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96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3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678536-6967-4B9F-9DEF-2A17C5001E54}" type="datetimeFigureOut">
              <a:rPr lang="en-US" smtClean="0"/>
              <a:t>03-May-17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_name" TargetMode="External"/><Relationship Id="rId2" Type="http://schemas.openxmlformats.org/officeDocument/2006/relationships/hyperlink" Target="https://en.wikipedia.org/wiki/Web_pa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474" y="611777"/>
            <a:ext cx="11077303" cy="33295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</a:t>
            </a:r>
            <a:r>
              <a:rPr lang="ru-RU" sz="4000" dirty="0" smtClean="0"/>
              <a:t>втоматическое </a:t>
            </a:r>
            <a:r>
              <a:rPr lang="ru-RU" sz="4000" dirty="0"/>
              <a:t>заполнение форм на стороннем </a:t>
            </a:r>
            <a:r>
              <a:rPr lang="ru-RU" sz="4000" dirty="0" smtClean="0"/>
              <a:t>сайте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(на </a:t>
            </a:r>
            <a:r>
              <a:rPr lang="ru-RU" sz="4000" dirty="0" smtClean="0"/>
              <a:t>примере </a:t>
            </a:r>
            <a:r>
              <a:rPr lang="en-US" sz="4000" dirty="0" smtClean="0"/>
              <a:t>vk.com</a:t>
            </a:r>
            <a:r>
              <a:rPr lang="ru-RU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474" y="4777380"/>
            <a:ext cx="10485120" cy="1353453"/>
          </a:xfrm>
        </p:spPr>
        <p:txBody>
          <a:bodyPr>
            <a:normAutofit/>
          </a:bodyPr>
          <a:lstStyle/>
          <a:p>
            <a:r>
              <a:rPr lang="en-US" sz="1500" dirty="0" smtClean="0"/>
              <a:t>Chrome add-ins</a:t>
            </a:r>
            <a:endParaRPr lang="ru-RU" sz="1500" dirty="0" smtClean="0"/>
          </a:p>
          <a:p>
            <a:r>
              <a:rPr lang="ru-RU" sz="1500" dirty="0"/>
              <a:t>	</a:t>
            </a:r>
            <a:r>
              <a:rPr lang="ru-RU" sz="1500" dirty="0" smtClean="0"/>
              <a:t>															</a:t>
            </a:r>
            <a:r>
              <a:rPr lang="en-US" sz="1500" dirty="0" smtClean="0"/>
              <a:t>	</a:t>
            </a:r>
            <a:r>
              <a:rPr lang="ru-RU" sz="1500" dirty="0" smtClean="0"/>
              <a:t>Васильев </a:t>
            </a:r>
            <a:r>
              <a:rPr lang="ru-RU" sz="1500" dirty="0" err="1" smtClean="0"/>
              <a:t>о.с</a:t>
            </a:r>
            <a:r>
              <a:rPr lang="ru-RU" sz="1500" dirty="0" smtClean="0"/>
              <a:t>.</a:t>
            </a:r>
          </a:p>
          <a:p>
            <a:r>
              <a:rPr lang="ru-RU" sz="1500" dirty="0"/>
              <a:t>	</a:t>
            </a:r>
            <a:r>
              <a:rPr lang="ru-RU" sz="1500" dirty="0" smtClean="0"/>
              <a:t>															</a:t>
            </a:r>
            <a:r>
              <a:rPr lang="en-US" sz="1500" dirty="0" smtClean="0"/>
              <a:t>	</a:t>
            </a:r>
            <a:r>
              <a:rPr lang="ru-RU" sz="1500" dirty="0" smtClean="0"/>
              <a:t>концевой </a:t>
            </a:r>
            <a:r>
              <a:rPr lang="ru-RU" sz="1500" dirty="0" err="1" smtClean="0"/>
              <a:t>м.г</a:t>
            </a:r>
            <a:r>
              <a:rPr lang="ru-RU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701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7"/>
            <a:ext cx="9404723" cy="1846345"/>
          </a:xfrm>
        </p:spPr>
        <p:txBody>
          <a:bodyPr>
            <a:normAutofit/>
          </a:bodyPr>
          <a:lstStyle/>
          <a:p>
            <a:r>
              <a:rPr lang="ru-RU" sz="3500" dirty="0" smtClean="0"/>
              <a:t>Для выполнения поставленной задачи были выбраны расширения для браузера </a:t>
            </a:r>
            <a:r>
              <a:rPr lang="en-US" sz="3500" dirty="0" smtClean="0"/>
              <a:t>Chrome</a:t>
            </a:r>
            <a:r>
              <a:rPr lang="ru-RU" sz="3500" dirty="0" smtClean="0"/>
              <a:t>.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2273541"/>
            <a:ext cx="1065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Так как </a:t>
            </a:r>
            <a:r>
              <a:rPr lang="en-US" sz="1500" dirty="0" smtClean="0"/>
              <a:t>CORS (</a:t>
            </a:r>
            <a:r>
              <a:rPr lang="en-US" sz="1500" b="1" dirty="0"/>
              <a:t>Cross-origin resource sharing</a:t>
            </a:r>
            <a:r>
              <a:rPr lang="en-US" sz="1500" dirty="0"/>
              <a:t> (</a:t>
            </a:r>
            <a:r>
              <a:rPr lang="en-US" sz="1500" b="1" dirty="0"/>
              <a:t>CORS</a:t>
            </a:r>
            <a:r>
              <a:rPr lang="en-US" sz="1500" dirty="0"/>
              <a:t>) is a mechanism that allows restricted resources (e.g. fonts) on a </a:t>
            </a:r>
            <a:r>
              <a:rPr lang="en-US" sz="1500" dirty="0">
                <a:hlinkClick r:id="rId2" tooltip="Web page"/>
              </a:rPr>
              <a:t>web page</a:t>
            </a:r>
            <a:r>
              <a:rPr lang="en-US" sz="1500" dirty="0"/>
              <a:t> to be requested from another </a:t>
            </a:r>
            <a:r>
              <a:rPr lang="en-US" sz="1500" dirty="0">
                <a:hlinkClick r:id="rId3" tooltip="Domain name"/>
              </a:rPr>
              <a:t>domain</a:t>
            </a:r>
            <a:r>
              <a:rPr lang="en-US" sz="1500" dirty="0"/>
              <a:t> outside the domain from which the first resource was served</a:t>
            </a:r>
            <a:r>
              <a:rPr lang="en-US" sz="1500" dirty="0" smtClean="0"/>
              <a:t>.</a:t>
            </a:r>
            <a:r>
              <a:rPr lang="ru-RU" sz="1500" dirty="0" smtClean="0"/>
              <a:t>) блокирует доступ к </a:t>
            </a:r>
            <a:r>
              <a:rPr lang="en-US" sz="1500" dirty="0" err="1" smtClean="0"/>
              <a:t>iframe</a:t>
            </a:r>
            <a:r>
              <a:rPr lang="en-US" sz="1500" dirty="0" smtClean="0"/>
              <a:t> </a:t>
            </a:r>
            <a:r>
              <a:rPr lang="ru-RU" sz="1500" dirty="0" smtClean="0"/>
              <a:t>или </a:t>
            </a:r>
            <a:r>
              <a:rPr lang="en-US" sz="1500" dirty="0" smtClean="0"/>
              <a:t>window</a:t>
            </a:r>
            <a:r>
              <a:rPr lang="ru-RU" sz="1500" dirty="0" smtClean="0"/>
              <a:t> содержащему сторонний сайт мы выбрали разработку </a:t>
            </a:r>
            <a:r>
              <a:rPr lang="en-US" sz="1500" dirty="0" smtClean="0"/>
              <a:t>chrome add-in</a:t>
            </a:r>
            <a:r>
              <a:rPr lang="ru-RU" sz="1500" dirty="0" smtClean="0"/>
              <a:t>, посколько </a:t>
            </a:r>
            <a:r>
              <a:rPr lang="en-US" sz="1500" dirty="0" smtClean="0"/>
              <a:t>chrome add-in</a:t>
            </a:r>
            <a:r>
              <a:rPr lang="ru-RU" sz="1500" dirty="0" smtClean="0"/>
              <a:t> имеет полный контроль над страницей и действиями пользователя (так как работает со стороны браузера). Соответственно мы можем беспрепятственно работать с </a:t>
            </a:r>
            <a:r>
              <a:rPr lang="en-US" sz="1500" dirty="0" err="1" smtClean="0"/>
              <a:t>dom</a:t>
            </a:r>
            <a:r>
              <a:rPr lang="ru-RU" sz="1500" dirty="0" smtClean="0"/>
              <a:t> деревом стороннего сайта, и перехватывать ввод пользователя.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351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7"/>
            <a:ext cx="9404723" cy="1846345"/>
          </a:xfrm>
        </p:spPr>
        <p:txBody>
          <a:bodyPr>
            <a:normAutofit/>
          </a:bodyPr>
          <a:lstStyle/>
          <a:p>
            <a:r>
              <a:rPr lang="ru-RU" sz="3500" dirty="0" smtClean="0"/>
              <a:t>Результаты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22" y="1161558"/>
            <a:ext cx="9225624" cy="5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7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 smtClean="0"/>
              <a:t>Разработка </a:t>
            </a:r>
            <a:r>
              <a:rPr lang="en-US" sz="3500" dirty="0" smtClean="0"/>
              <a:t>add-in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729126"/>
            <a:ext cx="1065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Расшрение</a:t>
            </a:r>
            <a:r>
              <a:rPr lang="en-US" sz="1500" dirty="0" smtClean="0"/>
              <a:t> chrome </a:t>
            </a:r>
            <a:r>
              <a:rPr lang="ru-RU" sz="1500" dirty="0" smtClean="0"/>
              <a:t>имеет очень простую структуру, для создания нам потребуется </a:t>
            </a:r>
            <a:r>
              <a:rPr lang="en-US" sz="1500" dirty="0" smtClean="0"/>
              <a:t>4 </a:t>
            </a:r>
            <a:r>
              <a:rPr lang="ru-RU" sz="1500" dirty="0" smtClean="0"/>
              <a:t>файла</a:t>
            </a:r>
            <a:r>
              <a:rPr lang="ru-RU" sz="15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index.html – </a:t>
            </a:r>
            <a:r>
              <a:rPr lang="ru-RU" sz="1500" dirty="0" smtClean="0"/>
              <a:t>файл который содержит разметку будущего расширения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main.js</a:t>
            </a:r>
            <a:r>
              <a:rPr lang="ru-RU" sz="1500" dirty="0" smtClean="0"/>
              <a:t> –</a:t>
            </a:r>
            <a:r>
              <a:rPr lang="en-US" sz="1500" dirty="0" smtClean="0"/>
              <a:t> </a:t>
            </a:r>
            <a:r>
              <a:rPr lang="ru-RU" sz="1500" dirty="0" smtClean="0"/>
              <a:t>бизнес логика расширения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/>
              <a:t>s</a:t>
            </a:r>
            <a:r>
              <a:rPr lang="en-US" sz="1500" dirty="0" smtClean="0"/>
              <a:t>tyles.css </a:t>
            </a:r>
            <a:r>
              <a:rPr lang="ru-RU" sz="1500" dirty="0"/>
              <a:t>–</a:t>
            </a:r>
            <a:r>
              <a:rPr lang="ru-RU" sz="1500" dirty="0" smtClean="0"/>
              <a:t> стили</a:t>
            </a:r>
            <a:endParaRPr lang="ru-RU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manifest.json</a:t>
            </a:r>
            <a:r>
              <a:rPr lang="ru-RU" sz="1500" dirty="0" smtClean="0"/>
              <a:t> </a:t>
            </a:r>
            <a:r>
              <a:rPr lang="ru-RU" sz="1500" dirty="0" smtClean="0"/>
              <a:t>– файл в котором содержится базовая информация о расширении (описание расширения для браузера </a:t>
            </a:r>
            <a:r>
              <a:rPr lang="en-US" sz="1500" dirty="0" smtClean="0"/>
              <a:t>chrome)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129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 smtClean="0"/>
              <a:t>Manifest.json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476145"/>
            <a:ext cx="11193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Файл-описание для расширения (необходим для корректного парсинга расширения браузером)</a:t>
            </a:r>
            <a:endParaRPr lang="en-US" sz="1500" dirty="0"/>
          </a:p>
          <a:p>
            <a:endParaRPr lang="en-US" sz="1500" dirty="0" smtClean="0"/>
          </a:p>
          <a:p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/>
              <a:t>    "name": "</a:t>
            </a:r>
            <a:r>
              <a:rPr lang="en-US" sz="1500" dirty="0" err="1"/>
              <a:t>AutofillExtension</a:t>
            </a:r>
            <a:r>
              <a:rPr lang="en-US" sz="1500" dirty="0" smtClean="0"/>
              <a:t>",  - </a:t>
            </a:r>
            <a:r>
              <a:rPr lang="ru-RU" sz="1500" dirty="0" smtClean="0"/>
              <a:t>название расширения</a:t>
            </a:r>
            <a:endParaRPr lang="en-US" sz="1500" dirty="0"/>
          </a:p>
          <a:p>
            <a:r>
              <a:rPr lang="en-US" sz="1500" dirty="0"/>
              <a:t>    "version": "0.1</a:t>
            </a:r>
            <a:r>
              <a:rPr lang="en-US" sz="1500" dirty="0" smtClean="0"/>
              <a:t>",</a:t>
            </a:r>
            <a:r>
              <a:rPr lang="ru-RU" sz="1500" dirty="0" smtClean="0"/>
              <a:t> - версия расширения</a:t>
            </a:r>
            <a:endParaRPr lang="en-US" sz="1500" dirty="0"/>
          </a:p>
          <a:p>
            <a:r>
              <a:rPr lang="en-US" sz="1500" dirty="0"/>
              <a:t>    "</a:t>
            </a:r>
            <a:r>
              <a:rPr lang="en-US" sz="1500" dirty="0" err="1"/>
              <a:t>manifest_version</a:t>
            </a:r>
            <a:r>
              <a:rPr lang="en-US" sz="1500" dirty="0"/>
              <a:t>": 2</a:t>
            </a:r>
            <a:r>
              <a:rPr lang="en-US" sz="1500" dirty="0" smtClean="0"/>
              <a:t>,</a:t>
            </a:r>
            <a:r>
              <a:rPr lang="ru-RU" sz="1500" dirty="0" smtClean="0"/>
              <a:t> </a:t>
            </a:r>
            <a:endParaRPr lang="en-US" sz="1500" dirty="0"/>
          </a:p>
          <a:p>
            <a:r>
              <a:rPr lang="en-US" sz="1500" dirty="0"/>
              <a:t>    "permissions": </a:t>
            </a:r>
            <a:r>
              <a:rPr lang="en-US" sz="1500" dirty="0" smtClean="0"/>
              <a:t>[</a:t>
            </a:r>
            <a:endParaRPr lang="ru-RU" sz="1500" dirty="0" smtClean="0"/>
          </a:p>
          <a:p>
            <a:r>
              <a:rPr lang="en-US" sz="1500" dirty="0"/>
              <a:t>        "</a:t>
            </a:r>
            <a:r>
              <a:rPr lang="en-US" sz="1500" dirty="0" err="1" smtClean="0"/>
              <a:t>activeTab</a:t>
            </a:r>
            <a:r>
              <a:rPr lang="en-US" sz="1500" dirty="0" smtClean="0"/>
              <a:t>“</a:t>
            </a:r>
          </a:p>
          <a:p>
            <a:r>
              <a:rPr lang="en-US" sz="1500" dirty="0"/>
              <a:t>    </a:t>
            </a:r>
            <a:r>
              <a:rPr lang="en-US" sz="1500" dirty="0" smtClean="0"/>
              <a:t>],</a:t>
            </a:r>
            <a:r>
              <a:rPr lang="ru-RU" sz="1500" dirty="0" smtClean="0"/>
              <a:t> - массив из прав, которые требует данное расширение, в нашем случае нужен доступ к активной вкладке</a:t>
            </a:r>
            <a:endParaRPr lang="en-US" sz="1500" dirty="0"/>
          </a:p>
          <a:p>
            <a:r>
              <a:rPr lang="en-US" sz="1500" dirty="0"/>
              <a:t>    "</a:t>
            </a:r>
            <a:r>
              <a:rPr lang="en-US" sz="1500" dirty="0" err="1"/>
              <a:t>browser_action</a:t>
            </a:r>
            <a:r>
              <a:rPr lang="en-US" sz="1500" dirty="0"/>
              <a:t>": {</a:t>
            </a:r>
          </a:p>
          <a:p>
            <a:r>
              <a:rPr lang="en-US" sz="1500" dirty="0"/>
              <a:t>        "</a:t>
            </a:r>
            <a:r>
              <a:rPr lang="en-US" sz="1500" dirty="0" err="1"/>
              <a:t>default_title</a:t>
            </a:r>
            <a:r>
              <a:rPr lang="en-US" sz="1500" dirty="0"/>
              <a:t>": "</a:t>
            </a:r>
            <a:r>
              <a:rPr lang="en-US" sz="1500" dirty="0" err="1"/>
              <a:t>AutofillExtension</a:t>
            </a:r>
            <a:r>
              <a:rPr lang="en-US" sz="1500" dirty="0" smtClean="0"/>
              <a:t>",</a:t>
            </a:r>
            <a:r>
              <a:rPr lang="ru-RU" sz="1500" dirty="0" smtClean="0"/>
              <a:t> - название расширения (выводится в панели расширений)</a:t>
            </a:r>
            <a:endParaRPr lang="en-US" sz="1500" dirty="0"/>
          </a:p>
          <a:p>
            <a:r>
              <a:rPr lang="en-US" sz="1500" dirty="0"/>
              <a:t>        "</a:t>
            </a:r>
            <a:r>
              <a:rPr lang="en-US" sz="1500" dirty="0" err="1"/>
              <a:t>default_popup</a:t>
            </a:r>
            <a:r>
              <a:rPr lang="en-US" sz="1500" dirty="0"/>
              <a:t>": </a:t>
            </a:r>
            <a:r>
              <a:rPr lang="en-US" sz="1500" dirty="0" smtClean="0"/>
              <a:t>“</a:t>
            </a:r>
            <a:r>
              <a:rPr lang="en-US" sz="1500" dirty="0" smtClean="0"/>
              <a:t>index.html”,</a:t>
            </a:r>
            <a:r>
              <a:rPr lang="ru-RU" sz="1500" dirty="0" smtClean="0"/>
              <a:t>  </a:t>
            </a:r>
            <a:r>
              <a:rPr lang="ru-RU" sz="1500" dirty="0" smtClean="0"/>
              <a:t>- точка входа </a:t>
            </a:r>
            <a:r>
              <a:rPr lang="ru-RU" sz="1500" dirty="0" smtClean="0"/>
              <a:t>расширения</a:t>
            </a:r>
            <a:endParaRPr lang="en-US" sz="1500" dirty="0" smtClean="0"/>
          </a:p>
          <a:p>
            <a:r>
              <a:rPr lang="en-US" sz="1500" dirty="0"/>
              <a:t>	</a:t>
            </a:r>
            <a:r>
              <a:rPr lang="en-US" sz="1500" dirty="0" smtClean="0"/>
              <a:t>"</a:t>
            </a:r>
            <a:r>
              <a:rPr lang="en-US" sz="1500" dirty="0" err="1"/>
              <a:t>default_icon</a:t>
            </a:r>
            <a:r>
              <a:rPr lang="en-US" sz="1500" dirty="0"/>
              <a:t>": "</a:t>
            </a:r>
            <a:r>
              <a:rPr lang="en-US" sz="1500" dirty="0" smtClean="0"/>
              <a:t>icon.png“ – </a:t>
            </a:r>
            <a:r>
              <a:rPr lang="ru-RU" sz="1500" dirty="0" smtClean="0"/>
              <a:t>иконка приложения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    }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0692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Index.html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479250"/>
            <a:ext cx="10809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Имеет простую структуру, содержит кнопку - </a:t>
            </a:r>
            <a:r>
              <a:rPr lang="en-US" sz="1500" dirty="0" smtClean="0"/>
              <a:t>Post</a:t>
            </a:r>
            <a:r>
              <a:rPr lang="ru-RU" sz="1500" dirty="0" smtClean="0"/>
              <a:t>.</a:t>
            </a:r>
            <a:endParaRPr lang="en-US" sz="1500" dirty="0" smtClean="0"/>
          </a:p>
          <a:p>
            <a:endParaRPr lang="en-US" sz="1500" dirty="0"/>
          </a:p>
          <a:p>
            <a:r>
              <a:rPr lang="en-US" sz="1500" dirty="0"/>
              <a:t>&lt;!DOCTYPE html&gt;</a:t>
            </a:r>
          </a:p>
          <a:p>
            <a:r>
              <a:rPr lang="en-US" sz="1500" dirty="0"/>
              <a:t>&lt;html&gt;</a:t>
            </a:r>
          </a:p>
          <a:p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&lt;head&gt;&lt;/head&gt;</a:t>
            </a:r>
          </a:p>
          <a:p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&lt;body&gt;</a:t>
            </a:r>
          </a:p>
          <a:p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</a:t>
            </a:r>
            <a:r>
              <a:rPr lang="en-US" sz="1500" dirty="0" err="1"/>
              <a:t>src</a:t>
            </a:r>
            <a:r>
              <a:rPr lang="en-US" sz="1500" dirty="0"/>
              <a:t>="image.jpg"&gt;</a:t>
            </a:r>
          </a:p>
          <a:p>
            <a:r>
              <a:rPr lang="en-US" sz="1500" dirty="0"/>
              <a:t>&lt;button id="</a:t>
            </a:r>
            <a:r>
              <a:rPr lang="en-US" sz="1500" dirty="0" err="1"/>
              <a:t>btn</a:t>
            </a:r>
            <a:r>
              <a:rPr lang="en-US" sz="1500" dirty="0"/>
              <a:t>"&gt;Post&lt;/button&gt;</a:t>
            </a:r>
          </a:p>
          <a:p>
            <a:r>
              <a:rPr lang="en-US" sz="1500" dirty="0"/>
              <a:t>&lt;script </a:t>
            </a:r>
            <a:r>
              <a:rPr lang="en-US" sz="1500" dirty="0" err="1"/>
              <a:t>src</a:t>
            </a:r>
            <a:r>
              <a:rPr lang="en-US" sz="1500" dirty="0"/>
              <a:t>="main.js"&gt;&lt;/script&gt;</a:t>
            </a:r>
          </a:p>
          <a:p>
            <a:r>
              <a:rPr lang="en-US" sz="1500" dirty="0"/>
              <a:t>&lt;link </a:t>
            </a:r>
            <a:r>
              <a:rPr lang="en-US" sz="1500" dirty="0" err="1"/>
              <a:t>rel</a:t>
            </a:r>
            <a:r>
              <a:rPr lang="en-US" sz="1500" dirty="0"/>
              <a:t>="stylesheet" </a:t>
            </a:r>
            <a:r>
              <a:rPr lang="en-US" sz="1500" dirty="0" err="1"/>
              <a:t>href</a:t>
            </a:r>
            <a:r>
              <a:rPr lang="en-US" sz="1500" dirty="0"/>
              <a:t>="styles.css"&gt;</a:t>
            </a:r>
          </a:p>
          <a:p>
            <a:r>
              <a:rPr lang="en-US" sz="1500" dirty="0"/>
              <a:t>&lt;/body&gt;</a:t>
            </a:r>
          </a:p>
          <a:p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&lt;/html&gt;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6892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82731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Main.js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58241"/>
            <a:ext cx="104212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err="1"/>
              <a:t>document.getElementById</a:t>
            </a:r>
            <a:r>
              <a:rPr lang="ru-RU" sz="1500" dirty="0"/>
              <a:t>("</a:t>
            </a:r>
            <a:r>
              <a:rPr lang="ru-RU" sz="1500" dirty="0" err="1"/>
              <a:t>btn</a:t>
            </a:r>
            <a:r>
              <a:rPr lang="ru-RU" sz="1500" dirty="0"/>
              <a:t>").</a:t>
            </a:r>
            <a:r>
              <a:rPr lang="ru-RU" sz="1500" dirty="0" err="1"/>
              <a:t>addEventListener</a:t>
            </a:r>
            <a:r>
              <a:rPr lang="ru-RU" sz="1500" dirty="0"/>
              <a:t>('</a:t>
            </a:r>
            <a:r>
              <a:rPr lang="ru-RU" sz="1500" dirty="0" err="1"/>
              <a:t>click</a:t>
            </a:r>
            <a:r>
              <a:rPr lang="ru-RU" sz="1500" dirty="0"/>
              <a:t>', () =&gt; {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</a:t>
            </a:r>
            <a:r>
              <a:rPr lang="ru-RU" sz="1500" dirty="0" err="1"/>
              <a:t>function</a:t>
            </a:r>
            <a:r>
              <a:rPr lang="ru-RU" sz="1500" dirty="0"/>
              <a:t> </a:t>
            </a:r>
            <a:r>
              <a:rPr lang="ru-RU" sz="1500" dirty="0" err="1"/>
              <a:t>modifyDOM</a:t>
            </a:r>
            <a:r>
              <a:rPr lang="ru-RU" sz="1500" dirty="0"/>
              <a:t>() {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textArr</a:t>
            </a:r>
            <a:r>
              <a:rPr lang="ru-RU" sz="1500" dirty="0"/>
              <a:t> = </a:t>
            </a:r>
            <a:r>
              <a:rPr lang="ru-RU" sz="1500" dirty="0" smtClean="0"/>
              <a:t>[…]; //массив данных для заполнения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let randomInRange = (min, max) =&gt; Math.floor(Math.random() * (max - min + 1)) + min</a:t>
            </a:r>
            <a:r>
              <a:rPr lang="ru-RU" sz="1500" dirty="0" smtClean="0"/>
              <a:t>; //генератор </a:t>
            </a:r>
            <a:r>
              <a:rPr lang="ru-RU" sz="1500" dirty="0" smtClean="0"/>
              <a:t>	рандомных </a:t>
            </a:r>
            <a:r>
              <a:rPr lang="ru-RU" sz="1500" dirty="0" smtClean="0"/>
              <a:t>чисел в промежутке</a:t>
            </a:r>
            <a:endParaRPr lang="ru-RU" sz="1500" dirty="0"/>
          </a:p>
          <a:p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randomIndex</a:t>
            </a:r>
            <a:r>
              <a:rPr lang="ru-RU" sz="1500" dirty="0"/>
              <a:t> = </a:t>
            </a:r>
            <a:r>
              <a:rPr lang="ru-RU" sz="1500" dirty="0" err="1"/>
              <a:t>randomInRange</a:t>
            </a:r>
            <a:r>
              <a:rPr lang="ru-RU" sz="1500" dirty="0"/>
              <a:t>(0, </a:t>
            </a:r>
            <a:r>
              <a:rPr lang="ru-RU" sz="1500" dirty="0" err="1"/>
              <a:t>textArr.length</a:t>
            </a:r>
            <a:r>
              <a:rPr lang="ru-RU" sz="1500" dirty="0"/>
              <a:t> - 1</a:t>
            </a:r>
            <a:r>
              <a:rPr lang="ru-RU" sz="1500" dirty="0" smtClean="0"/>
              <a:t>);//получаем </a:t>
            </a:r>
            <a:r>
              <a:rPr lang="ru-RU" sz="1500" dirty="0" err="1" smtClean="0"/>
              <a:t>рандомное</a:t>
            </a:r>
            <a:r>
              <a:rPr lang="ru-RU" sz="1500" dirty="0" smtClean="0"/>
              <a:t> число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input</a:t>
            </a:r>
            <a:r>
              <a:rPr lang="ru-RU" sz="1500" dirty="0"/>
              <a:t> = </a:t>
            </a:r>
            <a:r>
              <a:rPr lang="ru-RU" sz="1500" dirty="0" err="1"/>
              <a:t>document.body.querySelector</a:t>
            </a:r>
            <a:r>
              <a:rPr lang="ru-RU" sz="1500" dirty="0"/>
              <a:t>("#</a:t>
            </a:r>
            <a:r>
              <a:rPr lang="ru-RU" sz="1500" dirty="0" err="1"/>
              <a:t>post_field</a:t>
            </a:r>
            <a:r>
              <a:rPr lang="ru-RU" sz="1500" dirty="0" smtClean="0"/>
              <a:t>"); //заносим </a:t>
            </a:r>
            <a:r>
              <a:rPr lang="ru-RU" sz="1500" dirty="0" err="1" smtClean="0"/>
              <a:t>инпут</a:t>
            </a:r>
            <a:r>
              <a:rPr lang="ru-RU" sz="1500" dirty="0" smtClean="0"/>
              <a:t> со страницы </a:t>
            </a:r>
            <a:r>
              <a:rPr lang="ru-RU" sz="1500" dirty="0" err="1" smtClean="0"/>
              <a:t>вк</a:t>
            </a:r>
            <a:r>
              <a:rPr lang="ru-RU" sz="1500" dirty="0" smtClean="0"/>
              <a:t> в переменную</a:t>
            </a:r>
            <a:endParaRPr lang="ru-RU" sz="1500" dirty="0"/>
          </a:p>
          <a:p>
            <a:r>
              <a:rPr lang="ru-RU" sz="1500" dirty="0" smtClean="0"/>
              <a:t>    </a:t>
            </a:r>
            <a:r>
              <a:rPr lang="en-US" sz="1500" dirty="0" err="1"/>
              <a:t>input.innerHTML</a:t>
            </a:r>
            <a:r>
              <a:rPr lang="en-US" sz="1500" dirty="0"/>
              <a:t> = </a:t>
            </a:r>
            <a:r>
              <a:rPr lang="en-US" sz="1500" dirty="0" err="1"/>
              <a:t>textArr</a:t>
            </a:r>
            <a:r>
              <a:rPr lang="en-US" sz="1500" dirty="0"/>
              <a:t>[</a:t>
            </a:r>
            <a:r>
              <a:rPr lang="en-US" sz="1500" dirty="0" err="1"/>
              <a:t>randomIndex</a:t>
            </a:r>
            <a:r>
              <a:rPr lang="en-US" sz="1500" dirty="0"/>
              <a:t>].replace(/	/g, '&lt;</a:t>
            </a:r>
            <a:r>
              <a:rPr lang="en-US" sz="1500" dirty="0" err="1"/>
              <a:t>br</a:t>
            </a:r>
            <a:r>
              <a:rPr lang="en-US" sz="1500" dirty="0"/>
              <a:t>/&gt;').replace(/[&lt;</a:t>
            </a:r>
            <a:r>
              <a:rPr lang="en-US" sz="1500" dirty="0" err="1"/>
              <a:t>br</a:t>
            </a:r>
            <a:r>
              <a:rPr lang="en-US" sz="1500" dirty="0"/>
              <a:t>\/&gt;]+/g, '&lt;</a:t>
            </a:r>
            <a:r>
              <a:rPr lang="en-US" sz="1500" dirty="0" err="1"/>
              <a:t>br</a:t>
            </a:r>
            <a:r>
              <a:rPr lang="en-US" sz="1500" dirty="0"/>
              <a:t>/&gt;');</a:t>
            </a:r>
            <a:r>
              <a:rPr lang="ru-RU" sz="1500" dirty="0" smtClean="0"/>
              <a:t>//заменяем 	переносы строк на </a:t>
            </a:r>
            <a:r>
              <a:rPr lang="en-US" sz="1500" dirty="0" smtClean="0"/>
              <a:t>&lt;</a:t>
            </a:r>
            <a:r>
              <a:rPr lang="en-US" sz="1500" dirty="0" err="1" smtClean="0"/>
              <a:t>br</a:t>
            </a:r>
            <a:r>
              <a:rPr lang="en-US" sz="1500" dirty="0" smtClean="0"/>
              <a:t>/&gt; </a:t>
            </a:r>
            <a:r>
              <a:rPr lang="ru-RU" sz="1500" dirty="0" smtClean="0"/>
              <a:t>и вставляем разметку в инпут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let</a:t>
            </a:r>
            <a:r>
              <a:rPr lang="ru-RU" sz="1500" dirty="0"/>
              <a:t> </a:t>
            </a:r>
            <a:r>
              <a:rPr lang="ru-RU" sz="1500" dirty="0" err="1"/>
              <a:t>sendBtn</a:t>
            </a:r>
            <a:r>
              <a:rPr lang="ru-RU" sz="1500" dirty="0"/>
              <a:t> = </a:t>
            </a:r>
            <a:r>
              <a:rPr lang="ru-RU" sz="1500" dirty="0" err="1"/>
              <a:t>document.body.querySelector</a:t>
            </a:r>
            <a:r>
              <a:rPr lang="ru-RU" sz="1500" dirty="0"/>
              <a:t>("#</a:t>
            </a:r>
            <a:r>
              <a:rPr lang="ru-RU" sz="1500" dirty="0" err="1"/>
              <a:t>send_post</a:t>
            </a:r>
            <a:r>
              <a:rPr lang="ru-RU" sz="1500" dirty="0" smtClean="0"/>
              <a:t>"); //обращаемся к кнопке «отправить»</a:t>
            </a:r>
            <a:endParaRPr lang="ru-RU" sz="1500" dirty="0"/>
          </a:p>
          <a:p>
            <a:r>
              <a:rPr lang="ru-RU" sz="1500" dirty="0"/>
              <a:t>    </a:t>
            </a:r>
            <a:r>
              <a:rPr lang="ru-RU" sz="1500" dirty="0" err="1"/>
              <a:t>sendBtn.click</a:t>
            </a:r>
            <a:r>
              <a:rPr lang="ru-RU" sz="1500" dirty="0" smtClean="0"/>
              <a:t>(); //эмулируем событие клика</a:t>
            </a:r>
            <a:endParaRPr lang="ru-RU" sz="1500" dirty="0"/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  </a:t>
            </a:r>
            <a:r>
              <a:rPr lang="ru-RU" sz="1500" dirty="0" err="1"/>
              <a:t>return</a:t>
            </a:r>
            <a:r>
              <a:rPr lang="ru-RU" sz="1500" dirty="0"/>
              <a:t> </a:t>
            </a:r>
            <a:r>
              <a:rPr lang="ru-RU" sz="1500" dirty="0" err="1"/>
              <a:t>document.body.innerHTML</a:t>
            </a:r>
            <a:r>
              <a:rPr lang="ru-RU" sz="1500" dirty="0"/>
              <a:t>;</a:t>
            </a:r>
          </a:p>
          <a:p>
            <a:r>
              <a:rPr lang="ru-RU" sz="1500" dirty="0"/>
              <a:t>  }</a:t>
            </a:r>
          </a:p>
          <a:p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 chrome.tabs.executeScript( { code: '(' + modifyDOM + ')();' }, (results) =&gt; { } </a:t>
            </a:r>
            <a:r>
              <a:rPr lang="ru-RU" sz="1500" dirty="0" smtClean="0"/>
              <a:t>); //функция executeScript</a:t>
            </a:r>
            <a:r>
              <a:rPr lang="ru-RU" sz="1500" dirty="0"/>
              <a:t> </a:t>
            </a:r>
            <a:r>
              <a:rPr lang="ru-RU" sz="1500" dirty="0" smtClean="0"/>
              <a:t>	позволяет </a:t>
            </a:r>
            <a:r>
              <a:rPr lang="ru-RU" sz="1500" dirty="0" smtClean="0"/>
              <a:t>исполнить сторонний скрипт (</a:t>
            </a:r>
            <a:r>
              <a:rPr lang="ru-RU" sz="1500" dirty="0"/>
              <a:t>modifyDOM</a:t>
            </a:r>
            <a:r>
              <a:rPr lang="ru-RU" sz="1500" dirty="0" smtClean="0"/>
              <a:t>) на странице.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356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119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Aвтоматическое заполнение форм на стороннем сайте (на примере vk.com)</vt:lpstr>
      <vt:lpstr>Для выполнения поставленной задачи были выбраны расширения для браузера Chrome.</vt:lpstr>
      <vt:lpstr>Результаты</vt:lpstr>
      <vt:lpstr>Разработка add-in</vt:lpstr>
      <vt:lpstr>Manifest.json</vt:lpstr>
      <vt:lpstr>Index.html</vt:lpstr>
      <vt:lpstr>Main.js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данных стороннего сайта и заполнение его полей</dc:title>
  <dc:creator>Clain Atomi</dc:creator>
  <cp:lastModifiedBy>Aleh Vasilyeu1</cp:lastModifiedBy>
  <cp:revision>8</cp:revision>
  <dcterms:created xsi:type="dcterms:W3CDTF">2017-04-19T19:48:15Z</dcterms:created>
  <dcterms:modified xsi:type="dcterms:W3CDTF">2017-05-03T12:31:51Z</dcterms:modified>
</cp:coreProperties>
</file>