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621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78536-6967-4B9F-9DEF-2A17C5001E54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34FF-BD91-4DDF-9C40-5BB9F036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55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78536-6967-4B9F-9DEF-2A17C5001E54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34FF-BD91-4DDF-9C40-5BB9F036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6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78536-6967-4B9F-9DEF-2A17C5001E54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34FF-BD91-4DDF-9C40-5BB9F036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5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78536-6967-4B9F-9DEF-2A17C5001E54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34FF-BD91-4DDF-9C40-5BB9F036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96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78536-6967-4B9F-9DEF-2A17C5001E54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34FF-BD91-4DDF-9C40-5BB9F036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76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78536-6967-4B9F-9DEF-2A17C5001E54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34FF-BD91-4DDF-9C40-5BB9F036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8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78536-6967-4B9F-9DEF-2A17C5001E54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34FF-BD91-4DDF-9C40-5BB9F036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4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78536-6967-4B9F-9DEF-2A17C5001E54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34FF-BD91-4DDF-9C40-5BB9F036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0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78536-6967-4B9F-9DEF-2A17C5001E54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34FF-BD91-4DDF-9C40-5BB9F036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5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78536-6967-4B9F-9DEF-2A17C5001E54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34FF-BD91-4DDF-9C40-5BB9F036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9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78536-6967-4B9F-9DEF-2A17C5001E54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34FF-BD91-4DDF-9C40-5BB9F036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43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78536-6967-4B9F-9DEF-2A17C5001E54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634FF-BD91-4DDF-9C40-5BB9F036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74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omain_name" TargetMode="External"/><Relationship Id="rId2" Type="http://schemas.openxmlformats.org/officeDocument/2006/relationships/hyperlink" Target="https://en.wikipedia.org/wiki/Web_page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Парсинг данных стороннего сайта и заполнение его полей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Chrome add-ins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123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Для выполнения поставленной задачи были выбраны расширения для браузера </a:t>
            </a:r>
            <a:r>
              <a:rPr lang="en-US" dirty="0" smtClean="0"/>
              <a:t>Chrome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073244"/>
            <a:ext cx="106597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Так как </a:t>
            </a:r>
            <a:r>
              <a:rPr lang="en-US" sz="2800" dirty="0" smtClean="0"/>
              <a:t>CORS (</a:t>
            </a:r>
            <a:r>
              <a:rPr lang="en-US" sz="2800" b="1" dirty="0"/>
              <a:t>Cross-origin resource sharing</a:t>
            </a:r>
            <a:r>
              <a:rPr lang="en-US" sz="2800" dirty="0"/>
              <a:t> (</a:t>
            </a:r>
            <a:r>
              <a:rPr lang="en-US" sz="2800" b="1" dirty="0"/>
              <a:t>CORS</a:t>
            </a:r>
            <a:r>
              <a:rPr lang="en-US" sz="2800" dirty="0"/>
              <a:t>) is a mechanism that allows restricted resources (e.g. fonts) on a </a:t>
            </a:r>
            <a:r>
              <a:rPr lang="en-US" sz="2800" dirty="0">
                <a:hlinkClick r:id="rId2" tooltip="Web page"/>
              </a:rPr>
              <a:t>web page</a:t>
            </a:r>
            <a:r>
              <a:rPr lang="en-US" sz="2800" dirty="0"/>
              <a:t> to be requested from another </a:t>
            </a:r>
            <a:r>
              <a:rPr lang="en-US" sz="2800" dirty="0">
                <a:hlinkClick r:id="rId3" tooltip="Domain name"/>
              </a:rPr>
              <a:t>domain</a:t>
            </a:r>
            <a:r>
              <a:rPr lang="en-US" sz="2800" dirty="0"/>
              <a:t> outside the domain from which the first resource was served</a:t>
            </a:r>
            <a:r>
              <a:rPr lang="en-US" sz="2800" dirty="0" smtClean="0"/>
              <a:t>.</a:t>
            </a:r>
            <a:r>
              <a:rPr lang="ru-RU" sz="2800" dirty="0" smtClean="0"/>
              <a:t>) блокирует доступ к </a:t>
            </a:r>
            <a:r>
              <a:rPr lang="en-US" sz="2800" dirty="0" err="1" smtClean="0"/>
              <a:t>iframe</a:t>
            </a:r>
            <a:r>
              <a:rPr lang="en-US" sz="2800" dirty="0" smtClean="0"/>
              <a:t> </a:t>
            </a:r>
            <a:r>
              <a:rPr lang="ru-RU" sz="2800" dirty="0" smtClean="0"/>
              <a:t>или </a:t>
            </a:r>
            <a:r>
              <a:rPr lang="en-US" sz="2800" dirty="0" smtClean="0"/>
              <a:t>window</a:t>
            </a:r>
            <a:r>
              <a:rPr lang="ru-RU" sz="2800" dirty="0" smtClean="0"/>
              <a:t> содержащему сторонний сайт мы выбрали разработку </a:t>
            </a:r>
            <a:r>
              <a:rPr lang="en-US" sz="2800" dirty="0" smtClean="0"/>
              <a:t>chrome add-in</a:t>
            </a:r>
            <a:r>
              <a:rPr lang="ru-RU" sz="2800" dirty="0" smtClean="0"/>
              <a:t>, посколько </a:t>
            </a:r>
            <a:r>
              <a:rPr lang="en-US" sz="2800" dirty="0" smtClean="0"/>
              <a:t>chrome add-in</a:t>
            </a:r>
            <a:r>
              <a:rPr lang="ru-RU" sz="2800" dirty="0" smtClean="0"/>
              <a:t> имеет полный контроль над страницей и действиями пользователя (так как работает со стороны браузера). Соответственно мы можем беспрепятственно работать с </a:t>
            </a:r>
            <a:r>
              <a:rPr lang="en-US" sz="2800" dirty="0" err="1" smtClean="0"/>
              <a:t>dom</a:t>
            </a:r>
            <a:r>
              <a:rPr lang="ru-RU" sz="2800" dirty="0" smtClean="0"/>
              <a:t> деревом стороннего сайта, и перехватывать ввод пользователя.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63517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Разработка </a:t>
            </a:r>
            <a:r>
              <a:rPr lang="en-US" dirty="0" smtClean="0"/>
              <a:t>add-in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955549"/>
            <a:ext cx="106597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Расшрение</a:t>
            </a:r>
            <a:r>
              <a:rPr lang="en-US" dirty="0" smtClean="0"/>
              <a:t> chrome </a:t>
            </a:r>
            <a:r>
              <a:rPr lang="ru-RU" dirty="0" smtClean="0"/>
              <a:t>имеет очень простую структуру, для создания нам потребуется 3 файла:</a:t>
            </a:r>
          </a:p>
          <a:p>
            <a:pPr marL="342900" indent="-342900">
              <a:buAutoNum type="arabicPeriod"/>
            </a:pPr>
            <a:r>
              <a:rPr lang="en-US" dirty="0" smtClean="0"/>
              <a:t>index.html – </a:t>
            </a:r>
            <a:r>
              <a:rPr lang="ru-RU" dirty="0" smtClean="0"/>
              <a:t>файл который содержит разметку будущего расширения</a:t>
            </a:r>
          </a:p>
          <a:p>
            <a:pPr marL="342900" indent="-342900">
              <a:buAutoNum type="arabicPeriod"/>
            </a:pPr>
            <a:r>
              <a:rPr lang="en-US" dirty="0" smtClean="0"/>
              <a:t>main.js</a:t>
            </a:r>
            <a:r>
              <a:rPr lang="ru-RU" dirty="0" smtClean="0"/>
              <a:t> – файл в котором будет содержатся бизнес логика расширения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manifest.json</a:t>
            </a:r>
            <a:r>
              <a:rPr lang="ru-RU" dirty="0" smtClean="0"/>
              <a:t> – файл в котором содержится базовая информация о расширении (описание расширения для браузера </a:t>
            </a:r>
            <a:r>
              <a:rPr lang="en-US" dirty="0" smtClean="0"/>
              <a:t>chrome)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296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Manifest.json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258431"/>
            <a:ext cx="1119385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Файл-описание для расширения (необходим для корректного парсинга расширения браузером)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    "name": "</a:t>
            </a:r>
            <a:r>
              <a:rPr lang="en-US" dirty="0" err="1"/>
              <a:t>AutofillExtension</a:t>
            </a:r>
            <a:r>
              <a:rPr lang="en-US" dirty="0" smtClean="0"/>
              <a:t>",  - </a:t>
            </a:r>
            <a:r>
              <a:rPr lang="ru-RU" dirty="0" smtClean="0"/>
              <a:t>название расширения</a:t>
            </a:r>
            <a:endParaRPr lang="en-US" dirty="0"/>
          </a:p>
          <a:p>
            <a:r>
              <a:rPr lang="en-US" dirty="0"/>
              <a:t>    "version": "0.1</a:t>
            </a:r>
            <a:r>
              <a:rPr lang="en-US" dirty="0" smtClean="0"/>
              <a:t>",</a:t>
            </a:r>
            <a:r>
              <a:rPr lang="ru-RU" dirty="0" smtClean="0"/>
              <a:t> - версия расширения</a:t>
            </a:r>
            <a:endParaRPr lang="en-US" dirty="0"/>
          </a:p>
          <a:p>
            <a:r>
              <a:rPr lang="en-US" dirty="0"/>
              <a:t>    "description": "</a:t>
            </a:r>
            <a:r>
              <a:rPr lang="en-US" dirty="0" err="1"/>
              <a:t>AutofillExtension</a:t>
            </a:r>
            <a:r>
              <a:rPr lang="en-US" dirty="0" smtClean="0"/>
              <a:t>",</a:t>
            </a:r>
            <a:r>
              <a:rPr lang="ru-RU" dirty="0" smtClean="0"/>
              <a:t> - описание расширения</a:t>
            </a:r>
            <a:endParaRPr lang="en-US" dirty="0"/>
          </a:p>
          <a:p>
            <a:r>
              <a:rPr lang="en-US" dirty="0"/>
              <a:t>    "</a:t>
            </a:r>
            <a:r>
              <a:rPr lang="en-US" dirty="0" err="1"/>
              <a:t>manifest_version</a:t>
            </a:r>
            <a:r>
              <a:rPr lang="en-US" dirty="0"/>
              <a:t>": 2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endParaRPr lang="en-US" dirty="0"/>
          </a:p>
          <a:p>
            <a:r>
              <a:rPr lang="en-US" dirty="0"/>
              <a:t>    "permissions": </a:t>
            </a:r>
            <a:r>
              <a:rPr lang="en-US" dirty="0" smtClean="0"/>
              <a:t>[</a:t>
            </a:r>
            <a:endParaRPr lang="ru-RU" dirty="0" smtClean="0"/>
          </a:p>
          <a:p>
            <a:r>
              <a:rPr lang="en-US" dirty="0"/>
              <a:t>        "</a:t>
            </a:r>
            <a:r>
              <a:rPr lang="en-US" dirty="0" err="1"/>
              <a:t>activeTab</a:t>
            </a:r>
            <a:r>
              <a:rPr lang="en-US" dirty="0"/>
              <a:t>",</a:t>
            </a:r>
          </a:p>
          <a:p>
            <a:r>
              <a:rPr lang="en-US" dirty="0"/>
              <a:t>        "tabs"</a:t>
            </a:r>
          </a:p>
          <a:p>
            <a:r>
              <a:rPr lang="en-US" dirty="0"/>
              <a:t>    </a:t>
            </a:r>
            <a:r>
              <a:rPr lang="en-US" dirty="0" smtClean="0"/>
              <a:t>],</a:t>
            </a:r>
            <a:r>
              <a:rPr lang="ru-RU" dirty="0" smtClean="0"/>
              <a:t> </a:t>
            </a:r>
            <a:r>
              <a:rPr lang="ru-RU" dirty="0" smtClean="0"/>
              <a:t>- массив из прав, которые требует данное расширение, в нашем случае нужен доступ к табам</a:t>
            </a:r>
            <a:endParaRPr lang="en-US" dirty="0"/>
          </a:p>
          <a:p>
            <a:r>
              <a:rPr lang="en-US" dirty="0"/>
              <a:t>    "</a:t>
            </a:r>
            <a:r>
              <a:rPr lang="en-US" dirty="0" err="1"/>
              <a:t>browser_action</a:t>
            </a:r>
            <a:r>
              <a:rPr lang="en-US" dirty="0"/>
              <a:t>": {</a:t>
            </a:r>
          </a:p>
          <a:p>
            <a:r>
              <a:rPr lang="en-US" dirty="0"/>
              <a:t>        "</a:t>
            </a:r>
            <a:r>
              <a:rPr lang="en-US" dirty="0" err="1"/>
              <a:t>default_title</a:t>
            </a:r>
            <a:r>
              <a:rPr lang="en-US" dirty="0"/>
              <a:t>": "</a:t>
            </a:r>
            <a:r>
              <a:rPr lang="en-US" dirty="0" err="1"/>
              <a:t>AutofillExtension</a:t>
            </a:r>
            <a:r>
              <a:rPr lang="en-US" dirty="0" smtClean="0"/>
              <a:t>",</a:t>
            </a:r>
            <a:r>
              <a:rPr lang="ru-RU" dirty="0" smtClean="0"/>
              <a:t> - название расширения (выводится в панели расширений)</a:t>
            </a:r>
            <a:endParaRPr lang="en-US" dirty="0"/>
          </a:p>
          <a:p>
            <a:r>
              <a:rPr lang="en-US" dirty="0"/>
              <a:t>        "</a:t>
            </a:r>
            <a:r>
              <a:rPr lang="en-US" dirty="0" err="1"/>
              <a:t>default_popup</a:t>
            </a:r>
            <a:r>
              <a:rPr lang="en-US" dirty="0"/>
              <a:t>": </a:t>
            </a:r>
            <a:r>
              <a:rPr lang="ru-RU" dirty="0" smtClean="0"/>
              <a:t>«</a:t>
            </a:r>
            <a:r>
              <a:rPr lang="en-US" dirty="0" smtClean="0"/>
              <a:t>index.htm</a:t>
            </a:r>
            <a:r>
              <a:rPr lang="en-US" dirty="0"/>
              <a:t>l</a:t>
            </a:r>
            <a:r>
              <a:rPr lang="ru-RU" dirty="0" smtClean="0"/>
              <a:t>»  - точка входа расширения</a:t>
            </a:r>
            <a:endParaRPr lang="en-US" dirty="0"/>
          </a:p>
          <a:p>
            <a:r>
              <a:rPr lang="en-US" dirty="0"/>
              <a:t>    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923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Index.html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339912"/>
            <a:ext cx="10809838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Имеет простую структуру, содержит 2 кнопки - </a:t>
            </a:r>
            <a:r>
              <a:rPr lang="en-US" sz="1400" dirty="0" err="1" smtClean="0"/>
              <a:t>fakeInputBtn</a:t>
            </a:r>
            <a:r>
              <a:rPr lang="ru-RU" sz="1400" dirty="0" smtClean="0"/>
              <a:t> и </a:t>
            </a:r>
            <a:r>
              <a:rPr lang="en-US" sz="1400" dirty="0" err="1" smtClean="0"/>
              <a:t>randomFillBtn</a:t>
            </a:r>
            <a:r>
              <a:rPr lang="ru-RU" sz="1400" dirty="0" smtClean="0"/>
              <a:t>.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&lt;!</a:t>
            </a:r>
            <a:r>
              <a:rPr lang="en-US" sz="1400" dirty="0"/>
              <a:t>DOCTYPE html&gt;</a:t>
            </a:r>
          </a:p>
          <a:p>
            <a:r>
              <a:rPr lang="en-US" sz="1400" dirty="0"/>
              <a:t>&lt;html&gt;</a:t>
            </a:r>
          </a:p>
          <a:p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&lt;head&gt;&lt;/head&gt;</a:t>
            </a:r>
          </a:p>
          <a:p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&lt;body&gt;</a:t>
            </a:r>
          </a:p>
          <a:p>
            <a:r>
              <a:rPr lang="en-US" sz="1400" dirty="0"/>
              <a:t>&lt;div&gt;</a:t>
            </a:r>
          </a:p>
          <a:p>
            <a:r>
              <a:rPr lang="en-US" sz="1400" dirty="0"/>
              <a:t>&lt;div&gt;</a:t>
            </a:r>
          </a:p>
          <a:p>
            <a:r>
              <a:rPr lang="en-US" sz="1400" dirty="0"/>
              <a:t>&lt;button id="</a:t>
            </a:r>
            <a:r>
              <a:rPr lang="en-US" sz="1400" dirty="0" err="1"/>
              <a:t>fakeInputBtn</a:t>
            </a:r>
            <a:r>
              <a:rPr lang="en-US" sz="1400" dirty="0"/>
              <a:t>"&gt;Fake Input&lt;/button</a:t>
            </a:r>
            <a:r>
              <a:rPr lang="en-US" sz="1400" dirty="0" smtClean="0"/>
              <a:t>&gt;</a:t>
            </a:r>
            <a:r>
              <a:rPr lang="ru-RU" sz="1400" dirty="0" smtClean="0"/>
              <a:t> - кнопка для начала перехвата ввода пользователя</a:t>
            </a:r>
            <a:endParaRPr lang="en-US" sz="1400" dirty="0"/>
          </a:p>
          <a:p>
            <a:r>
              <a:rPr lang="en-US" sz="1400" dirty="0"/>
              <a:t>&lt;/div&gt;</a:t>
            </a:r>
          </a:p>
          <a:p>
            <a:r>
              <a:rPr lang="en-US" sz="1400" dirty="0"/>
              <a:t>&lt;div&gt;</a:t>
            </a:r>
          </a:p>
          <a:p>
            <a:r>
              <a:rPr lang="en-US" sz="1400" dirty="0"/>
              <a:t>&lt;button id="</a:t>
            </a:r>
            <a:r>
              <a:rPr lang="en-US" sz="1400" dirty="0" err="1"/>
              <a:t>randomFillBtn</a:t>
            </a:r>
            <a:r>
              <a:rPr lang="en-US" sz="1400" dirty="0"/>
              <a:t>"&gt;Random Fill&lt;/button</a:t>
            </a:r>
            <a:r>
              <a:rPr lang="en-US" sz="1400" dirty="0" smtClean="0"/>
              <a:t>&gt;</a:t>
            </a:r>
            <a:r>
              <a:rPr lang="ru-RU" sz="1400" dirty="0" smtClean="0"/>
              <a:t> - кнопка для заполнения поля случайной фразой</a:t>
            </a:r>
            <a:endParaRPr lang="en-US" sz="1400" dirty="0"/>
          </a:p>
          <a:p>
            <a:r>
              <a:rPr lang="en-US" sz="1400" dirty="0"/>
              <a:t>&lt;/div&gt;</a:t>
            </a:r>
          </a:p>
          <a:p>
            <a:r>
              <a:rPr lang="en-US" sz="1400" dirty="0"/>
              <a:t>&lt;/div&gt;</a:t>
            </a:r>
          </a:p>
          <a:p>
            <a:r>
              <a:rPr lang="en-US" sz="1400" dirty="0"/>
              <a:t>&lt;style&gt;</a:t>
            </a:r>
          </a:p>
          <a:p>
            <a:r>
              <a:rPr lang="en-US" sz="1400" dirty="0"/>
              <a:t>button {</a:t>
            </a:r>
          </a:p>
          <a:p>
            <a:r>
              <a:rPr lang="en-US" sz="1400" dirty="0"/>
              <a:t>margin: 10px;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&lt;/style&gt;</a:t>
            </a:r>
          </a:p>
          <a:p>
            <a:r>
              <a:rPr lang="en-US" sz="1400" dirty="0"/>
              <a:t>&lt;script </a:t>
            </a:r>
            <a:r>
              <a:rPr lang="en-US" sz="1400" dirty="0" err="1"/>
              <a:t>src</a:t>
            </a:r>
            <a:r>
              <a:rPr lang="en-US" sz="1400" dirty="0"/>
              <a:t>="main.js"&gt;&lt;/script</a:t>
            </a:r>
            <a:r>
              <a:rPr lang="en-US" sz="1400" dirty="0" smtClean="0"/>
              <a:t>&gt;</a:t>
            </a:r>
            <a:r>
              <a:rPr lang="ru-RU" sz="1400" dirty="0" smtClean="0"/>
              <a:t> - подгрузка бизнес логики расширения</a:t>
            </a:r>
            <a:endParaRPr lang="en-US" sz="1400" dirty="0"/>
          </a:p>
          <a:p>
            <a:r>
              <a:rPr lang="en-US" sz="1400" dirty="0"/>
              <a:t>&lt;/body&gt;</a:t>
            </a:r>
          </a:p>
          <a:p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928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Main.js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32507" y="1690688"/>
            <a:ext cx="104212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Файл состоит из 2 обработчиков нажатия на кнопки расширения.</a:t>
            </a:r>
          </a:p>
          <a:p>
            <a:endParaRPr lang="ru-RU" dirty="0"/>
          </a:p>
          <a:p>
            <a:r>
              <a:rPr lang="ru-RU" dirty="0" smtClean="0"/>
              <a:t>Кнопка </a:t>
            </a:r>
            <a:r>
              <a:rPr lang="en-US" dirty="0" smtClean="0"/>
              <a:t>Fake Input </a:t>
            </a:r>
            <a:r>
              <a:rPr lang="ru-RU" dirty="0" smtClean="0"/>
              <a:t>отвечает за захват ввода пользователя и замена его на заранее заданный текст</a:t>
            </a:r>
          </a:p>
          <a:p>
            <a:r>
              <a:rPr lang="ru-RU" dirty="0" smtClean="0"/>
              <a:t>Кнопка </a:t>
            </a:r>
            <a:r>
              <a:rPr lang="en-US" dirty="0" smtClean="0"/>
              <a:t>Random Fill </a:t>
            </a:r>
            <a:r>
              <a:rPr lang="ru-RU" dirty="0" smtClean="0"/>
              <a:t>отвечает за заполнения поля случайным текстом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60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Обработчик кнопки</a:t>
            </a:r>
            <a:r>
              <a:rPr lang="en-US" dirty="0" smtClean="0"/>
              <a:t> Random Fill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350107"/>
            <a:ext cx="1077362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document.getElementById</a:t>
            </a:r>
            <a:r>
              <a:rPr lang="en-US" sz="1400" dirty="0"/>
              <a:t>("</a:t>
            </a:r>
            <a:r>
              <a:rPr lang="en-US" sz="1400" dirty="0" err="1"/>
              <a:t>randomFillBtn</a:t>
            </a:r>
            <a:r>
              <a:rPr lang="en-US" sz="1400" dirty="0"/>
              <a:t>").</a:t>
            </a:r>
            <a:r>
              <a:rPr lang="en-US" sz="1400" dirty="0" err="1"/>
              <a:t>addEventListener</a:t>
            </a:r>
            <a:r>
              <a:rPr lang="en-US" sz="1400" dirty="0"/>
              <a:t>('click', () =&gt; </a:t>
            </a:r>
            <a:r>
              <a:rPr lang="en-US" sz="1400" dirty="0" smtClean="0"/>
              <a:t>{</a:t>
            </a:r>
            <a:r>
              <a:rPr lang="ru-RU" sz="1400" dirty="0" smtClean="0"/>
              <a:t> - подписка на событие </a:t>
            </a:r>
            <a:r>
              <a:rPr lang="en-US" sz="1400" dirty="0" smtClean="0"/>
              <a:t>click </a:t>
            </a:r>
            <a:r>
              <a:rPr lang="ru-RU" sz="1400" dirty="0" smtClean="0"/>
              <a:t>у кнопки </a:t>
            </a:r>
            <a:r>
              <a:rPr lang="en-US" sz="1400" dirty="0" smtClean="0"/>
              <a:t>Random Fill</a:t>
            </a:r>
            <a:endParaRPr lang="en-US" sz="1400" dirty="0"/>
          </a:p>
          <a:p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    function </a:t>
            </a:r>
            <a:r>
              <a:rPr lang="en-US" sz="1400" dirty="0" err="1"/>
              <a:t>modifyDOM</a:t>
            </a:r>
            <a:r>
              <a:rPr lang="en-US" sz="1400" dirty="0"/>
              <a:t>() {</a:t>
            </a:r>
          </a:p>
          <a:p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        let </a:t>
            </a:r>
            <a:r>
              <a:rPr lang="en-US" sz="1400" dirty="0" err="1"/>
              <a:t>randomInRange</a:t>
            </a:r>
            <a:r>
              <a:rPr lang="en-US" sz="1400" dirty="0"/>
              <a:t> = (min, max) =&gt; </a:t>
            </a:r>
            <a:r>
              <a:rPr lang="en-US" sz="1400" dirty="0" err="1"/>
              <a:t>Math.floor</a:t>
            </a:r>
            <a:r>
              <a:rPr lang="en-US" sz="1400" dirty="0"/>
              <a:t>(</a:t>
            </a:r>
            <a:r>
              <a:rPr lang="en-US" sz="1400" dirty="0" err="1"/>
              <a:t>Math.random</a:t>
            </a:r>
            <a:r>
              <a:rPr lang="en-US" sz="1400" dirty="0"/>
              <a:t>() * (max - min + 1)) + min</a:t>
            </a:r>
            <a:r>
              <a:rPr lang="en-US" sz="1400" dirty="0" smtClean="0"/>
              <a:t>;</a:t>
            </a:r>
            <a:r>
              <a:rPr lang="ru-RU" sz="1400" dirty="0"/>
              <a:t> </a:t>
            </a:r>
            <a:r>
              <a:rPr lang="ru-RU" sz="1400" dirty="0" smtClean="0"/>
              <a:t>- функция которая возвращает случайное число (</a:t>
            </a:r>
            <a:r>
              <a:rPr lang="en-US" sz="1400" dirty="0" err="1" smtClean="0"/>
              <a:t>min,max</a:t>
            </a:r>
            <a:r>
              <a:rPr lang="en-US" sz="1400" dirty="0" smtClean="0"/>
              <a:t>)</a:t>
            </a:r>
            <a:endParaRPr lang="en-US" sz="1400" dirty="0"/>
          </a:p>
          <a:p>
            <a:r>
              <a:rPr lang="en-US" sz="1400" dirty="0"/>
              <a:t>        let </a:t>
            </a:r>
            <a:r>
              <a:rPr lang="en-US" sz="1400" dirty="0" err="1"/>
              <a:t>textArr</a:t>
            </a:r>
            <a:r>
              <a:rPr lang="en-US" sz="1400" dirty="0"/>
              <a:t> = </a:t>
            </a:r>
            <a:r>
              <a:rPr lang="en-US" sz="1400" dirty="0" smtClean="0"/>
              <a:t>[ - </a:t>
            </a:r>
            <a:r>
              <a:rPr lang="ru-RU" sz="1400" dirty="0" smtClean="0"/>
              <a:t>массив фраз которые будут вводится случайно</a:t>
            </a:r>
            <a:endParaRPr lang="en-US" sz="1400" dirty="0"/>
          </a:p>
          <a:p>
            <a:r>
              <a:rPr lang="en-US" sz="1400" dirty="0"/>
              <a:t>            "</a:t>
            </a:r>
            <a:r>
              <a:rPr lang="ru-RU" sz="1400" dirty="0"/>
              <a:t>Привет, как дела?",</a:t>
            </a:r>
          </a:p>
          <a:p>
            <a:r>
              <a:rPr lang="ru-RU" sz="1400" dirty="0"/>
              <a:t>            "Что нового?",</a:t>
            </a:r>
          </a:p>
          <a:p>
            <a:r>
              <a:rPr lang="ru-RU" sz="1400" dirty="0"/>
              <a:t>            "Чмоки всем в этом чате",</a:t>
            </a:r>
          </a:p>
          <a:p>
            <a:r>
              <a:rPr lang="ru-RU" sz="1400" dirty="0"/>
              <a:t>            "Случайный текст",</a:t>
            </a:r>
          </a:p>
          <a:p>
            <a:r>
              <a:rPr lang="ru-RU" sz="1400" dirty="0"/>
              <a:t>            "Еще текст"</a:t>
            </a:r>
          </a:p>
          <a:p>
            <a:r>
              <a:rPr lang="ru-RU" sz="1400" dirty="0"/>
              <a:t>        ];</a:t>
            </a:r>
          </a:p>
          <a:p>
            <a:r>
              <a:rPr lang="ru-RU" sz="1400" dirty="0"/>
              <a:t>        </a:t>
            </a:r>
            <a:r>
              <a:rPr lang="en-US" sz="1400" dirty="0"/>
              <a:t>let </a:t>
            </a:r>
            <a:r>
              <a:rPr lang="en-US" sz="1400" dirty="0" err="1"/>
              <a:t>randomIndex</a:t>
            </a:r>
            <a:r>
              <a:rPr lang="en-US" sz="1400" dirty="0"/>
              <a:t> = </a:t>
            </a:r>
            <a:r>
              <a:rPr lang="en-US" sz="1400" dirty="0" err="1"/>
              <a:t>randomInRange</a:t>
            </a:r>
            <a:r>
              <a:rPr lang="en-US" sz="1400" dirty="0"/>
              <a:t>(0, </a:t>
            </a:r>
            <a:r>
              <a:rPr lang="en-US" sz="1400" dirty="0" err="1"/>
              <a:t>textArr.length</a:t>
            </a:r>
            <a:r>
              <a:rPr lang="en-US" sz="1400" dirty="0"/>
              <a:t> - 1</a:t>
            </a:r>
            <a:r>
              <a:rPr lang="en-US" sz="1400" dirty="0" smtClean="0"/>
              <a:t>); - </a:t>
            </a:r>
            <a:r>
              <a:rPr lang="ru-RU" sz="1400" dirty="0" smtClean="0"/>
              <a:t>выбираем случайный номер фразы для вставки</a:t>
            </a:r>
            <a:endParaRPr lang="en-US" sz="1400" dirty="0"/>
          </a:p>
          <a:p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        let element = </a:t>
            </a:r>
            <a:r>
              <a:rPr lang="en-US" sz="1400" dirty="0" err="1"/>
              <a:t>document.body.getElementsByClassName</a:t>
            </a:r>
            <a:r>
              <a:rPr lang="en-US" sz="1400" dirty="0"/>
              <a:t>("</a:t>
            </a:r>
            <a:r>
              <a:rPr lang="en-US" sz="1400" dirty="0" err="1"/>
              <a:t>im_editable</a:t>
            </a:r>
            <a:r>
              <a:rPr lang="en-US" sz="1400" dirty="0"/>
              <a:t> </a:t>
            </a:r>
            <a:r>
              <a:rPr lang="en-US" sz="1400" dirty="0" err="1"/>
              <a:t>im</a:t>
            </a:r>
            <a:r>
              <a:rPr lang="en-US" sz="1400" dirty="0"/>
              <a:t>-chat-input--text _</a:t>
            </a:r>
            <a:r>
              <a:rPr lang="en-US" sz="1400" dirty="0" err="1"/>
              <a:t>im_text</a:t>
            </a:r>
            <a:r>
              <a:rPr lang="en-US" sz="1400" dirty="0"/>
              <a:t>")[0</a:t>
            </a:r>
            <a:r>
              <a:rPr lang="en-US" sz="1400" dirty="0" smtClean="0"/>
              <a:t>];</a:t>
            </a:r>
            <a:r>
              <a:rPr lang="ru-RU" sz="1400" dirty="0" smtClean="0"/>
              <a:t> - поиск в </a:t>
            </a:r>
            <a:r>
              <a:rPr lang="en-US" sz="1400" dirty="0" err="1" smtClean="0"/>
              <a:t>dom</a:t>
            </a:r>
            <a:r>
              <a:rPr lang="en-US" sz="1400" dirty="0" smtClean="0"/>
              <a:t> </a:t>
            </a:r>
            <a:r>
              <a:rPr lang="ru-RU" sz="1400" dirty="0" smtClean="0"/>
              <a:t>дереве поля ввода</a:t>
            </a:r>
            <a:endParaRPr lang="en-US" sz="1400" dirty="0"/>
          </a:p>
          <a:p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        </a:t>
            </a:r>
            <a:r>
              <a:rPr lang="en-US" sz="1400" dirty="0" err="1"/>
              <a:t>element.click</a:t>
            </a:r>
            <a:r>
              <a:rPr lang="en-US" sz="1400" dirty="0" smtClean="0"/>
              <a:t>();</a:t>
            </a:r>
            <a:r>
              <a:rPr lang="ru-RU" sz="1400" dirty="0" smtClean="0"/>
              <a:t> - щелкаем по полю ввода</a:t>
            </a:r>
            <a:endParaRPr lang="en-US" sz="1400" dirty="0"/>
          </a:p>
          <a:p>
            <a:r>
              <a:rPr lang="en-US" sz="1400" dirty="0"/>
              <a:t>        </a:t>
            </a:r>
            <a:r>
              <a:rPr lang="en-US" sz="1400" dirty="0" err="1"/>
              <a:t>element.textContent</a:t>
            </a:r>
            <a:r>
              <a:rPr lang="en-US" sz="1400" dirty="0"/>
              <a:t> = </a:t>
            </a:r>
            <a:r>
              <a:rPr lang="en-US" sz="1400" dirty="0" err="1"/>
              <a:t>textArr</a:t>
            </a:r>
            <a:r>
              <a:rPr lang="en-US" sz="1400" dirty="0"/>
              <a:t>[</a:t>
            </a:r>
            <a:r>
              <a:rPr lang="en-US" sz="1400" dirty="0" err="1"/>
              <a:t>randomIndex</a:t>
            </a:r>
            <a:r>
              <a:rPr lang="en-US" sz="1400" dirty="0" smtClean="0"/>
              <a:t>];</a:t>
            </a:r>
            <a:r>
              <a:rPr lang="ru-RU" sz="1400" dirty="0" smtClean="0"/>
              <a:t> - вставляем в поле ввода нашу случайно выбранную фразу</a:t>
            </a:r>
            <a:endParaRPr lang="en-US" sz="1400" dirty="0"/>
          </a:p>
          <a:p>
            <a:r>
              <a:rPr lang="en-US" sz="1400" dirty="0"/>
              <a:t>        return </a:t>
            </a:r>
            <a:r>
              <a:rPr lang="en-US" sz="1400" dirty="0" err="1"/>
              <a:t>document.body.innerHTML</a:t>
            </a:r>
            <a:r>
              <a:rPr lang="en-US" sz="1400" dirty="0"/>
              <a:t>;</a:t>
            </a:r>
          </a:p>
          <a:p>
            <a:r>
              <a:rPr lang="en-US" sz="1400" dirty="0"/>
              <a:t>    </a:t>
            </a:r>
            <a:r>
              <a:rPr lang="en-US" sz="1400" dirty="0" smtClean="0"/>
              <a:t>}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    </a:t>
            </a:r>
            <a:r>
              <a:rPr lang="en-US" sz="1400" dirty="0" err="1"/>
              <a:t>chrome.tabs.executeScript</a:t>
            </a:r>
            <a:r>
              <a:rPr lang="en-US" sz="1400" dirty="0"/>
              <a:t>({</a:t>
            </a:r>
          </a:p>
          <a:p>
            <a:r>
              <a:rPr lang="en-US" sz="1400" dirty="0"/>
              <a:t>        code: '(' + </a:t>
            </a:r>
            <a:r>
              <a:rPr lang="en-US" sz="1400" dirty="0" err="1"/>
              <a:t>modifyDOM</a:t>
            </a:r>
            <a:r>
              <a:rPr lang="en-US" sz="1400" dirty="0"/>
              <a:t> + ')();'</a:t>
            </a:r>
          </a:p>
          <a:p>
            <a:r>
              <a:rPr lang="en-US" sz="1400" dirty="0"/>
              <a:t>    }, (results) =&gt; { </a:t>
            </a:r>
            <a:r>
              <a:rPr lang="en-US" sz="1400" dirty="0" smtClean="0"/>
              <a:t>});</a:t>
            </a:r>
            <a:r>
              <a:rPr lang="ru-RU" sz="1400" dirty="0" smtClean="0"/>
              <a:t> - вызываем нашу функцию которая манипулирует </a:t>
            </a:r>
            <a:r>
              <a:rPr lang="en-US" sz="1400" dirty="0" err="1" smtClean="0"/>
              <a:t>dom</a:t>
            </a:r>
            <a:r>
              <a:rPr lang="en-US" sz="1400" dirty="0" smtClean="0"/>
              <a:t> </a:t>
            </a:r>
            <a:r>
              <a:rPr lang="ru-RU" sz="1400" dirty="0" smtClean="0"/>
              <a:t>деревом в табах браузера</a:t>
            </a:r>
            <a:endParaRPr lang="en-US" sz="1400" dirty="0"/>
          </a:p>
          <a:p>
            <a:r>
              <a:rPr lang="en-US" sz="14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977342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171</Words>
  <Application>Microsoft Office PowerPoint</Application>
  <PresentationFormat>Widescreen</PresentationFormat>
  <Paragraphs>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Парсинг данных стороннего сайта и заполнение его полей</vt:lpstr>
      <vt:lpstr>Для выполнения поставленной задачи были выбраны расширения для браузера Chrome.</vt:lpstr>
      <vt:lpstr>Разработка add-in</vt:lpstr>
      <vt:lpstr>Manifest.json</vt:lpstr>
      <vt:lpstr>Index.html</vt:lpstr>
      <vt:lpstr>Main.js</vt:lpstr>
      <vt:lpstr>Обработчик кнопки Random Fill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Парсинг данных стороннего сайта и заполнение его полей</dc:title>
  <dc:creator>Clain Atomi</dc:creator>
  <cp:lastModifiedBy>Clain Atomi</cp:lastModifiedBy>
  <cp:revision>4</cp:revision>
  <dcterms:created xsi:type="dcterms:W3CDTF">2017-04-19T19:48:15Z</dcterms:created>
  <dcterms:modified xsi:type="dcterms:W3CDTF">2017-04-19T20:19:43Z</dcterms:modified>
</cp:coreProperties>
</file>