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30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78536-6967-4B9F-9DEF-2A17C5001E5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34FF-BD91-4DDF-9C40-5BB9F036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86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78536-6967-4B9F-9DEF-2A17C5001E5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34FF-BD91-4DDF-9C40-5BB9F036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7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78536-6967-4B9F-9DEF-2A17C5001E5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34FF-BD91-4DDF-9C40-5BB9F036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53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78536-6967-4B9F-9DEF-2A17C5001E5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34FF-BD91-4DDF-9C40-5BB9F036FCC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6963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78536-6967-4B9F-9DEF-2A17C5001E5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34FF-BD91-4DDF-9C40-5BB9F036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88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78536-6967-4B9F-9DEF-2A17C5001E5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34FF-BD91-4DDF-9C40-5BB9F036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89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78536-6967-4B9F-9DEF-2A17C5001E5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34FF-BD91-4DDF-9C40-5BB9F036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13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78536-6967-4B9F-9DEF-2A17C5001E5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34FF-BD91-4DDF-9C40-5BB9F036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742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78536-6967-4B9F-9DEF-2A17C5001E5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34FF-BD91-4DDF-9C40-5BB9F036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78536-6967-4B9F-9DEF-2A17C5001E5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34FF-BD91-4DDF-9C40-5BB9F036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14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78536-6967-4B9F-9DEF-2A17C5001E5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34FF-BD91-4DDF-9C40-5BB9F036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72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78536-6967-4B9F-9DEF-2A17C5001E5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34FF-BD91-4DDF-9C40-5BB9F036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71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78536-6967-4B9F-9DEF-2A17C5001E5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34FF-BD91-4DDF-9C40-5BB9F036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45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78536-6967-4B9F-9DEF-2A17C5001E5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34FF-BD91-4DDF-9C40-5BB9F036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3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78536-6967-4B9F-9DEF-2A17C5001E5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34FF-BD91-4DDF-9C40-5BB9F036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68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78536-6967-4B9F-9DEF-2A17C5001E5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34FF-BD91-4DDF-9C40-5BB9F036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52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78536-6967-4B9F-9DEF-2A17C5001E5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34FF-BD91-4DDF-9C40-5BB9F036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2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678536-6967-4B9F-9DEF-2A17C5001E5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634FF-BD91-4DDF-9C40-5BB9F036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871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omain_name" TargetMode="External"/><Relationship Id="rId2" Type="http://schemas.openxmlformats.org/officeDocument/2006/relationships/hyperlink" Target="https://en.wikipedia.org/wiki/Web_page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3474" y="611777"/>
            <a:ext cx="11077303" cy="3329581"/>
          </a:xfrm>
        </p:spPr>
        <p:txBody>
          <a:bodyPr>
            <a:normAutofit/>
          </a:bodyPr>
          <a:lstStyle/>
          <a:p>
            <a:r>
              <a:rPr lang="ru-RU" sz="4000" dirty="0" err="1" smtClean="0"/>
              <a:t>Парсинг</a:t>
            </a:r>
            <a:r>
              <a:rPr lang="ru-RU" sz="4000" dirty="0" smtClean="0"/>
              <a:t> </a:t>
            </a:r>
            <a:r>
              <a:rPr lang="ru-RU" sz="4000" dirty="0" smtClean="0"/>
              <a:t>данных стороннего сайта и </a:t>
            </a:r>
            <a:r>
              <a:rPr lang="ru-RU" sz="4000" dirty="0" smtClean="0"/>
              <a:t>заполнение </a:t>
            </a:r>
            <a:r>
              <a:rPr lang="ru-RU" sz="4000" dirty="0" smtClean="0"/>
              <a:t>его </a:t>
            </a:r>
            <a:r>
              <a:rPr lang="ru-RU" sz="4000" dirty="0" smtClean="0"/>
              <a:t>полей (на примере </a:t>
            </a:r>
            <a:r>
              <a:rPr lang="en-US" sz="4000" dirty="0" smtClean="0"/>
              <a:t>vk</a:t>
            </a:r>
            <a:r>
              <a:rPr lang="en-US" sz="4000" dirty="0" smtClean="0"/>
              <a:t>.com</a:t>
            </a:r>
            <a:r>
              <a:rPr lang="ru-RU" sz="4000" dirty="0" smtClean="0"/>
              <a:t>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3474" y="4777380"/>
            <a:ext cx="10485120" cy="1353453"/>
          </a:xfrm>
        </p:spPr>
        <p:txBody>
          <a:bodyPr>
            <a:normAutofit/>
          </a:bodyPr>
          <a:lstStyle/>
          <a:p>
            <a:r>
              <a:rPr lang="en-US" sz="1500" dirty="0" smtClean="0"/>
              <a:t>Chrome </a:t>
            </a:r>
            <a:r>
              <a:rPr lang="en-US" sz="1500" dirty="0" smtClean="0"/>
              <a:t>add-ins</a:t>
            </a:r>
            <a:endParaRPr lang="ru-RU" sz="1500" dirty="0" smtClean="0"/>
          </a:p>
          <a:p>
            <a:r>
              <a:rPr lang="ru-RU" sz="1500" dirty="0"/>
              <a:t>	</a:t>
            </a:r>
            <a:r>
              <a:rPr lang="ru-RU" sz="1500" dirty="0" smtClean="0"/>
              <a:t>															</a:t>
            </a:r>
            <a:r>
              <a:rPr lang="en-US" sz="1500" dirty="0" smtClean="0"/>
              <a:t>	</a:t>
            </a:r>
            <a:r>
              <a:rPr lang="ru-RU" sz="1500" dirty="0" smtClean="0"/>
              <a:t>Васильев </a:t>
            </a:r>
            <a:r>
              <a:rPr lang="ru-RU" sz="1500" dirty="0" err="1" smtClean="0"/>
              <a:t>о.с</a:t>
            </a:r>
            <a:r>
              <a:rPr lang="ru-RU" sz="1500" dirty="0" smtClean="0"/>
              <a:t>.</a:t>
            </a:r>
          </a:p>
          <a:p>
            <a:r>
              <a:rPr lang="ru-RU" sz="1500" dirty="0"/>
              <a:t>	</a:t>
            </a:r>
            <a:r>
              <a:rPr lang="ru-RU" sz="1500" dirty="0" smtClean="0"/>
              <a:t>															</a:t>
            </a:r>
            <a:r>
              <a:rPr lang="en-US" sz="1500" dirty="0" smtClean="0"/>
              <a:t>	</a:t>
            </a:r>
            <a:r>
              <a:rPr lang="ru-RU" sz="1500" dirty="0" smtClean="0"/>
              <a:t>концевой </a:t>
            </a:r>
            <a:r>
              <a:rPr lang="ru-RU" sz="1500" dirty="0" err="1" smtClean="0"/>
              <a:t>м.г</a:t>
            </a:r>
            <a:r>
              <a:rPr lang="ru-RU" sz="1500" dirty="0" smtClean="0"/>
              <a:t>.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770123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47917"/>
            <a:ext cx="9404723" cy="1846345"/>
          </a:xfrm>
        </p:spPr>
        <p:txBody>
          <a:bodyPr>
            <a:normAutofit/>
          </a:bodyPr>
          <a:lstStyle/>
          <a:p>
            <a:r>
              <a:rPr lang="ru-RU" sz="3500" dirty="0" smtClean="0"/>
              <a:t>Для выполнения поставленной задачи были выбраны расширения для браузера </a:t>
            </a:r>
            <a:r>
              <a:rPr lang="en-US" sz="3500" dirty="0" smtClean="0"/>
              <a:t>Chrome</a:t>
            </a:r>
            <a:r>
              <a:rPr lang="ru-RU" sz="3500" dirty="0" smtClean="0"/>
              <a:t>.</a:t>
            </a:r>
            <a:endParaRPr lang="en-US" sz="3500" dirty="0"/>
          </a:p>
        </p:txBody>
      </p:sp>
      <p:sp>
        <p:nvSpPr>
          <p:cNvPr id="3" name="TextBox 2"/>
          <p:cNvSpPr txBox="1"/>
          <p:nvPr/>
        </p:nvSpPr>
        <p:spPr>
          <a:xfrm>
            <a:off x="646111" y="1916490"/>
            <a:ext cx="106597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500" dirty="0" smtClean="0"/>
              <a:t>Так как </a:t>
            </a:r>
            <a:r>
              <a:rPr lang="en-US" sz="1500" dirty="0" smtClean="0"/>
              <a:t>CORS (</a:t>
            </a:r>
            <a:r>
              <a:rPr lang="en-US" sz="1500" b="1" dirty="0"/>
              <a:t>Cross-origin resource sharing</a:t>
            </a:r>
            <a:r>
              <a:rPr lang="en-US" sz="1500" dirty="0"/>
              <a:t> (</a:t>
            </a:r>
            <a:r>
              <a:rPr lang="en-US" sz="1500" b="1" dirty="0"/>
              <a:t>CORS</a:t>
            </a:r>
            <a:r>
              <a:rPr lang="en-US" sz="1500" dirty="0"/>
              <a:t>) is a mechanism that allows restricted resources (e.g. fonts) on a </a:t>
            </a:r>
            <a:r>
              <a:rPr lang="en-US" sz="1500" dirty="0">
                <a:hlinkClick r:id="rId2" tooltip="Web page"/>
              </a:rPr>
              <a:t>web page</a:t>
            </a:r>
            <a:r>
              <a:rPr lang="en-US" sz="1500" dirty="0"/>
              <a:t> to be requested from another </a:t>
            </a:r>
            <a:r>
              <a:rPr lang="en-US" sz="1500" dirty="0">
                <a:hlinkClick r:id="rId3" tooltip="Domain name"/>
              </a:rPr>
              <a:t>domain</a:t>
            </a:r>
            <a:r>
              <a:rPr lang="en-US" sz="1500" dirty="0"/>
              <a:t> outside the domain from which the first resource was served</a:t>
            </a:r>
            <a:r>
              <a:rPr lang="en-US" sz="1500" dirty="0" smtClean="0"/>
              <a:t>.</a:t>
            </a:r>
            <a:r>
              <a:rPr lang="ru-RU" sz="1500" dirty="0" smtClean="0"/>
              <a:t>) блокирует доступ к </a:t>
            </a:r>
            <a:r>
              <a:rPr lang="en-US" sz="1500" dirty="0" err="1" smtClean="0"/>
              <a:t>iframe</a:t>
            </a:r>
            <a:r>
              <a:rPr lang="en-US" sz="1500" dirty="0" smtClean="0"/>
              <a:t> </a:t>
            </a:r>
            <a:r>
              <a:rPr lang="ru-RU" sz="1500" dirty="0" smtClean="0"/>
              <a:t>или </a:t>
            </a:r>
            <a:r>
              <a:rPr lang="en-US" sz="1500" dirty="0" smtClean="0"/>
              <a:t>window</a:t>
            </a:r>
            <a:r>
              <a:rPr lang="ru-RU" sz="1500" dirty="0" smtClean="0"/>
              <a:t> содержащему сторонний сайт мы выбрали разработку </a:t>
            </a:r>
            <a:r>
              <a:rPr lang="en-US" sz="1500" dirty="0" smtClean="0"/>
              <a:t>chrome add-in</a:t>
            </a:r>
            <a:r>
              <a:rPr lang="ru-RU" sz="1500" dirty="0" smtClean="0"/>
              <a:t>, посколько </a:t>
            </a:r>
            <a:r>
              <a:rPr lang="en-US" sz="1500" dirty="0" smtClean="0"/>
              <a:t>chrome add-in</a:t>
            </a:r>
            <a:r>
              <a:rPr lang="ru-RU" sz="1500" dirty="0" smtClean="0"/>
              <a:t> имеет полный контроль над страницей и действиями пользователя (так как работает со стороны браузера). Соответственно мы можем беспрепятственно работать с </a:t>
            </a:r>
            <a:r>
              <a:rPr lang="en-US" sz="1500" dirty="0" err="1" smtClean="0"/>
              <a:t>dom</a:t>
            </a:r>
            <a:r>
              <a:rPr lang="ru-RU" sz="1500" dirty="0" smtClean="0"/>
              <a:t> деревом стороннего сайта, и перехватывать ввод пользователя.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463517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500" dirty="0" smtClean="0"/>
              <a:t>Разработка </a:t>
            </a:r>
            <a:r>
              <a:rPr lang="en-US" sz="3500" dirty="0" smtClean="0"/>
              <a:t>add-in</a:t>
            </a:r>
            <a:endParaRPr lang="en-US" sz="3500" dirty="0"/>
          </a:p>
        </p:txBody>
      </p:sp>
      <p:sp>
        <p:nvSpPr>
          <p:cNvPr id="3" name="TextBox 2"/>
          <p:cNvSpPr txBox="1"/>
          <p:nvPr/>
        </p:nvSpPr>
        <p:spPr>
          <a:xfrm>
            <a:off x="646111" y="1729126"/>
            <a:ext cx="1065970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500" dirty="0" smtClean="0"/>
              <a:t>Расшрение</a:t>
            </a:r>
            <a:r>
              <a:rPr lang="en-US" sz="1500" dirty="0" smtClean="0"/>
              <a:t> chrome </a:t>
            </a:r>
            <a:r>
              <a:rPr lang="ru-RU" sz="1500" dirty="0" smtClean="0"/>
              <a:t>имеет очень простую структуру, для создания нам потребуется 3 файла:</a:t>
            </a:r>
          </a:p>
          <a:p>
            <a:pPr marL="342900" indent="-342900">
              <a:buAutoNum type="arabicPeriod"/>
            </a:pPr>
            <a:r>
              <a:rPr lang="en-US" sz="1500" dirty="0" smtClean="0"/>
              <a:t>index.html – </a:t>
            </a:r>
            <a:r>
              <a:rPr lang="ru-RU" sz="1500" dirty="0" smtClean="0"/>
              <a:t>файл который содержит разметку будущего расширения</a:t>
            </a:r>
          </a:p>
          <a:p>
            <a:pPr marL="342900" indent="-342900">
              <a:buAutoNum type="arabicPeriod"/>
            </a:pPr>
            <a:r>
              <a:rPr lang="en-US" sz="1500" dirty="0" smtClean="0"/>
              <a:t>main.js</a:t>
            </a:r>
            <a:r>
              <a:rPr lang="ru-RU" sz="1500" dirty="0" smtClean="0"/>
              <a:t> – файл в котором будет содержатся бизнес логика расширения</a:t>
            </a:r>
          </a:p>
          <a:p>
            <a:pPr marL="342900" indent="-342900">
              <a:buAutoNum type="arabicPeriod"/>
            </a:pPr>
            <a:r>
              <a:rPr lang="en-US" sz="1500" dirty="0" err="1" smtClean="0"/>
              <a:t>manifest.json</a:t>
            </a:r>
            <a:r>
              <a:rPr lang="ru-RU" sz="1500" dirty="0" smtClean="0"/>
              <a:t> – файл в котором содержится базовая информация о расширении (описание расширения для браузера </a:t>
            </a:r>
            <a:r>
              <a:rPr lang="en-US" sz="1500" dirty="0" smtClean="0"/>
              <a:t>chrome)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401296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 err="1" smtClean="0"/>
              <a:t>Manifest.json</a:t>
            </a:r>
            <a:endParaRPr lang="en-US" sz="3500" dirty="0"/>
          </a:p>
        </p:txBody>
      </p:sp>
      <p:sp>
        <p:nvSpPr>
          <p:cNvPr id="3" name="TextBox 2"/>
          <p:cNvSpPr txBox="1"/>
          <p:nvPr/>
        </p:nvSpPr>
        <p:spPr>
          <a:xfrm>
            <a:off x="646111" y="1476145"/>
            <a:ext cx="11193855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500" dirty="0" smtClean="0"/>
              <a:t>Файл-описание для расширения (необходим для корректного парсинга расширения браузером)</a:t>
            </a:r>
            <a:endParaRPr lang="en-US" sz="1500" dirty="0"/>
          </a:p>
          <a:p>
            <a:endParaRPr lang="en-US" sz="1500" dirty="0" smtClean="0"/>
          </a:p>
          <a:p>
            <a:r>
              <a:rPr lang="en-US" sz="1500" dirty="0" smtClean="0"/>
              <a:t>{</a:t>
            </a:r>
            <a:endParaRPr lang="en-US" sz="1500" dirty="0"/>
          </a:p>
          <a:p>
            <a:r>
              <a:rPr lang="en-US" sz="1500" dirty="0"/>
              <a:t>    "name": "</a:t>
            </a:r>
            <a:r>
              <a:rPr lang="en-US" sz="1500" dirty="0" err="1"/>
              <a:t>AutofillExtension</a:t>
            </a:r>
            <a:r>
              <a:rPr lang="en-US" sz="1500" dirty="0" smtClean="0"/>
              <a:t>",  - </a:t>
            </a:r>
            <a:r>
              <a:rPr lang="ru-RU" sz="1500" dirty="0" smtClean="0"/>
              <a:t>название расширения</a:t>
            </a:r>
            <a:endParaRPr lang="en-US" sz="1500" dirty="0"/>
          </a:p>
          <a:p>
            <a:r>
              <a:rPr lang="en-US" sz="1500" dirty="0"/>
              <a:t>    "version": "0.1</a:t>
            </a:r>
            <a:r>
              <a:rPr lang="en-US" sz="1500" dirty="0" smtClean="0"/>
              <a:t>",</a:t>
            </a:r>
            <a:r>
              <a:rPr lang="ru-RU" sz="1500" dirty="0" smtClean="0"/>
              <a:t> - версия расширения</a:t>
            </a:r>
            <a:endParaRPr lang="en-US" sz="1500" dirty="0"/>
          </a:p>
          <a:p>
            <a:r>
              <a:rPr lang="en-US" sz="1500" dirty="0"/>
              <a:t>    "</a:t>
            </a:r>
            <a:r>
              <a:rPr lang="en-US" sz="1500" dirty="0" err="1"/>
              <a:t>manifest_version</a:t>
            </a:r>
            <a:r>
              <a:rPr lang="en-US" sz="1500" dirty="0"/>
              <a:t>": 2</a:t>
            </a:r>
            <a:r>
              <a:rPr lang="en-US" sz="1500" dirty="0" smtClean="0"/>
              <a:t>,</a:t>
            </a:r>
            <a:r>
              <a:rPr lang="ru-RU" sz="1500" dirty="0" smtClean="0"/>
              <a:t> </a:t>
            </a:r>
            <a:endParaRPr lang="en-US" sz="1500" dirty="0"/>
          </a:p>
          <a:p>
            <a:r>
              <a:rPr lang="en-US" sz="1500" dirty="0"/>
              <a:t>    "permissions": </a:t>
            </a:r>
            <a:r>
              <a:rPr lang="en-US" sz="1500" dirty="0" smtClean="0"/>
              <a:t>[</a:t>
            </a:r>
            <a:endParaRPr lang="ru-RU" sz="1500" dirty="0" smtClean="0"/>
          </a:p>
          <a:p>
            <a:r>
              <a:rPr lang="en-US" sz="1500" dirty="0"/>
              <a:t>        "</a:t>
            </a:r>
            <a:r>
              <a:rPr lang="en-US" sz="1500" dirty="0" err="1" smtClean="0"/>
              <a:t>activeTab</a:t>
            </a:r>
            <a:r>
              <a:rPr lang="en-US" sz="1500" dirty="0" smtClean="0"/>
              <a:t>“</a:t>
            </a:r>
          </a:p>
          <a:p>
            <a:r>
              <a:rPr lang="en-US" sz="1500" dirty="0"/>
              <a:t>    </a:t>
            </a:r>
            <a:r>
              <a:rPr lang="en-US" sz="1500" dirty="0" smtClean="0"/>
              <a:t>],</a:t>
            </a:r>
            <a:r>
              <a:rPr lang="ru-RU" sz="1500" dirty="0" smtClean="0"/>
              <a:t> - массив из прав, которые требует данное расширение, в нашем случае нужен доступ к </a:t>
            </a:r>
            <a:r>
              <a:rPr lang="ru-RU" sz="1500" dirty="0" smtClean="0"/>
              <a:t>активной вкладке</a:t>
            </a:r>
            <a:endParaRPr lang="en-US" sz="1500" dirty="0"/>
          </a:p>
          <a:p>
            <a:r>
              <a:rPr lang="en-US" sz="1500" dirty="0"/>
              <a:t>    "</a:t>
            </a:r>
            <a:r>
              <a:rPr lang="en-US" sz="1500" dirty="0" err="1"/>
              <a:t>browser_action</a:t>
            </a:r>
            <a:r>
              <a:rPr lang="en-US" sz="1500" dirty="0"/>
              <a:t>": {</a:t>
            </a:r>
          </a:p>
          <a:p>
            <a:r>
              <a:rPr lang="en-US" sz="1500" dirty="0"/>
              <a:t>        "</a:t>
            </a:r>
            <a:r>
              <a:rPr lang="en-US" sz="1500" dirty="0" err="1"/>
              <a:t>default_title</a:t>
            </a:r>
            <a:r>
              <a:rPr lang="en-US" sz="1500" dirty="0"/>
              <a:t>": "</a:t>
            </a:r>
            <a:r>
              <a:rPr lang="en-US" sz="1500" dirty="0" err="1"/>
              <a:t>AutofillExtension</a:t>
            </a:r>
            <a:r>
              <a:rPr lang="en-US" sz="1500" dirty="0" smtClean="0"/>
              <a:t>",</a:t>
            </a:r>
            <a:r>
              <a:rPr lang="ru-RU" sz="1500" dirty="0" smtClean="0"/>
              <a:t> - название расширения (выводится в панели расширений)</a:t>
            </a:r>
            <a:endParaRPr lang="en-US" sz="1500" dirty="0"/>
          </a:p>
          <a:p>
            <a:r>
              <a:rPr lang="en-US" sz="1500" dirty="0"/>
              <a:t>        "</a:t>
            </a:r>
            <a:r>
              <a:rPr lang="en-US" sz="1500" dirty="0" err="1"/>
              <a:t>default_popup</a:t>
            </a:r>
            <a:r>
              <a:rPr lang="en-US" sz="1500" dirty="0"/>
              <a:t>": </a:t>
            </a:r>
            <a:r>
              <a:rPr lang="ru-RU" sz="1500" dirty="0" smtClean="0"/>
              <a:t>«</a:t>
            </a:r>
            <a:r>
              <a:rPr lang="en-US" sz="1500" dirty="0" smtClean="0"/>
              <a:t>index.htm</a:t>
            </a:r>
            <a:r>
              <a:rPr lang="en-US" sz="1500" dirty="0"/>
              <a:t>l</a:t>
            </a:r>
            <a:r>
              <a:rPr lang="ru-RU" sz="1500" dirty="0" smtClean="0"/>
              <a:t>»  - точка входа расширения</a:t>
            </a:r>
            <a:endParaRPr lang="en-US" sz="1500" dirty="0"/>
          </a:p>
          <a:p>
            <a:r>
              <a:rPr lang="en-US" sz="1500" dirty="0"/>
              <a:t>    }</a:t>
            </a:r>
          </a:p>
          <a:p>
            <a:r>
              <a:rPr lang="en-US" sz="1500" dirty="0"/>
              <a:t>}</a:t>
            </a:r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806923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 smtClean="0"/>
              <a:t>Index.html</a:t>
            </a:r>
            <a:endParaRPr lang="en-US" sz="3500" dirty="0"/>
          </a:p>
        </p:txBody>
      </p:sp>
      <p:sp>
        <p:nvSpPr>
          <p:cNvPr id="3" name="TextBox 2"/>
          <p:cNvSpPr txBox="1"/>
          <p:nvPr/>
        </p:nvSpPr>
        <p:spPr>
          <a:xfrm>
            <a:off x="646111" y="1479250"/>
            <a:ext cx="1080983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500" dirty="0" smtClean="0"/>
              <a:t>Имеет простую структуру, содержит </a:t>
            </a:r>
            <a:r>
              <a:rPr lang="ru-RU" sz="1500" dirty="0" smtClean="0"/>
              <a:t>кнопку </a:t>
            </a:r>
            <a:r>
              <a:rPr lang="ru-RU" sz="1500" dirty="0" smtClean="0"/>
              <a:t>- </a:t>
            </a:r>
            <a:r>
              <a:rPr lang="en-US" sz="1500" dirty="0"/>
              <a:t>Generate and </a:t>
            </a:r>
            <a:r>
              <a:rPr lang="en-US" sz="1500" dirty="0" smtClean="0"/>
              <a:t>send</a:t>
            </a:r>
            <a:r>
              <a:rPr lang="ru-RU" sz="1500" dirty="0" smtClean="0"/>
              <a:t>.</a:t>
            </a:r>
            <a:endParaRPr lang="en-US" sz="1500" dirty="0" smtClean="0"/>
          </a:p>
          <a:p>
            <a:endParaRPr lang="en-US" sz="1500" dirty="0"/>
          </a:p>
          <a:p>
            <a:r>
              <a:rPr lang="en-US" sz="1500" dirty="0"/>
              <a:t>&lt;!DOCTYPE html&gt;</a:t>
            </a:r>
          </a:p>
          <a:p>
            <a:r>
              <a:rPr lang="en-US" sz="1500" dirty="0"/>
              <a:t>&lt;html&gt;</a:t>
            </a:r>
          </a:p>
          <a:p>
            <a:r>
              <a:rPr lang="en-US" sz="1500" dirty="0"/>
              <a:t/>
            </a:r>
            <a:br>
              <a:rPr lang="en-US" sz="1500" dirty="0"/>
            </a:br>
            <a:r>
              <a:rPr lang="en-US" sz="1500" dirty="0"/>
              <a:t>&lt;head&gt;&lt;/head&gt;</a:t>
            </a:r>
          </a:p>
          <a:p>
            <a:r>
              <a:rPr lang="en-US" sz="1500" dirty="0"/>
              <a:t/>
            </a:r>
            <a:br>
              <a:rPr lang="en-US" sz="1500" dirty="0"/>
            </a:br>
            <a:r>
              <a:rPr lang="en-US" sz="1500" dirty="0"/>
              <a:t>&lt;body&gt;</a:t>
            </a:r>
          </a:p>
          <a:p>
            <a:r>
              <a:rPr lang="en-US" sz="1500" dirty="0"/>
              <a:t>&lt;button id="</a:t>
            </a:r>
            <a:r>
              <a:rPr lang="en-US" sz="1500" dirty="0" err="1"/>
              <a:t>btn</a:t>
            </a:r>
            <a:r>
              <a:rPr lang="en-US" sz="1500" dirty="0"/>
              <a:t>"&gt;Generate and send&lt;/button&gt;</a:t>
            </a:r>
          </a:p>
          <a:p>
            <a:r>
              <a:rPr lang="en-US" sz="1500" dirty="0"/>
              <a:t>&lt;script </a:t>
            </a:r>
            <a:r>
              <a:rPr lang="en-US" sz="1500" dirty="0" err="1"/>
              <a:t>src</a:t>
            </a:r>
            <a:r>
              <a:rPr lang="en-US" sz="1500" dirty="0"/>
              <a:t>="main.js"&gt;&lt;/script&gt;</a:t>
            </a:r>
          </a:p>
          <a:p>
            <a:r>
              <a:rPr lang="en-US" sz="1500" dirty="0"/>
              <a:t>&lt;/body&gt;</a:t>
            </a:r>
          </a:p>
          <a:p>
            <a:r>
              <a:rPr lang="en-US" sz="1500" dirty="0"/>
              <a:t/>
            </a:r>
            <a:br>
              <a:rPr lang="en-US" sz="1500" dirty="0"/>
            </a:br>
            <a:r>
              <a:rPr lang="en-US" sz="1500" dirty="0"/>
              <a:t>&lt;/html&gt;</a:t>
            </a:r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568928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1258"/>
            <a:ext cx="10515600" cy="827313"/>
          </a:xfrm>
        </p:spPr>
        <p:txBody>
          <a:bodyPr>
            <a:normAutofit/>
          </a:bodyPr>
          <a:lstStyle/>
          <a:p>
            <a:r>
              <a:rPr lang="en-US" sz="3500" dirty="0" smtClean="0"/>
              <a:t>Main.js</a:t>
            </a:r>
            <a:endParaRPr lang="en-US" sz="3500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158241"/>
            <a:ext cx="10421293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500" dirty="0" err="1"/>
              <a:t>document.getElementById</a:t>
            </a:r>
            <a:r>
              <a:rPr lang="ru-RU" sz="1500" dirty="0"/>
              <a:t>("</a:t>
            </a:r>
            <a:r>
              <a:rPr lang="ru-RU" sz="1500" dirty="0" err="1"/>
              <a:t>btn</a:t>
            </a:r>
            <a:r>
              <a:rPr lang="ru-RU" sz="1500" dirty="0"/>
              <a:t>").</a:t>
            </a:r>
            <a:r>
              <a:rPr lang="ru-RU" sz="1500" dirty="0" err="1"/>
              <a:t>addEventListener</a:t>
            </a:r>
            <a:r>
              <a:rPr lang="ru-RU" sz="1500" dirty="0"/>
              <a:t>('</a:t>
            </a:r>
            <a:r>
              <a:rPr lang="ru-RU" sz="1500" dirty="0" err="1"/>
              <a:t>click</a:t>
            </a:r>
            <a:r>
              <a:rPr lang="ru-RU" sz="1500" dirty="0"/>
              <a:t>', () =&gt; {</a:t>
            </a:r>
          </a:p>
          <a:p>
            <a:r>
              <a:rPr lang="ru-RU" sz="1500" dirty="0"/>
              <a:t/>
            </a:r>
            <a:br>
              <a:rPr lang="ru-RU" sz="1500" dirty="0"/>
            </a:br>
            <a:r>
              <a:rPr lang="ru-RU" sz="1500" dirty="0"/>
              <a:t>  </a:t>
            </a:r>
            <a:r>
              <a:rPr lang="ru-RU" sz="1500" dirty="0" err="1"/>
              <a:t>function</a:t>
            </a:r>
            <a:r>
              <a:rPr lang="ru-RU" sz="1500" dirty="0"/>
              <a:t> </a:t>
            </a:r>
            <a:r>
              <a:rPr lang="ru-RU" sz="1500" dirty="0" err="1"/>
              <a:t>modifyDOM</a:t>
            </a:r>
            <a:r>
              <a:rPr lang="ru-RU" sz="1500" dirty="0"/>
              <a:t>() {</a:t>
            </a:r>
          </a:p>
          <a:p>
            <a:r>
              <a:rPr lang="ru-RU" sz="1500" dirty="0"/>
              <a:t/>
            </a:r>
            <a:br>
              <a:rPr lang="ru-RU" sz="1500" dirty="0"/>
            </a:br>
            <a:r>
              <a:rPr lang="ru-RU" sz="1500" dirty="0"/>
              <a:t>    </a:t>
            </a:r>
            <a:r>
              <a:rPr lang="ru-RU" sz="1500" dirty="0" err="1"/>
              <a:t>let</a:t>
            </a:r>
            <a:r>
              <a:rPr lang="ru-RU" sz="1500" dirty="0"/>
              <a:t> </a:t>
            </a:r>
            <a:r>
              <a:rPr lang="ru-RU" sz="1500" dirty="0" err="1"/>
              <a:t>textArr</a:t>
            </a:r>
            <a:r>
              <a:rPr lang="ru-RU" sz="1500" dirty="0"/>
              <a:t> = </a:t>
            </a:r>
            <a:r>
              <a:rPr lang="ru-RU" sz="1500" dirty="0" smtClean="0"/>
              <a:t>[…]; //массив данных для заполнения</a:t>
            </a:r>
            <a:endParaRPr lang="ru-RU" sz="1500" dirty="0"/>
          </a:p>
          <a:p>
            <a:r>
              <a:rPr lang="ru-RU" sz="1500" dirty="0"/>
              <a:t/>
            </a:r>
            <a:br>
              <a:rPr lang="ru-RU" sz="1500" dirty="0"/>
            </a:br>
            <a:r>
              <a:rPr lang="ru-RU" sz="1500" dirty="0"/>
              <a:t>    </a:t>
            </a:r>
            <a:r>
              <a:rPr lang="ru-RU" sz="1500" dirty="0" err="1"/>
              <a:t>let</a:t>
            </a:r>
            <a:r>
              <a:rPr lang="ru-RU" sz="1500" dirty="0"/>
              <a:t> </a:t>
            </a:r>
            <a:r>
              <a:rPr lang="ru-RU" sz="1500" dirty="0" err="1"/>
              <a:t>randomInRange</a:t>
            </a:r>
            <a:r>
              <a:rPr lang="ru-RU" sz="1500" dirty="0"/>
              <a:t> = (</a:t>
            </a:r>
            <a:r>
              <a:rPr lang="ru-RU" sz="1500" dirty="0" err="1"/>
              <a:t>min</a:t>
            </a:r>
            <a:r>
              <a:rPr lang="ru-RU" sz="1500" dirty="0"/>
              <a:t>, </a:t>
            </a:r>
            <a:r>
              <a:rPr lang="ru-RU" sz="1500" dirty="0" err="1"/>
              <a:t>max</a:t>
            </a:r>
            <a:r>
              <a:rPr lang="ru-RU" sz="1500" dirty="0"/>
              <a:t>) =&gt; </a:t>
            </a:r>
            <a:r>
              <a:rPr lang="ru-RU" sz="1500" dirty="0" err="1"/>
              <a:t>Math.floor</a:t>
            </a:r>
            <a:r>
              <a:rPr lang="ru-RU" sz="1500" dirty="0"/>
              <a:t>(</a:t>
            </a:r>
            <a:r>
              <a:rPr lang="ru-RU" sz="1500" dirty="0" err="1"/>
              <a:t>Math.random</a:t>
            </a:r>
            <a:r>
              <a:rPr lang="ru-RU" sz="1500" dirty="0"/>
              <a:t>() * (</a:t>
            </a:r>
            <a:r>
              <a:rPr lang="ru-RU" sz="1500" dirty="0" err="1"/>
              <a:t>max</a:t>
            </a:r>
            <a:r>
              <a:rPr lang="ru-RU" sz="1500" dirty="0"/>
              <a:t> - </a:t>
            </a:r>
            <a:r>
              <a:rPr lang="ru-RU" sz="1500" dirty="0" err="1"/>
              <a:t>min</a:t>
            </a:r>
            <a:r>
              <a:rPr lang="ru-RU" sz="1500" dirty="0"/>
              <a:t> + 1)) + </a:t>
            </a:r>
            <a:r>
              <a:rPr lang="ru-RU" sz="1500" dirty="0" err="1"/>
              <a:t>min</a:t>
            </a:r>
            <a:r>
              <a:rPr lang="ru-RU" sz="1500" dirty="0" smtClean="0"/>
              <a:t>; //генератор </a:t>
            </a:r>
            <a:r>
              <a:rPr lang="ru-RU" sz="1500" dirty="0" err="1" smtClean="0"/>
              <a:t>рандомных</a:t>
            </a:r>
            <a:r>
              <a:rPr lang="ru-RU" sz="1500" dirty="0" smtClean="0"/>
              <a:t> чисел в промежутке</a:t>
            </a:r>
            <a:endParaRPr lang="ru-RU" sz="1500" dirty="0"/>
          </a:p>
          <a:p>
            <a:r>
              <a:rPr lang="ru-RU" sz="1500" dirty="0"/>
              <a:t>    </a:t>
            </a:r>
            <a:r>
              <a:rPr lang="ru-RU" sz="1500" dirty="0" err="1"/>
              <a:t>let</a:t>
            </a:r>
            <a:r>
              <a:rPr lang="ru-RU" sz="1500" dirty="0"/>
              <a:t> </a:t>
            </a:r>
            <a:r>
              <a:rPr lang="ru-RU" sz="1500" dirty="0" err="1"/>
              <a:t>randomIndex</a:t>
            </a:r>
            <a:r>
              <a:rPr lang="ru-RU" sz="1500" dirty="0"/>
              <a:t> = </a:t>
            </a:r>
            <a:r>
              <a:rPr lang="ru-RU" sz="1500" dirty="0" err="1"/>
              <a:t>randomInRange</a:t>
            </a:r>
            <a:r>
              <a:rPr lang="ru-RU" sz="1500" dirty="0"/>
              <a:t>(0, </a:t>
            </a:r>
            <a:r>
              <a:rPr lang="ru-RU" sz="1500" dirty="0" err="1"/>
              <a:t>textArr.length</a:t>
            </a:r>
            <a:r>
              <a:rPr lang="ru-RU" sz="1500" dirty="0"/>
              <a:t> - 1</a:t>
            </a:r>
            <a:r>
              <a:rPr lang="ru-RU" sz="1500" dirty="0" smtClean="0"/>
              <a:t>);//получаем </a:t>
            </a:r>
            <a:r>
              <a:rPr lang="ru-RU" sz="1500" dirty="0" err="1" smtClean="0"/>
              <a:t>рандомное</a:t>
            </a:r>
            <a:r>
              <a:rPr lang="ru-RU" sz="1500" dirty="0" smtClean="0"/>
              <a:t> число</a:t>
            </a:r>
            <a:endParaRPr lang="ru-RU" sz="1500" dirty="0"/>
          </a:p>
          <a:p>
            <a:r>
              <a:rPr lang="ru-RU" sz="1500" dirty="0"/>
              <a:t/>
            </a:r>
            <a:br>
              <a:rPr lang="ru-RU" sz="1500" dirty="0"/>
            </a:br>
            <a:r>
              <a:rPr lang="ru-RU" sz="1500" dirty="0"/>
              <a:t>    </a:t>
            </a:r>
            <a:r>
              <a:rPr lang="ru-RU" sz="1500" dirty="0" err="1"/>
              <a:t>let</a:t>
            </a:r>
            <a:r>
              <a:rPr lang="ru-RU" sz="1500" dirty="0"/>
              <a:t> </a:t>
            </a:r>
            <a:r>
              <a:rPr lang="ru-RU" sz="1500" dirty="0" err="1"/>
              <a:t>input</a:t>
            </a:r>
            <a:r>
              <a:rPr lang="ru-RU" sz="1500" dirty="0"/>
              <a:t> = </a:t>
            </a:r>
            <a:r>
              <a:rPr lang="ru-RU" sz="1500" dirty="0" err="1"/>
              <a:t>document.body.querySelector</a:t>
            </a:r>
            <a:r>
              <a:rPr lang="ru-RU" sz="1500" dirty="0"/>
              <a:t>("#</a:t>
            </a:r>
            <a:r>
              <a:rPr lang="ru-RU" sz="1500" dirty="0" err="1"/>
              <a:t>post_field</a:t>
            </a:r>
            <a:r>
              <a:rPr lang="ru-RU" sz="1500" dirty="0" smtClean="0"/>
              <a:t>"); //заносим </a:t>
            </a:r>
            <a:r>
              <a:rPr lang="ru-RU" sz="1500" dirty="0" err="1" smtClean="0"/>
              <a:t>инпут</a:t>
            </a:r>
            <a:r>
              <a:rPr lang="ru-RU" sz="1500" dirty="0" smtClean="0"/>
              <a:t> со страницы </a:t>
            </a:r>
            <a:r>
              <a:rPr lang="ru-RU" sz="1500" dirty="0" err="1" smtClean="0"/>
              <a:t>вк</a:t>
            </a:r>
            <a:r>
              <a:rPr lang="ru-RU" sz="1500" dirty="0" smtClean="0"/>
              <a:t> в переменную</a:t>
            </a:r>
            <a:endParaRPr lang="ru-RU" sz="1500" dirty="0"/>
          </a:p>
          <a:p>
            <a:r>
              <a:rPr lang="ru-RU" sz="1500" dirty="0"/>
              <a:t>    </a:t>
            </a:r>
            <a:r>
              <a:rPr lang="ru-RU" sz="1500" dirty="0" err="1"/>
              <a:t>input.textContent</a:t>
            </a:r>
            <a:r>
              <a:rPr lang="ru-RU" sz="1500" dirty="0"/>
              <a:t> = </a:t>
            </a:r>
            <a:r>
              <a:rPr lang="ru-RU" sz="1500" dirty="0" err="1"/>
              <a:t>textArr</a:t>
            </a:r>
            <a:r>
              <a:rPr lang="ru-RU" sz="1500" dirty="0"/>
              <a:t>[</a:t>
            </a:r>
            <a:r>
              <a:rPr lang="ru-RU" sz="1500" dirty="0" err="1"/>
              <a:t>randomIndex</a:t>
            </a:r>
            <a:r>
              <a:rPr lang="ru-RU" sz="1500" dirty="0" smtClean="0"/>
              <a:t>]; //вставляем туда текст</a:t>
            </a:r>
            <a:endParaRPr lang="ru-RU" sz="1500" dirty="0"/>
          </a:p>
          <a:p>
            <a:r>
              <a:rPr lang="ru-RU" sz="1500" dirty="0"/>
              <a:t/>
            </a:r>
            <a:br>
              <a:rPr lang="ru-RU" sz="1500" dirty="0"/>
            </a:br>
            <a:r>
              <a:rPr lang="ru-RU" sz="1500" dirty="0"/>
              <a:t>    </a:t>
            </a:r>
            <a:r>
              <a:rPr lang="ru-RU" sz="1500" dirty="0" err="1"/>
              <a:t>let</a:t>
            </a:r>
            <a:r>
              <a:rPr lang="ru-RU" sz="1500" dirty="0"/>
              <a:t> </a:t>
            </a:r>
            <a:r>
              <a:rPr lang="ru-RU" sz="1500" dirty="0" err="1"/>
              <a:t>sendBtn</a:t>
            </a:r>
            <a:r>
              <a:rPr lang="ru-RU" sz="1500" dirty="0"/>
              <a:t> = </a:t>
            </a:r>
            <a:r>
              <a:rPr lang="ru-RU" sz="1500" dirty="0" err="1"/>
              <a:t>document.body.querySelector</a:t>
            </a:r>
            <a:r>
              <a:rPr lang="ru-RU" sz="1500" dirty="0"/>
              <a:t>("#</a:t>
            </a:r>
            <a:r>
              <a:rPr lang="ru-RU" sz="1500" dirty="0" err="1"/>
              <a:t>send_post</a:t>
            </a:r>
            <a:r>
              <a:rPr lang="ru-RU" sz="1500" dirty="0" smtClean="0"/>
              <a:t>"); //обращаемся к кнопке «отправить»</a:t>
            </a:r>
            <a:endParaRPr lang="ru-RU" sz="1500" dirty="0"/>
          </a:p>
          <a:p>
            <a:r>
              <a:rPr lang="ru-RU" sz="1500" dirty="0"/>
              <a:t>    </a:t>
            </a:r>
            <a:r>
              <a:rPr lang="ru-RU" sz="1500" dirty="0" err="1"/>
              <a:t>sendBtn.click</a:t>
            </a:r>
            <a:r>
              <a:rPr lang="ru-RU" sz="1500" dirty="0" smtClean="0"/>
              <a:t>(); //эмулируем событие клика</a:t>
            </a:r>
            <a:endParaRPr lang="ru-RU" sz="1500" dirty="0"/>
          </a:p>
          <a:p>
            <a:r>
              <a:rPr lang="ru-RU" sz="1500" dirty="0"/>
              <a:t/>
            </a:r>
            <a:br>
              <a:rPr lang="ru-RU" sz="1500" dirty="0"/>
            </a:br>
            <a:r>
              <a:rPr lang="ru-RU" sz="1500" dirty="0"/>
              <a:t>    </a:t>
            </a:r>
            <a:r>
              <a:rPr lang="ru-RU" sz="1500" dirty="0" err="1"/>
              <a:t>return</a:t>
            </a:r>
            <a:r>
              <a:rPr lang="ru-RU" sz="1500" dirty="0"/>
              <a:t> </a:t>
            </a:r>
            <a:r>
              <a:rPr lang="ru-RU" sz="1500" dirty="0" err="1"/>
              <a:t>document.body.innerHTML</a:t>
            </a:r>
            <a:r>
              <a:rPr lang="ru-RU" sz="1500" dirty="0"/>
              <a:t>;</a:t>
            </a:r>
          </a:p>
          <a:p>
            <a:r>
              <a:rPr lang="ru-RU" sz="1500" dirty="0"/>
              <a:t>  }</a:t>
            </a:r>
          </a:p>
          <a:p>
            <a:r>
              <a:rPr lang="ru-RU" sz="1500" dirty="0"/>
              <a:t/>
            </a:r>
            <a:br>
              <a:rPr lang="ru-RU" sz="1500" dirty="0"/>
            </a:br>
            <a:r>
              <a:rPr lang="ru-RU" sz="1500" dirty="0"/>
              <a:t>  </a:t>
            </a:r>
            <a:r>
              <a:rPr lang="ru-RU" sz="1500" dirty="0" err="1"/>
              <a:t>chrome.tabs.executeScript</a:t>
            </a:r>
            <a:r>
              <a:rPr lang="ru-RU" sz="1500" dirty="0"/>
              <a:t>( { </a:t>
            </a:r>
            <a:r>
              <a:rPr lang="ru-RU" sz="1500" dirty="0" err="1"/>
              <a:t>code</a:t>
            </a:r>
            <a:r>
              <a:rPr lang="ru-RU" sz="1500" dirty="0"/>
              <a:t>: '(' + </a:t>
            </a:r>
            <a:r>
              <a:rPr lang="ru-RU" sz="1500" dirty="0" err="1"/>
              <a:t>modifyDOM</a:t>
            </a:r>
            <a:r>
              <a:rPr lang="ru-RU" sz="1500" dirty="0"/>
              <a:t> + ')();' }, (</a:t>
            </a:r>
            <a:r>
              <a:rPr lang="ru-RU" sz="1500" dirty="0" err="1"/>
              <a:t>results</a:t>
            </a:r>
            <a:r>
              <a:rPr lang="ru-RU" sz="1500" dirty="0"/>
              <a:t>) =&gt; { } </a:t>
            </a:r>
            <a:r>
              <a:rPr lang="ru-RU" sz="1500" dirty="0" smtClean="0"/>
              <a:t>); //функция </a:t>
            </a:r>
            <a:r>
              <a:rPr lang="ru-RU" sz="1500" dirty="0" err="1" smtClean="0"/>
              <a:t>executeScript</a:t>
            </a:r>
            <a:r>
              <a:rPr lang="ru-RU" sz="1500" dirty="0"/>
              <a:t> </a:t>
            </a:r>
            <a:r>
              <a:rPr lang="ru-RU" sz="1500" dirty="0" smtClean="0"/>
              <a:t>позволяет исполнить сторонний скрипт (</a:t>
            </a:r>
            <a:r>
              <a:rPr lang="ru-RU" sz="1500" dirty="0" err="1"/>
              <a:t>modifyDOM</a:t>
            </a:r>
            <a:r>
              <a:rPr lang="ru-RU" sz="1500" dirty="0" smtClean="0"/>
              <a:t>) на странице.</a:t>
            </a:r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2435607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</TotalTime>
  <Words>128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Парсинг данных стороннего сайта и заполнение его полей (на примере vk.com)</vt:lpstr>
      <vt:lpstr>Для выполнения поставленной задачи были выбраны расширения для браузера Chrome.</vt:lpstr>
      <vt:lpstr>Разработка add-in</vt:lpstr>
      <vt:lpstr>Manifest.json</vt:lpstr>
      <vt:lpstr>Index.html</vt:lpstr>
      <vt:lpstr>Main.js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Парсинг данных стороннего сайта и заполнение его полей</dc:title>
  <dc:creator>Clain Atomi</dc:creator>
  <cp:lastModifiedBy>Oleg Vasilyev</cp:lastModifiedBy>
  <cp:revision>6</cp:revision>
  <dcterms:created xsi:type="dcterms:W3CDTF">2017-04-19T19:48:15Z</dcterms:created>
  <dcterms:modified xsi:type="dcterms:W3CDTF">2017-04-24T09:47:49Z</dcterms:modified>
</cp:coreProperties>
</file>