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3.xml" ContentType="application/vnd.openxmlformats-officedocument.theme+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4.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0" r:id="rId4"/>
    <p:sldMasterId id="2147483747" r:id="rId5"/>
    <p:sldMasterId id="2147483751" r:id="rId6"/>
    <p:sldMasterId id="2147483755" r:id="rId7"/>
    <p:sldMasterId id="2147483759" r:id="rId8"/>
  </p:sldMasterIdLst>
  <p:notesMasterIdLst>
    <p:notesMasterId r:id="rId36"/>
  </p:notesMasterIdLst>
  <p:handoutMasterIdLst>
    <p:handoutMasterId r:id="rId37"/>
  </p:handoutMasterIdLst>
  <p:sldIdLst>
    <p:sldId id="563" r:id="rId9"/>
    <p:sldId id="564" r:id="rId10"/>
    <p:sldId id="565" r:id="rId11"/>
    <p:sldId id="486" r:id="rId12"/>
    <p:sldId id="505" r:id="rId13"/>
    <p:sldId id="892" r:id="rId14"/>
    <p:sldId id="893" r:id="rId15"/>
    <p:sldId id="894" r:id="rId16"/>
    <p:sldId id="895" r:id="rId17"/>
    <p:sldId id="896" r:id="rId18"/>
    <p:sldId id="897" r:id="rId19"/>
    <p:sldId id="883" r:id="rId20"/>
    <p:sldId id="487" r:id="rId21"/>
    <p:sldId id="489" r:id="rId22"/>
    <p:sldId id="898" r:id="rId23"/>
    <p:sldId id="490" r:id="rId24"/>
    <p:sldId id="491" r:id="rId25"/>
    <p:sldId id="890" r:id="rId26"/>
    <p:sldId id="899" r:id="rId27"/>
    <p:sldId id="900" r:id="rId28"/>
    <p:sldId id="884" r:id="rId29"/>
    <p:sldId id="499" r:id="rId30"/>
    <p:sldId id="901" r:id="rId31"/>
    <p:sldId id="902" r:id="rId32"/>
    <p:sldId id="500" r:id="rId33"/>
    <p:sldId id="501" r:id="rId34"/>
    <p:sldId id="882" r:id="rId3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73" userDrawn="1">
          <p15:clr>
            <a:srgbClr val="A4A3A4"/>
          </p15:clr>
        </p15:guide>
        <p15:guide id="2" orient="horz" pos="764" userDrawn="1">
          <p15:clr>
            <a:srgbClr val="A4A3A4"/>
          </p15:clr>
        </p15:guide>
        <p15:guide id="3" orient="horz" pos="3544" userDrawn="1">
          <p15:clr>
            <a:srgbClr val="A4A3A4"/>
          </p15:clr>
        </p15:guide>
        <p15:guide id="4" orient="horz" pos="2159" userDrawn="1">
          <p15:clr>
            <a:srgbClr val="A4A3A4"/>
          </p15:clr>
        </p15:guide>
        <p15:guide id="5" orient="horz" pos="1374" userDrawn="1">
          <p15:clr>
            <a:srgbClr val="A4A3A4"/>
          </p15:clr>
        </p15:guide>
        <p15:guide id="6" orient="horz" pos="3699" userDrawn="1">
          <p15:clr>
            <a:srgbClr val="A4A3A4"/>
          </p15:clr>
        </p15:guide>
        <p15:guide id="7" orient="horz" pos="1151" userDrawn="1">
          <p15:clr>
            <a:srgbClr val="A4A3A4"/>
          </p15:clr>
        </p15:guide>
        <p15:guide id="8" pos="3896" userDrawn="1">
          <p15:clr>
            <a:srgbClr val="A4A3A4"/>
          </p15:clr>
        </p15:guide>
        <p15:guide id="9" pos="521" userDrawn="1">
          <p15:clr>
            <a:srgbClr val="A4A3A4"/>
          </p15:clr>
        </p15:guide>
        <p15:guide id="10" pos="4211" userDrawn="1">
          <p15:clr>
            <a:srgbClr val="A4A3A4"/>
          </p15:clr>
        </p15:guide>
        <p15:guide id="11" pos="7299" userDrawn="1">
          <p15:clr>
            <a:srgbClr val="A4A3A4"/>
          </p15:clr>
        </p15:guide>
        <p15:guide id="12" pos="5316" userDrawn="1">
          <p15:clr>
            <a:srgbClr val="A4A3A4"/>
          </p15:clr>
        </p15:guide>
        <p15:guide id="13" pos="291" userDrawn="1">
          <p15:clr>
            <a:srgbClr val="A4A3A4"/>
          </p15:clr>
        </p15:guide>
        <p15:guide id="14" pos="343" userDrawn="1">
          <p15:clr>
            <a:srgbClr val="A4A3A4"/>
          </p15:clr>
        </p15:guide>
        <p15:guide id="15" pos="6809" userDrawn="1">
          <p15:clr>
            <a:srgbClr val="A4A3A4"/>
          </p15:clr>
        </p15:guide>
        <p15:guide id="16" pos="6888" userDrawn="1">
          <p15:clr>
            <a:srgbClr val="A4A3A4"/>
          </p15:clr>
        </p15:guide>
        <p15:guide id="17" pos="647" userDrawn="1">
          <p15:clr>
            <a:srgbClr val="A4A3A4"/>
          </p15:clr>
        </p15:guide>
        <p15:guide id="18" orient="horz" pos="1167" userDrawn="1">
          <p15:clr>
            <a:srgbClr val="A4A3A4"/>
          </p15:clr>
        </p15:guide>
        <p15:guide id="19" pos="3949" userDrawn="1">
          <p15:clr>
            <a:srgbClr val="A4A3A4"/>
          </p15:clr>
        </p15:guide>
        <p15:guide id="20" pos="344" userDrawn="1">
          <p15:clr>
            <a:srgbClr val="A4A3A4"/>
          </p15:clr>
        </p15:guide>
        <p15:guide id="21" pos="7261"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lex" initials="A" lastIdx="64" clrIdx="0"/>
  <p:cmAuthor id="2" name="Jillian Baum" initials="" lastIdx="0" clrIdx="1"/>
</p:cmAuthorLst>
</file>

<file path=ppt/presProps.xml><?xml version="1.0" encoding="utf-8"?>
<p:presentationPr xmlns:a="http://schemas.openxmlformats.org/drawingml/2006/main" xmlns:r="http://schemas.openxmlformats.org/officeDocument/2006/relationships" xmlns:p="http://schemas.openxmlformats.org/presentationml/2006/main">
  <p:prnPr/>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746"/>
    <a:srgbClr val="E6E6E6"/>
    <a:srgbClr val="464547"/>
    <a:srgbClr val="666666"/>
    <a:srgbClr val="A3C644"/>
    <a:srgbClr val="CCCCCC"/>
    <a:srgbClr val="999999"/>
    <a:srgbClr val="2FC2D9"/>
    <a:srgbClr val="1A9CB0"/>
    <a:srgbClr val="444444"/>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 styleId="{1E171933-4619-4E11-9A3F-F7608DF75F80}" styleName="Medium Style 1 - Accent 4">
    <a:wholeTbl>
      <a:tcTxStyle>
        <a:fontRef idx="minor">
          <a:scrgbClr r="0" g="0" b="0"/>
        </a:fontRef>
        <a:schemeClr val="dk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a:noFill/>
            </a:ln>
          </a:insideV>
        </a:tcBdr>
        <a:fill>
          <a:solidFill>
            <a:schemeClr val="lt1"/>
          </a:solidFill>
        </a:fill>
      </a:tcStyle>
    </a:wholeTbl>
    <a:band1H>
      <a:tcStyle>
        <a:tcBdr/>
        <a:fill>
          <a:solidFill>
            <a:schemeClr val="accent4">
              <a:tint val="20000"/>
            </a:schemeClr>
          </a:solidFill>
        </a:fill>
      </a:tcStyle>
    </a:band1H>
    <a:band1V>
      <a:tcStyle>
        <a:tcBdr/>
        <a:fill>
          <a:solidFill>
            <a:schemeClr val="accent4">
              <a:tint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solidFill>
            <a:schemeClr val="lt1"/>
          </a:solidFill>
        </a:fill>
      </a:tcStyle>
    </a:lastRow>
    <a:firstRow>
      <a:tcTxStyle b="on">
        <a:fontRef idx="minor">
          <a:scrgbClr r="0" g="0" b="0"/>
        </a:fontRef>
        <a:schemeClr val="lt1"/>
      </a:tcTxStyle>
      <a:tcStyle>
        <a:tcBdr/>
        <a:fill>
          <a:solidFill>
            <a:schemeClr val="accent4"/>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80" autoAdjust="0"/>
    <p:restoredTop sz="81655" autoAdjust="0"/>
  </p:normalViewPr>
  <p:slideViewPr>
    <p:cSldViewPr snapToGrid="0">
      <p:cViewPr varScale="1">
        <p:scale>
          <a:sx n="87" d="100"/>
          <a:sy n="87" d="100"/>
        </p:scale>
        <p:origin x="1314" y="96"/>
      </p:cViewPr>
      <p:guideLst>
        <p:guide orient="horz" pos="373"/>
        <p:guide orient="horz" pos="764"/>
        <p:guide orient="horz" pos="3544"/>
        <p:guide orient="horz" pos="2159"/>
        <p:guide orient="horz" pos="1374"/>
        <p:guide orient="horz" pos="3699"/>
        <p:guide orient="horz" pos="1151"/>
        <p:guide pos="3896"/>
        <p:guide pos="521"/>
        <p:guide pos="4211"/>
        <p:guide pos="7299"/>
        <p:guide pos="5316"/>
        <p:guide pos="291"/>
        <p:guide pos="343"/>
        <p:guide pos="6809"/>
        <p:guide pos="6888"/>
        <p:guide pos="647"/>
        <p:guide orient="horz" pos="1167"/>
        <p:guide pos="3949"/>
        <p:guide pos="344"/>
        <p:guide pos="7261"/>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24" d="100"/>
        <a:sy n="124"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slide" Target="slides/slide18.xml"/><Relationship Id="rId39" Type="http://schemas.openxmlformats.org/officeDocument/2006/relationships/presProps" Target="presProps.xml"/><Relationship Id="rId21" Type="http://schemas.openxmlformats.org/officeDocument/2006/relationships/slide" Target="slides/slide13.xml"/><Relationship Id="rId34" Type="http://schemas.openxmlformats.org/officeDocument/2006/relationships/slide" Target="slides/slide26.xml"/><Relationship Id="rId42" Type="http://schemas.openxmlformats.org/officeDocument/2006/relationships/tableStyles" Target="tableStyles.xml"/><Relationship Id="rId7" Type="http://schemas.openxmlformats.org/officeDocument/2006/relationships/slideMaster" Target="slideMasters/slideMaster4.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slide" Target="slides/slide21.xml"/><Relationship Id="rId4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slide" Target="slides/slide24.xml"/><Relationship Id="rId37" Type="http://schemas.openxmlformats.org/officeDocument/2006/relationships/handoutMaster" Target="handoutMasters/handoutMaster1.xml"/><Relationship Id="rId40"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slide" Target="slides/slide20.xml"/><Relationship Id="rId36" Type="http://schemas.openxmlformats.org/officeDocument/2006/relationships/notesMaster" Target="notesMasters/notesMaster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slide" Target="slides/slide23.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slide" Target="slides/slide19.xml"/><Relationship Id="rId30" Type="http://schemas.openxmlformats.org/officeDocument/2006/relationships/slide" Target="slides/slide22.xml"/><Relationship Id="rId35" Type="http://schemas.openxmlformats.org/officeDocument/2006/relationships/slide" Target="slides/slide27.xml"/><Relationship Id="rId8" Type="http://schemas.openxmlformats.org/officeDocument/2006/relationships/slideMaster" Target="slideMasters/slideMaster5.xml"/><Relationship Id="rId3" Type="http://schemas.openxmlformats.org/officeDocument/2006/relationships/customXml" Target="../customXml/item3.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openxmlformats.org/officeDocument/2006/relationships/slide" Target="slides/slide25.xml"/><Relationship Id="rId38" Type="http://schemas.openxmlformats.org/officeDocument/2006/relationships/commentAuthors" Target="commen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F5E9BF7-95E4-A242-BA1D-05FDCF603BE6}" type="datetime1">
              <a:rPr lang="en-US" smtClean="0"/>
              <a:t>11/19/2021</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ADDDC95D-4A3A-7D4E-AF7C-745F2732B14A}" type="slidenum">
              <a:rPr lang="en-US" smtClean="0"/>
              <a:t>‹#›</a:t>
            </a:fld>
            <a:endParaRPr lang="en-US"/>
          </a:p>
        </p:txBody>
      </p:sp>
    </p:spTree>
    <p:extLst>
      <p:ext uri="{BB962C8B-B14F-4D97-AF65-F5344CB8AC3E}">
        <p14:creationId xmlns:p14="http://schemas.microsoft.com/office/powerpoint/2010/main" val="30786456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65DBCB1-0306-AD41-9452-11E7C08D5C04}" type="datetime1">
              <a:rPr lang="en-US" smtClean="0"/>
              <a:t>11/19/2021</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AE90029-A909-AD4E-9775-A0D64990AD22}" type="slidenum">
              <a:rPr lang="en-US" smtClean="0"/>
              <a:t>‹#›</a:t>
            </a:fld>
            <a:endParaRPr lang="en-US"/>
          </a:p>
        </p:txBody>
      </p:sp>
    </p:spTree>
    <p:extLst>
      <p:ext uri="{BB962C8B-B14F-4D97-AF65-F5344CB8AC3E}">
        <p14:creationId xmlns:p14="http://schemas.microsoft.com/office/powerpoint/2010/main" val="518720818"/>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If you execute SQL, the database will calculate the result and send it to your application. Once the entire result set has been sent to the client, the application can continue doing its job. The problem is this: what happens if the result set is so large that it doesn't fit into the memory anymore? What if the database returns 10 billion rows? The client application usually cannot handle so much data at once, and actually, it shouldn't. The solution to this problem is a cursor. </a:t>
            </a:r>
          </a:p>
          <a:p>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There are various ways to use cursors.</a:t>
            </a:r>
          </a:p>
          <a:p>
            <a:endParaRPr lang="en-US" sz="1800" dirty="0">
              <a:effectLst/>
              <a:latin typeface="Times New Roman" panose="02020603050405020304" pitchFamily="18" charset="0"/>
            </a:endParaRPr>
          </a:p>
          <a:p>
            <a:r>
              <a:rPr lang="en-US" dirty="0"/>
              <a:t>Typically, you use cursors when you want to divide a large result set into parts and process each part individually. (If you process it at once, you may have a memory overflow error.)</a:t>
            </a:r>
            <a:endParaRPr lang="en-US" sz="1800" dirty="0">
              <a:effectLst/>
              <a:latin typeface="Times New Roman" panose="02020603050405020304" pitchFamily="18" charset="0"/>
            </a:endParaRPr>
          </a:p>
          <a:p>
            <a:r>
              <a:rPr lang="en-US" dirty="0"/>
              <a:t>On top of that, you can develop a function that returns a reference to a cursor. This is an effective way to return a large result set from a function. The caller of the function can process the result set based on the cursor reference.</a:t>
            </a:r>
          </a:p>
          <a:p>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Also, whenever you loop over a result set, PostgreSQL will automatically use a cursor internally. The advantage is that there is hardly a chance of ever running out of memory, due to the large amounts of data that are processed. </a:t>
            </a:r>
          </a:p>
          <a:p>
            <a:endParaRPr lang="en-US" dirty="0"/>
          </a:p>
          <a:p>
            <a:r>
              <a:rPr lang="en-US" dirty="0"/>
              <a:t>To use a cursor in PostgreSQL:</a:t>
            </a:r>
          </a:p>
          <a:p>
            <a:endParaRPr lang="en-US" dirty="0"/>
          </a:p>
          <a:p>
            <a:pPr>
              <a:buFont typeface="Arial" panose="020B0604020202020204" pitchFamily="34" charset="0"/>
              <a:buChar char="•"/>
            </a:pPr>
            <a:r>
              <a:rPr lang="en-US" dirty="0"/>
              <a:t> Declare a cursor.</a:t>
            </a:r>
          </a:p>
          <a:p>
            <a:pPr>
              <a:buFont typeface="Arial" panose="020B0604020202020204" pitchFamily="34" charset="0"/>
              <a:buChar char="•"/>
            </a:pPr>
            <a:r>
              <a:rPr lang="en-US" dirty="0"/>
              <a:t> Next, open the cursor.</a:t>
            </a:r>
          </a:p>
          <a:p>
            <a:pPr>
              <a:buFont typeface="Arial" panose="020B0604020202020204" pitchFamily="34" charset="0"/>
              <a:buChar char="•"/>
            </a:pPr>
            <a:r>
              <a:rPr lang="en-US" dirty="0"/>
              <a:t> Then, fetch rows from the result set into a target.</a:t>
            </a:r>
          </a:p>
          <a:p>
            <a:pPr>
              <a:buFont typeface="Arial" panose="020B0604020202020204" pitchFamily="34" charset="0"/>
              <a:buChar char="•"/>
            </a:pPr>
            <a:r>
              <a:rPr lang="en-US" dirty="0"/>
              <a:t> After that, check if there is more row left to fetch. If yes, go to step to close cursor, otherwise, go to step to fetch next row.</a:t>
            </a:r>
          </a:p>
          <a:p>
            <a:pPr>
              <a:buFont typeface="Arial" panose="020B0604020202020204" pitchFamily="34" charset="0"/>
              <a:buChar char="•"/>
            </a:pPr>
            <a:r>
              <a:rPr lang="en-US" dirty="0"/>
              <a:t> Finally, close the cursor.</a:t>
            </a:r>
          </a:p>
          <a:p>
            <a:endParaRPr lang="en-US" dirty="0"/>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4</a:t>
            </a:fld>
            <a:endParaRPr lang="en-US"/>
          </a:p>
        </p:txBody>
      </p:sp>
    </p:spTree>
    <p:extLst>
      <p:ext uri="{BB962C8B-B14F-4D97-AF65-F5344CB8AC3E}">
        <p14:creationId xmlns:p14="http://schemas.microsoft.com/office/powerpoint/2010/main" val="5542234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change a user-defined type, you use the ALTER TYPE statement. To remove a user-defined type, you use the DROP TYPE statement.</a:t>
            </a:r>
          </a:p>
          <a:p>
            <a:endParaRPr lang="en-US" dirty="0"/>
          </a:p>
          <a:p>
            <a:r>
              <a:rPr lang="en-US" sz="1800" dirty="0">
                <a:effectLst/>
                <a:latin typeface="Times New Roman" panose="02020603050405020304" pitchFamily="18" charset="0"/>
                <a:ea typeface="Times New Roman" panose="02020603050405020304" pitchFamily="18" charset="0"/>
              </a:rPr>
              <a:t>To access a field of a composite column, one writes a dot and the field name, much like selecting a field from a table name.</a:t>
            </a:r>
            <a:endParaRPr lang="en-US" sz="1800" dirty="0">
              <a:effectLst/>
              <a:latin typeface="Times New Roman" panose="02020603050405020304" pitchFamily="18" charset="0"/>
            </a:endParaRPr>
          </a:p>
          <a:p>
            <a:r>
              <a:rPr lang="en-US" dirty="0"/>
              <a:t>Returning the composite type is not difficult, either.</a:t>
            </a:r>
          </a:p>
          <a:p>
            <a:r>
              <a:rPr lang="en-US" dirty="0"/>
              <a:t>You just have to assemble the composite type variable on the fly and return it, just like any other data type. You can even easily use arrays, or even more complex structures.</a:t>
            </a:r>
          </a:p>
          <a:p>
            <a:endParaRPr lang="en-US" dirty="0"/>
          </a:p>
          <a:p>
            <a:r>
              <a:rPr lang="en-US" dirty="0"/>
              <a:t>When using composite types, you should respect the order of fields and the data type otherwise errors may occur.</a:t>
            </a:r>
          </a:p>
        </p:txBody>
      </p:sp>
      <p:sp>
        <p:nvSpPr>
          <p:cNvPr id="4" name="Slide Number Placeholder 3"/>
          <p:cNvSpPr>
            <a:spLocks noGrp="1"/>
          </p:cNvSpPr>
          <p:nvPr>
            <p:ph type="sldNum" sz="quarter" idx="5"/>
          </p:nvPr>
        </p:nvSpPr>
        <p:spPr/>
        <p:txBody>
          <a:bodyPr/>
          <a:lstStyle/>
          <a:p>
            <a:fld id="{7AE90029-A909-AD4E-9775-A0D64990AD22}" type="slidenum">
              <a:rPr lang="en-US" smtClean="0"/>
              <a:t>14</a:t>
            </a:fld>
            <a:endParaRPr lang="en-US"/>
          </a:p>
        </p:txBody>
      </p:sp>
    </p:spTree>
    <p:extLst>
      <p:ext uri="{BB962C8B-B14F-4D97-AF65-F5344CB8AC3E}">
        <p14:creationId xmlns:p14="http://schemas.microsoft.com/office/powerpoint/2010/main" val="21095428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effectLst/>
              </a:rPr>
              <a:t>Dynamic SQL is used to reduce repetitive tasks when it comes to querying. For example, one could use dynamic SQL to create table partitioning for a certain table on a daily basis, to add missing indexes on all foreign keys, or add data auditing capabilities to a certain table without major coding effects. </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standard approach to using dynamic SQL in PostgreSQL is PL/</a:t>
            </a:r>
            <a:r>
              <a:rPr lang="en-US" dirty="0" err="1"/>
              <a:t>pgSQL</a:t>
            </a:r>
            <a:r>
              <a:rPr lang="en-US" dirty="0"/>
              <a:t> EXECUTE function, which takes a text argument as the SQL statement to execute. </a:t>
            </a:r>
            <a:r>
              <a:rPr lang="en-US" b="0" dirty="0">
                <a:effectLst/>
              </a:rPr>
              <a:t>The EXECUTE statement accepts a string and simply evaluates it.</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i="1" dirty="0"/>
              <a:t>command-string</a:t>
            </a:r>
            <a:r>
              <a:rPr lang="en-US" dirty="0"/>
              <a:t> </a:t>
            </a:r>
            <a:r>
              <a:rPr lang="en-US" b="0" dirty="0">
                <a:effectLst/>
              </a:rPr>
              <a:t>is </a:t>
            </a:r>
            <a:r>
              <a:rPr lang="en-US" dirty="0"/>
              <a:t>a string (of type text) containing the command to be executed.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optional </a:t>
            </a:r>
            <a:r>
              <a:rPr lang="en-US" i="1" dirty="0"/>
              <a:t>target</a:t>
            </a:r>
            <a:r>
              <a:rPr lang="en-US" dirty="0"/>
              <a:t> is a record variable, a row variable, or a comma-separated list of simple variables and record/row fields, into which the results of the command will be stored.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optional USING expressions supply values to be inserted into the command.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The INTO clause specifies where the results of a SQL command returning rows should be assigned. If a row or variable list is provided, it must exactly match the structure of the query's results. If multiple rows are returned, only the first will be assigned to the INTO variable. If no rows are returned, NULL is assigned to the INTO variable(s). If no INTO clause is specified, the query results are discarded.</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If the STRICT option is given, an error is reported unless the query produces exactly one row.</a:t>
            </a:r>
            <a:endParaRPr lang="en-US" b="0"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endParaRPr lang="en-US" b="0" dirty="0">
              <a:effectLst/>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b="0" dirty="0">
                <a:effectLst/>
              </a:rPr>
              <a:t>Another important use of dynamic SQL is to overcome the side effects of PL/</a:t>
            </a:r>
            <a:r>
              <a:rPr lang="en-US" b="0" dirty="0" err="1">
                <a:effectLst/>
              </a:rPr>
              <a:t>pgSQL</a:t>
            </a:r>
            <a:r>
              <a:rPr lang="en-US" b="0" dirty="0">
                <a:effectLst/>
              </a:rPr>
              <a:t> caching, as queries executed using the EXECUTE statement are not cached.</a:t>
            </a:r>
            <a:endParaRPr lang="en-US" dirty="0"/>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16</a:t>
            </a:fld>
            <a:endParaRPr lang="en-US"/>
          </a:p>
        </p:txBody>
      </p:sp>
    </p:spTree>
    <p:extLst>
      <p:ext uri="{BB962C8B-B14F-4D97-AF65-F5344CB8AC3E}">
        <p14:creationId xmlns:p14="http://schemas.microsoft.com/office/powerpoint/2010/main" val="14145238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Dynamic values require careful handling since they might contain quote characters. </a:t>
            </a:r>
          </a:p>
          <a:p>
            <a:endParaRPr lang="en-US" sz="1800" b="1"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It is also possible to call the quoting functions directly by using the </a:t>
            </a:r>
            <a:r>
              <a:rPr lang="en-US" sz="1800" b="1" i="1" dirty="0" err="1">
                <a:effectLst/>
                <a:latin typeface="Times New Roman" panose="02020603050405020304" pitchFamily="18" charset="0"/>
                <a:ea typeface="Times New Roman" panose="02020603050405020304" pitchFamily="18" charset="0"/>
              </a:rPr>
              <a:t>quote_ident</a:t>
            </a:r>
            <a:r>
              <a:rPr lang="en-US" sz="1800" dirty="0">
                <a:effectLst/>
                <a:latin typeface="Times New Roman" panose="02020603050405020304" pitchFamily="18" charset="0"/>
                <a:ea typeface="Times New Roman" panose="02020603050405020304" pitchFamily="18" charset="0"/>
              </a:rPr>
              <a:t> and </a:t>
            </a:r>
            <a:r>
              <a:rPr lang="en-US" sz="1800" b="1" i="1" dirty="0" err="1">
                <a:effectLst/>
                <a:latin typeface="Times New Roman" panose="02020603050405020304" pitchFamily="18" charset="0"/>
                <a:ea typeface="Times New Roman" panose="02020603050405020304" pitchFamily="18" charset="0"/>
              </a:rPr>
              <a:t>quote_literal</a:t>
            </a:r>
            <a:r>
              <a:rPr lang="en-US" sz="1800" dirty="0">
                <a:effectLst/>
                <a:latin typeface="Times New Roman" panose="02020603050405020304" pitchFamily="18" charset="0"/>
                <a:ea typeface="Times New Roman" panose="02020603050405020304" pitchFamily="18" charset="0"/>
              </a:rPr>
              <a:t> functions. </a:t>
            </a:r>
            <a:endParaRPr lang="en-US" sz="1800" b="1" dirty="0">
              <a:effectLst/>
              <a:latin typeface="Times New Roman" panose="02020603050405020304" pitchFamily="18" charset="0"/>
              <a:ea typeface="Times New Roman" panose="02020603050405020304" pitchFamily="18" charset="0"/>
            </a:endParaRPr>
          </a:p>
          <a:p>
            <a:endParaRPr lang="en-US" sz="1800" b="1" dirty="0">
              <a:effectLst/>
              <a:latin typeface="Times New Roman" panose="02020603050405020304" pitchFamily="18" charset="0"/>
              <a:ea typeface="Times New Roman" panose="02020603050405020304" pitchFamily="18" charset="0"/>
            </a:endParaRPr>
          </a:p>
          <a:p>
            <a:r>
              <a:rPr lang="en-US" sz="2800" b="1" dirty="0" err="1"/>
              <a:t>quote_ident</a:t>
            </a:r>
            <a:r>
              <a:rPr lang="en-US" sz="2800" b="1" dirty="0"/>
              <a:t>()</a:t>
            </a:r>
            <a:r>
              <a:rPr lang="en-US" sz="2800" dirty="0"/>
              <a:t> is a system function which formats an identifier for use in an SQL statement string.</a:t>
            </a:r>
            <a:endParaRPr lang="en-US" sz="1800" dirty="0">
              <a:effectLst/>
              <a:latin typeface="Times New Roman" panose="02020603050405020304" pitchFamily="18" charset="0"/>
            </a:endParaRPr>
          </a:p>
          <a:p>
            <a:r>
              <a:rPr lang="en-US" sz="2800" b="1" dirty="0" err="1"/>
              <a:t>quote_literal</a:t>
            </a:r>
            <a:r>
              <a:rPr lang="en-US" sz="2800" b="1" dirty="0"/>
              <a:t>()</a:t>
            </a:r>
            <a:r>
              <a:rPr lang="en-US" sz="2800" dirty="0"/>
              <a:t> is a system function which formats arbitrary input as an appropriately quoted and escaped SQL string literal.</a:t>
            </a:r>
            <a:endParaRPr lang="en-US" sz="1800" dirty="0">
              <a:effectLst/>
              <a:latin typeface="Times New Roman" panose="02020603050405020304" pitchFamily="18" charset="0"/>
            </a:endParaRPr>
          </a:p>
          <a:p>
            <a:pPr marL="0" marR="0" lvl="0" indent="0" algn="l" defTabSz="457200" rtl="0" eaLnBrk="1" fontAlgn="auto" latinLnBrk="0" hangingPunct="1">
              <a:lnSpc>
                <a:spcPct val="100000"/>
              </a:lnSpc>
              <a:spcBef>
                <a:spcPts val="0"/>
              </a:spcBef>
              <a:spcAft>
                <a:spcPts val="0"/>
              </a:spcAft>
              <a:buClrTx/>
              <a:buSzTx/>
              <a:buFontTx/>
              <a:buNone/>
              <a:tabLst/>
              <a:defRPr/>
            </a:pPr>
            <a:r>
              <a:rPr lang="en-US" sz="2800" b="1" dirty="0" err="1"/>
              <a:t>quote_nullable</a:t>
            </a:r>
            <a:r>
              <a:rPr lang="en-US" sz="2800" b="1" dirty="0"/>
              <a:t>()</a:t>
            </a:r>
            <a:r>
              <a:rPr lang="en-US" sz="2800" dirty="0"/>
              <a:t> </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works the same as </a:t>
            </a:r>
            <a:r>
              <a:rPr lang="en-US" sz="1800" b="1" i="1"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quote_literal</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except that when called with a null argument it returns the string NULL - </a:t>
            </a:r>
            <a:r>
              <a:rPr lang="en-US" sz="2800" dirty="0"/>
              <a:t> If the input is NULL, the string 'NULL' is returned.</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sz="2800" dirty="0">
              <a:effectLst/>
              <a:latin typeface="Times New Roman" panose="02020603050405020304" pitchFamily="18" charset="0"/>
              <a:ea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Dynamic SQL statements can also be safely constructed using the </a:t>
            </a:r>
            <a:r>
              <a:rPr lang="en-US" sz="1800" b="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format()</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function where %I is equivalent to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quote_ident</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and %L is equivalent to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quote_nullable</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The </a:t>
            </a:r>
            <a:r>
              <a:rPr lang="en-US" sz="1800" b="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format()</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function also could be used with USING clause.</a:t>
            </a:r>
          </a:p>
          <a:p>
            <a:endParaRPr lang="en-US" sz="1800" dirty="0">
              <a:effectLst/>
              <a:latin typeface="Times New Roman" panose="02020603050405020304" pitchFamily="18" charset="0"/>
            </a:endParaRPr>
          </a:p>
          <a:p>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17</a:t>
            </a:fld>
            <a:endParaRPr lang="en-US"/>
          </a:p>
        </p:txBody>
      </p:sp>
    </p:spTree>
    <p:extLst>
      <p:ext uri="{BB962C8B-B14F-4D97-AF65-F5344CB8AC3E}">
        <p14:creationId xmlns:p14="http://schemas.microsoft.com/office/powerpoint/2010/main" val="130293576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Often, it may be beneficial to build dynamic SQL inside a function and then to execute it rather than to pass parameter values as binding variables.</a:t>
            </a:r>
          </a:p>
          <a:p>
            <a:r>
              <a:rPr lang="en-US" dirty="0"/>
              <a:t>For example, </a:t>
            </a:r>
            <a:r>
              <a:rPr lang="en-US" b="0" dirty="0">
                <a:effectLst/>
              </a:rPr>
              <a:t>some applications filter data on different criteria defined by the user. In such cases, dynamic SQL is very convenient.</a:t>
            </a:r>
          </a:p>
          <a:p>
            <a:endParaRPr lang="en-US" b="0" dirty="0">
              <a:effectLst/>
            </a:endParaRPr>
          </a:p>
          <a:p>
            <a:r>
              <a:rPr lang="en-US" b="0" dirty="0">
                <a:effectLst/>
              </a:rPr>
              <a:t>Another example, we need to perform operations at the database object level, such as tables, indexes, columns, roles, and so on. </a:t>
            </a:r>
          </a:p>
          <a:p>
            <a:r>
              <a:rPr lang="en-US" b="0" dirty="0">
                <a:effectLst/>
              </a:rPr>
              <a:t>Let’s imagine, a database developer would like to vacuum and analyze a specific schema object, which is a common task after the deployment in order to update the statistics.</a:t>
            </a: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18</a:t>
            </a:fld>
            <a:endParaRPr lang="en-US"/>
          </a:p>
        </p:txBody>
      </p:sp>
    </p:spTree>
    <p:extLst>
      <p:ext uri="{BB962C8B-B14F-4D97-AF65-F5344CB8AC3E}">
        <p14:creationId xmlns:p14="http://schemas.microsoft.com/office/powerpoint/2010/main" val="102507065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spcBef>
                <a:spcPts val="600"/>
              </a:spcBef>
              <a:spcAft>
                <a:spcPts val="0"/>
              </a:spcAft>
            </a:pPr>
            <a:r>
              <a:rPr lang="en-US" sz="2800" b="0" dirty="0">
                <a:effectLst/>
              </a:rPr>
              <a:t>PL/</a:t>
            </a:r>
            <a:r>
              <a:rPr lang="en-US" sz="2800" b="0" dirty="0" err="1">
                <a:effectLst/>
              </a:rPr>
              <a:t>pgSQL</a:t>
            </a:r>
            <a:r>
              <a:rPr lang="en-US" sz="2800" b="0" dirty="0">
                <a:effectLst/>
              </a:rPr>
              <a:t> caches execution plans. This is quite good if the generated plan is expected to be static.</a:t>
            </a:r>
          </a:p>
          <a:p>
            <a:pPr marL="0" marR="0">
              <a:spcBef>
                <a:spcPts val="600"/>
              </a:spcBef>
              <a:spcAft>
                <a:spcPts val="0"/>
              </a:spcAft>
            </a:pPr>
            <a:endParaRPr lang="en-US" sz="2800" b="0" dirty="0">
              <a:effectLst/>
            </a:endParaRPr>
          </a:p>
          <a:p>
            <a:pPr marL="0" marR="0">
              <a:spcBef>
                <a:spcPts val="600"/>
              </a:spcBef>
              <a:spcAft>
                <a:spcPts val="0"/>
              </a:spcAft>
            </a:pPr>
            <a:r>
              <a:rPr lang="en-US" sz="4000" b="0" dirty="0">
                <a:effectLst/>
              </a:rPr>
              <a:t>For example, the following statement is expected to use an index scan because of selectivity. In this case, caching the plan saves some time and thus increases performance.</a:t>
            </a:r>
          </a:p>
          <a:p>
            <a:pPr marL="0" marR="0">
              <a:spcBef>
                <a:spcPts val="600"/>
              </a:spcBef>
              <a:spcAft>
                <a:spcPts val="0"/>
              </a:spcAft>
            </a:pPr>
            <a:endParaRPr lang="en-US" sz="2800" b="0" dirty="0">
              <a:effectLst/>
            </a:endParaRPr>
          </a:p>
          <a:p>
            <a:pPr marL="0" marR="0">
              <a:spcBef>
                <a:spcPts val="600"/>
              </a:spcBef>
              <a:spcAft>
                <a:spcPts val="0"/>
              </a:spcAft>
            </a:pPr>
            <a:r>
              <a:rPr lang="en-US" dirty="0"/>
              <a:t>Let's assume, the </a:t>
            </a:r>
            <a:r>
              <a:rPr lang="en-US" dirty="0" err="1"/>
              <a:t>test_table</a:t>
            </a:r>
            <a:r>
              <a:rPr lang="en-US" dirty="0"/>
              <a:t> can be fetched from the hard disk either by using the index scan or using the sequential scan based on selectivity, which depends on the provided </a:t>
            </a:r>
            <a:r>
              <a:rPr lang="en-US" dirty="0" err="1"/>
              <a:t>certain_date</a:t>
            </a:r>
            <a:r>
              <a:rPr lang="en-US" dirty="0"/>
              <a:t> value. Then writing a function which returns result from this query by input id. In this case caching the execution plan of such a query will cause serious problems;</a:t>
            </a:r>
          </a:p>
          <a:p>
            <a:pPr marL="0" marR="0">
              <a:spcBef>
                <a:spcPts val="600"/>
              </a:spcBef>
              <a:spcAft>
                <a:spcPts val="0"/>
              </a:spcAft>
            </a:pPr>
            <a:endParaRPr lang="en-US" dirty="0"/>
          </a:p>
          <a:p>
            <a:pPr marL="0" marR="0">
              <a:spcBef>
                <a:spcPts val="600"/>
              </a:spcBef>
              <a:spcAft>
                <a:spcPts val="0"/>
              </a:spcAft>
            </a:pPr>
            <a:r>
              <a:rPr lang="en-US" b="0" dirty="0">
                <a:effectLst/>
              </a:rPr>
              <a:t>To solve the caching issue, we could rewrite the previous function either using the SQL language function or by using the PL/</a:t>
            </a:r>
            <a:r>
              <a:rPr lang="en-US" b="0" dirty="0" err="1">
                <a:effectLst/>
              </a:rPr>
              <a:t>pgSQL</a:t>
            </a:r>
            <a:r>
              <a:rPr lang="en-US" b="0" dirty="0">
                <a:effectLst/>
              </a:rPr>
              <a:t> execute command. </a:t>
            </a:r>
          </a:p>
          <a:p>
            <a:pPr marL="0" marR="0">
              <a:spcBef>
                <a:spcPts val="600"/>
              </a:spcBef>
              <a:spcAft>
                <a:spcPts val="0"/>
              </a:spcAft>
            </a:pPr>
            <a:r>
              <a:rPr lang="en-US" dirty="0"/>
              <a:t>There is </a:t>
            </a:r>
            <a:r>
              <a:rPr lang="en-US" b="1" dirty="0"/>
              <a:t>no plan caching</a:t>
            </a:r>
            <a:r>
              <a:rPr lang="en-US" dirty="0"/>
              <a:t> for commands executed via </a:t>
            </a:r>
            <a:r>
              <a:rPr lang="en-US" b="1" dirty="0"/>
              <a:t>EXECUTE</a:t>
            </a:r>
            <a:r>
              <a:rPr lang="en-US" dirty="0"/>
              <a:t>. Instead, the command is always planned each time the statement is run. Thus the command string can be dynamically created within the function to perform actions on different tables and columns.</a:t>
            </a:r>
          </a:p>
          <a:p>
            <a:pPr marL="0" marR="0">
              <a:spcBef>
                <a:spcPts val="600"/>
              </a:spcBef>
              <a:spcAft>
                <a:spcPts val="0"/>
              </a:spcAft>
            </a:pPr>
            <a:endParaRPr lang="en-US" dirty="0"/>
          </a:p>
          <a:p>
            <a:pPr marL="0" marR="0">
              <a:spcBef>
                <a:spcPts val="600"/>
              </a:spcBef>
              <a:spcAft>
                <a:spcPts val="0"/>
              </a:spcAft>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19</a:t>
            </a:fld>
            <a:endParaRPr lang="en-US"/>
          </a:p>
        </p:txBody>
      </p:sp>
    </p:spTree>
    <p:extLst>
      <p:ext uri="{BB962C8B-B14F-4D97-AF65-F5344CB8AC3E}">
        <p14:creationId xmlns:p14="http://schemas.microsoft.com/office/powerpoint/2010/main" val="95881863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pPr marL="0" marR="0">
              <a:spcBef>
                <a:spcPts val="600"/>
              </a:spcBef>
              <a:spcAft>
                <a:spcPts val="0"/>
              </a:spcAft>
            </a:pPr>
            <a:r>
              <a:rPr lang="en-US" b="0" dirty="0">
                <a:effectLst/>
              </a:rPr>
              <a:t>Dynamic SQL can cause security issues if not handled carefully; </a:t>
            </a:r>
          </a:p>
          <a:p>
            <a:pPr marL="0" marR="0">
              <a:spcBef>
                <a:spcPts val="600"/>
              </a:spcBef>
              <a:spcAft>
                <a:spcPts val="0"/>
              </a:spcAft>
            </a:pPr>
            <a:r>
              <a:rPr lang="en-US" b="0" dirty="0">
                <a:effectLst/>
              </a:rPr>
              <a:t>dynamic SQL is vulnerable to the SQL injection technique. SQL injection is used to execute SQL statements that reveal secure information, or even to destroy data in a database. </a:t>
            </a:r>
            <a:endParaRPr lang="en-US" dirty="0"/>
          </a:p>
          <a:p>
            <a:pPr marL="0" marR="0">
              <a:spcBef>
                <a:spcPts val="600"/>
              </a:spcBef>
              <a:spcAft>
                <a:spcPts val="0"/>
              </a:spcAft>
            </a:pPr>
            <a:r>
              <a:rPr lang="en-US" sz="1800" dirty="0">
                <a:effectLst/>
                <a:latin typeface="Times New Roman" panose="02020603050405020304" pitchFamily="18" charset="0"/>
                <a:ea typeface="Times New Roman" panose="02020603050405020304" pitchFamily="18" charset="0"/>
              </a:rPr>
              <a:t>However, when we are considering dynamic SQL, there are some simple rules that help minimize possible risks.</a:t>
            </a:r>
          </a:p>
          <a:p>
            <a:r>
              <a:rPr lang="en-US" b="0" dirty="0">
                <a:effectLst/>
              </a:rPr>
              <a:t>You could follow these practices:</a:t>
            </a:r>
            <a:endParaRPr lang="en-US" dirty="0"/>
          </a:p>
          <a:p>
            <a:pPr marL="171450" indent="-171450">
              <a:buFont typeface="Arial" panose="020B0604020202020204" pitchFamily="34" charset="0"/>
              <a:buChar char="•"/>
            </a:pPr>
            <a:r>
              <a:rPr lang="en-US" b="0" dirty="0">
                <a:effectLst/>
              </a:rPr>
              <a:t>For parameterized dynamic SQL statements, use the USING clause.</a:t>
            </a:r>
          </a:p>
          <a:p>
            <a:pPr marL="171450" indent="-171450">
              <a:buFont typeface="Arial" panose="020B0604020202020204" pitchFamily="34" charset="0"/>
              <a:buChar char="•"/>
            </a:pPr>
            <a:r>
              <a:rPr lang="en-US" b="0" dirty="0">
                <a:effectLst/>
              </a:rPr>
              <a:t>Use the format function with appropriate interpolation to construct your queries. Note that %I escapes the argument as an identifier and %L as a literal.</a:t>
            </a:r>
          </a:p>
          <a:p>
            <a:pPr marL="171450" indent="-171450">
              <a:buFont typeface="Arial" panose="020B0604020202020204" pitchFamily="34" charset="0"/>
              <a:buChar char="•"/>
            </a:pPr>
            <a:r>
              <a:rPr lang="en-US" b="0" dirty="0">
                <a:effectLst/>
              </a:rPr>
              <a:t>Use </a:t>
            </a:r>
            <a:r>
              <a:rPr lang="en-US" b="0" dirty="0" err="1">
                <a:effectLst/>
              </a:rPr>
              <a:t>quote_ident</a:t>
            </a:r>
            <a:r>
              <a:rPr lang="en-US" b="0" dirty="0">
                <a:effectLst/>
              </a:rPr>
              <a:t>(), </a:t>
            </a:r>
            <a:r>
              <a:rPr lang="en-US" b="0" dirty="0" err="1">
                <a:effectLst/>
              </a:rPr>
              <a:t>quote_literal</a:t>
            </a:r>
            <a:r>
              <a:rPr lang="en-US" b="0" dirty="0">
                <a:effectLst/>
              </a:rPr>
              <a:t>(), and </a:t>
            </a:r>
            <a:r>
              <a:rPr lang="en-US" b="0" dirty="0" err="1">
                <a:effectLst/>
              </a:rPr>
              <a:t>quote_nullable</a:t>
            </a:r>
            <a:r>
              <a:rPr lang="en-US" b="0" dirty="0">
                <a:effectLst/>
              </a:rPr>
              <a:t>() to properly format your identifiers and literal.</a:t>
            </a:r>
          </a:p>
          <a:p>
            <a:pPr marL="0" marR="0">
              <a:spcBef>
                <a:spcPts val="600"/>
              </a:spcBef>
              <a:spcAft>
                <a:spcPts val="0"/>
              </a:spcAft>
            </a:pPr>
            <a:endParaRPr lang="en-US" dirty="0"/>
          </a:p>
        </p:txBody>
      </p:sp>
      <p:sp>
        <p:nvSpPr>
          <p:cNvPr id="4" name="Slide Number Placeholder 3"/>
          <p:cNvSpPr>
            <a:spLocks noGrp="1"/>
          </p:cNvSpPr>
          <p:nvPr>
            <p:ph type="sldNum" sz="quarter" idx="10"/>
          </p:nvPr>
        </p:nvSpPr>
        <p:spPr/>
        <p:txBody>
          <a:bodyPr/>
          <a:lstStyle/>
          <a:p>
            <a:fld id="{7AE90029-A909-AD4E-9775-A0D64990AD22}" type="slidenum">
              <a:rPr lang="en-US" smtClean="0"/>
              <a:t>20</a:t>
            </a:fld>
            <a:endParaRPr lang="en-US"/>
          </a:p>
        </p:txBody>
      </p:sp>
    </p:spTree>
    <p:extLst>
      <p:ext uri="{BB962C8B-B14F-4D97-AF65-F5344CB8AC3E}">
        <p14:creationId xmlns:p14="http://schemas.microsoft.com/office/powerpoint/2010/main" val="203558623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PostgreSQL trigger is a function invoked automatically whenever an event associated with a table occurs. An event could be any of the following: INSERT, UPDATE, DELETE or TRUNCATE.</a:t>
            </a:r>
          </a:p>
          <a:p>
            <a:endParaRPr lang="en-US" dirty="0"/>
          </a:p>
          <a:p>
            <a:r>
              <a:rPr lang="en-US" dirty="0"/>
              <a:t>A trigger is a special user-defined function associated with a table. To create a new trigger, you define a trigger function first, and then bind this trigger function to a table. The difference between a trigger and a user-defined function is that a trigger is automatically invoked when a triggering event occurs.</a:t>
            </a:r>
          </a:p>
          <a:p>
            <a:endParaRPr lang="en-US" dirty="0"/>
          </a:p>
          <a:p>
            <a:r>
              <a:rPr lang="en-US" dirty="0"/>
              <a:t>PostgreSQL provides two main types of triggers: row and statement-level triggers. The differences between the two kinds are how many times the trigger is invoked and at what time.</a:t>
            </a:r>
          </a:p>
          <a:p>
            <a:endParaRPr lang="en-US" dirty="0"/>
          </a:p>
          <a:p>
            <a:r>
              <a:rPr lang="en-US" dirty="0"/>
              <a:t>You can specify whether the trigger is invoked before or after an event. If the trigger is invoked before an event, it can skip the operation for the current row or even change the row being updated or inserted. In case the trigger is invoked after the event, all changes are available to the trigger.</a:t>
            </a:r>
          </a:p>
          <a:p>
            <a:endParaRPr lang="en-US" dirty="0"/>
          </a:p>
          <a:p>
            <a:r>
              <a:rPr lang="en-US" dirty="0"/>
              <a:t>The main drawback of using a trigger is that you must know the trigger exists and understand its logic to figure it out the effects when data changes.</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22</a:t>
            </a:fld>
            <a:endParaRPr lang="en-US"/>
          </a:p>
        </p:txBody>
      </p:sp>
    </p:spTree>
    <p:extLst>
      <p:ext uri="{BB962C8B-B14F-4D97-AF65-F5344CB8AC3E}">
        <p14:creationId xmlns:p14="http://schemas.microsoft.com/office/powerpoint/2010/main" val="89700187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create a new trigger in PostgreSQL, you follow these steps:</a:t>
            </a:r>
          </a:p>
          <a:p>
            <a:pPr marL="228600" indent="-228600">
              <a:buFont typeface="+mj-lt"/>
              <a:buAutoNum type="arabicPeriod"/>
            </a:pPr>
            <a:r>
              <a:rPr lang="en-US" dirty="0"/>
              <a:t> create a trigger function using CREATE FUNCTION statement.</a:t>
            </a:r>
          </a:p>
          <a:p>
            <a:pPr marL="228600" indent="-228600">
              <a:buFont typeface="+mj-lt"/>
              <a:buAutoNum type="arabicPeriod"/>
            </a:pPr>
            <a:r>
              <a:rPr lang="en-US" dirty="0"/>
              <a:t> bind the trigger function to a table by using CREATE TRIGGER statement.</a:t>
            </a:r>
          </a:p>
          <a:p>
            <a:endParaRPr lang="en-US" dirty="0"/>
          </a:p>
          <a:p>
            <a:r>
              <a:rPr lang="en-US" dirty="0"/>
              <a:t>A trigger function is similar to a regular user-defined function. However, a trigger function does not take any arguments and has a return value with the type trigger. A trigger function receives data about its calling environment through a special structure called </a:t>
            </a:r>
            <a:r>
              <a:rPr lang="en-US" dirty="0" err="1"/>
              <a:t>TriggerData</a:t>
            </a:r>
            <a:r>
              <a:rPr lang="en-US" dirty="0"/>
              <a:t> which contains a set of local variables.</a:t>
            </a:r>
          </a:p>
          <a:p>
            <a:r>
              <a:rPr lang="en-US" dirty="0"/>
              <a:t>For example, OLD and NEW represent the states of the row in the table before or after the triggering event.</a:t>
            </a:r>
          </a:p>
          <a:p>
            <a:endParaRPr lang="en-US" dirty="0"/>
          </a:p>
          <a:p>
            <a:r>
              <a:rPr lang="en-US" dirty="0"/>
              <a:t>Once you define a trigger function, you can bind it to one or more trigger events such as INSERT, UPDATE, and DELETE.</a:t>
            </a:r>
          </a:p>
        </p:txBody>
      </p:sp>
      <p:sp>
        <p:nvSpPr>
          <p:cNvPr id="4" name="Slide Number Placeholder 3"/>
          <p:cNvSpPr>
            <a:spLocks noGrp="1"/>
          </p:cNvSpPr>
          <p:nvPr>
            <p:ph type="sldNum" sz="quarter" idx="5"/>
          </p:nvPr>
        </p:nvSpPr>
        <p:spPr/>
        <p:txBody>
          <a:bodyPr/>
          <a:lstStyle/>
          <a:p>
            <a:fld id="{7AE90029-A909-AD4E-9775-A0D64990AD22}" type="slidenum">
              <a:rPr lang="en-US" smtClean="0"/>
              <a:t>23</a:t>
            </a:fld>
            <a:endParaRPr lang="en-US"/>
          </a:p>
        </p:txBody>
      </p:sp>
    </p:spTree>
    <p:extLst>
      <p:ext uri="{BB962C8B-B14F-4D97-AF65-F5344CB8AC3E}">
        <p14:creationId xmlns:p14="http://schemas.microsoft.com/office/powerpoint/2010/main" val="167516096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CREATE TRIGGER statement creates a new trigger.</a:t>
            </a:r>
          </a:p>
          <a:p>
            <a:endParaRPr lang="en-US" dirty="0"/>
          </a:p>
          <a:p>
            <a:r>
              <a:rPr lang="en-US" dirty="0"/>
              <a:t>In the statement:</a:t>
            </a:r>
          </a:p>
          <a:p>
            <a:r>
              <a:rPr lang="en-US" dirty="0"/>
              <a:t>First, specify the name of the trigger after the TRIGGER keywords.</a:t>
            </a:r>
          </a:p>
          <a:p>
            <a:r>
              <a:rPr lang="en-US" dirty="0"/>
              <a:t>Then, specify the timing that cause the trigger to fire. It can be BEFORE or AFTER an event occurs.</a:t>
            </a:r>
          </a:p>
          <a:p>
            <a:r>
              <a:rPr lang="en-US" dirty="0"/>
              <a:t>After this, specify the event that invokes the trigger. The event can be INSERT , DELETE, UPDATE or TRUNCATE.</a:t>
            </a:r>
          </a:p>
          <a:p>
            <a:r>
              <a:rPr lang="en-US" dirty="0"/>
              <a:t>Next, specify the name of the table associated with the trigger after the ON keyword.</a:t>
            </a:r>
          </a:p>
          <a:p>
            <a:endParaRPr lang="en-US" dirty="0"/>
          </a:p>
          <a:p>
            <a:r>
              <a:rPr lang="en-US" dirty="0"/>
              <a:t>And then, specify the type of triggers which can be:</a:t>
            </a:r>
          </a:p>
          <a:p>
            <a:endParaRPr lang="en-US" dirty="0"/>
          </a:p>
          <a:p>
            <a:pPr marL="171450" indent="-171450">
              <a:buFont typeface="Arial" panose="020B0604020202020204" pitchFamily="34" charset="0"/>
              <a:buChar char="•"/>
            </a:pPr>
            <a:r>
              <a:rPr lang="en-US" dirty="0"/>
              <a:t>    Row-level trigger that is specified by the FOR EACH ROW clause.</a:t>
            </a:r>
          </a:p>
          <a:p>
            <a:pPr marL="171450" indent="-171450">
              <a:buFont typeface="Arial" panose="020B0604020202020204" pitchFamily="34" charset="0"/>
              <a:buChar char="•"/>
            </a:pPr>
            <a:r>
              <a:rPr lang="en-US" dirty="0"/>
              <a:t>    Statement-level trigger that is specified by the FOR EACH STATEMENT clause.</a:t>
            </a:r>
          </a:p>
          <a:p>
            <a:endParaRPr lang="en-US" dirty="0"/>
          </a:p>
          <a:p>
            <a:r>
              <a:rPr lang="en-US" dirty="0"/>
              <a:t>A row-level trigger is fired for each row while a statement-level trigger is fired for each transaction.</a:t>
            </a:r>
          </a:p>
          <a:p>
            <a:endParaRPr lang="en-US" dirty="0"/>
          </a:p>
          <a:p>
            <a:r>
              <a:rPr lang="en-US" dirty="0"/>
              <a:t>Finally, specify the name of the trigger function after the EXECUTE PROCEDURE keywords.</a:t>
            </a:r>
          </a:p>
        </p:txBody>
      </p:sp>
      <p:sp>
        <p:nvSpPr>
          <p:cNvPr id="4" name="Slide Number Placeholder 3"/>
          <p:cNvSpPr>
            <a:spLocks noGrp="1"/>
          </p:cNvSpPr>
          <p:nvPr>
            <p:ph type="sldNum" sz="quarter" idx="5"/>
          </p:nvPr>
        </p:nvSpPr>
        <p:spPr/>
        <p:txBody>
          <a:bodyPr/>
          <a:lstStyle/>
          <a:p>
            <a:fld id="{7AE90029-A909-AD4E-9775-A0D64990AD22}" type="slidenum">
              <a:rPr lang="en-US" smtClean="0"/>
              <a:t>24</a:t>
            </a:fld>
            <a:endParaRPr lang="en-US"/>
          </a:p>
        </p:txBody>
      </p:sp>
    </p:spTree>
    <p:extLst>
      <p:ext uri="{BB962C8B-B14F-4D97-AF65-F5344CB8AC3E}">
        <p14:creationId xmlns:p14="http://schemas.microsoft.com/office/powerpoint/2010/main" val="138690629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 </a:t>
            </a:r>
            <a:r>
              <a:rPr lang="en-US" sz="1800" b="1" i="1"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data change trigger</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is declared as a function with no arguments and a return type of trigger. </a:t>
            </a:r>
          </a:p>
          <a:p>
            <a:pPr marL="0" marR="0" lvl="0" indent="0" algn="l" defTabSz="457200" rtl="0" eaLnBrk="1" fontAlgn="auto" latinLnBrk="0" hangingPunct="1">
              <a:lnSpc>
                <a:spcPct val="100000"/>
              </a:lnSpc>
              <a:spcBef>
                <a:spcPts val="0"/>
              </a:spcBef>
              <a:spcAft>
                <a:spcPts val="0"/>
              </a:spcAft>
              <a:buClrTx/>
              <a:buSzTx/>
              <a:buFontTx/>
              <a:buNone/>
              <a:tabLst/>
              <a:defRP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Note that the function must be declared with no arguments even if it expects to receive some arguments specified in CREATE TRIGGER — such arguments are passed via TG_ARGV.</a:t>
            </a:r>
          </a:p>
          <a:p>
            <a:r>
              <a:rPr lang="en-US" dirty="0"/>
              <a:t>They are could be for example:</a:t>
            </a:r>
          </a:p>
          <a:p>
            <a:endParaRPr lang="en-US" dirty="0"/>
          </a:p>
          <a:p>
            <a:r>
              <a:rPr lang="en-US" dirty="0"/>
              <a:t>NEW - variable holding the new database row for INSERT/UPDATE operations in row-level triggers. This variable is null in statement-level triggers and for DELETE operations.</a:t>
            </a:r>
          </a:p>
          <a:p>
            <a:r>
              <a:rPr lang="en-US" dirty="0"/>
              <a:t>OLD - variable holding the old database row for UPDATE/DELETE operations in row-level triggers. This variable is null in statement-level triggers and for INSERT operations.</a:t>
            </a:r>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TG_TABLE_NAME - the name of the table that caused the trigger invocation.</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A trigger function must return either NULL or a record/row value having exactly the structure of the table the trigger was fired for.</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457200" rtl="0" eaLnBrk="1" fontAlgn="auto" latinLnBrk="0" hangingPunct="1">
              <a:lnSpc>
                <a:spcPct val="100000"/>
              </a:lnSpc>
              <a:spcBef>
                <a:spcPts val="0"/>
              </a:spcBef>
              <a:spcAft>
                <a:spcPts val="0"/>
              </a:spcAft>
              <a:buClrTx/>
              <a:buSzTx/>
              <a:buFontTx/>
              <a:buNone/>
              <a:tabLst/>
              <a:defRPr/>
            </a:pPr>
            <a:r>
              <a:rPr lang="en-US" dirty="0"/>
              <a:t>Example trigger ensures that any time a row is inserted or updated in the table, the current user name and time are stamped into the row. And it checks that an employee's name is given and that the salary is a positive value.</a:t>
            </a:r>
          </a:p>
          <a:p>
            <a:pPr marL="0" marR="0" lvl="0" indent="0" algn="l" defTabSz="457200" rtl="0" eaLnBrk="1" fontAlgn="auto" latinLnBrk="0" hangingPunct="1">
              <a:lnSpc>
                <a:spcPct val="100000"/>
              </a:lnSpc>
              <a:spcBef>
                <a:spcPts val="0"/>
              </a:spcBef>
              <a:spcAft>
                <a:spcPts val="0"/>
              </a:spcAft>
              <a:buClrTx/>
              <a:buSzTx/>
              <a:buFontTx/>
              <a:buNone/>
              <a:tabLst/>
              <a:defRPr/>
            </a:pPr>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25</a:t>
            </a:fld>
            <a:endParaRPr lang="en-US"/>
          </a:p>
        </p:txBody>
      </p:sp>
    </p:spTree>
    <p:extLst>
      <p:ext uri="{BB962C8B-B14F-4D97-AF65-F5344CB8AC3E}">
        <p14:creationId xmlns:p14="http://schemas.microsoft.com/office/powerpoint/2010/main" val="6063850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access to a cursor, you need to declare a cursor variable in the declaration section of a block. PostgreSQL provides you with a special type called REFCURSOR to declare a cursor variable.</a:t>
            </a:r>
          </a:p>
          <a:p>
            <a:r>
              <a:rPr lang="en-US" dirty="0"/>
              <a:t>You can also declare a cursor that bounds to a query.</a:t>
            </a:r>
          </a:p>
          <a:p>
            <a:r>
              <a:rPr lang="en-US" dirty="0"/>
              <a:t>First, you specify a variable name for the cursor. Then, you put the CURSOR keyword followed by a list of comma-separated arguments ( name-datatype) that defines parameters for the query. These arguments will be substituted by values when the cursor is opened.</a:t>
            </a:r>
          </a:p>
          <a:p>
            <a:r>
              <a:rPr lang="en-US" dirty="0"/>
              <a:t>After that, you specify a query following the FOR keyword. You can use any valid SELECT statement here.</a:t>
            </a:r>
          </a:p>
          <a:p>
            <a:endParaRPr lang="en-US" dirty="0"/>
          </a:p>
          <a:p>
            <a:r>
              <a:rPr lang="en-US" dirty="0"/>
              <a:t>you can also specify whether the cursor can be scrolled backward using the SCROLL. If you use NO SCROLL, the cursor cannot be scrolled backward.</a:t>
            </a:r>
          </a:p>
        </p:txBody>
      </p:sp>
      <p:sp>
        <p:nvSpPr>
          <p:cNvPr id="4" name="Slide Number Placeholder 3"/>
          <p:cNvSpPr>
            <a:spLocks noGrp="1"/>
          </p:cNvSpPr>
          <p:nvPr>
            <p:ph type="sldNum" sz="quarter" idx="5"/>
          </p:nvPr>
        </p:nvSpPr>
        <p:spPr/>
        <p:txBody>
          <a:bodyPr/>
          <a:lstStyle/>
          <a:p>
            <a:fld id="{7AE90029-A909-AD4E-9775-A0D64990AD22}" type="slidenum">
              <a:rPr lang="en-US" smtClean="0"/>
              <a:t>5</a:t>
            </a:fld>
            <a:endParaRPr lang="en-US"/>
          </a:p>
        </p:txBody>
      </p:sp>
    </p:spTree>
    <p:extLst>
      <p:ext uri="{BB962C8B-B14F-4D97-AF65-F5344CB8AC3E}">
        <p14:creationId xmlns:p14="http://schemas.microsoft.com/office/powerpoint/2010/main" val="2809518600"/>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PL/</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pgSQL</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can be used to define event triggers. PostgreSQL requires that a function that is to be called as an event trigger must be declared as a function with no arguments and a return type of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event_trigger</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When a PL/</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pgSQL</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function is called as an event trigger, several special variables are created automatically in the top-level block. They are:</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TG_EVENT - Data type text; a string representing the event the trigger is fired for.</a:t>
            </a:r>
          </a:p>
          <a:p>
            <a:pPr marL="342900" marR="0" lvl="0" indent="-342900">
              <a:spcBef>
                <a:spcPts val="600"/>
              </a:spcBef>
              <a:spcAft>
                <a:spcPts val="0"/>
              </a:spcAft>
              <a:buFont typeface="Symbol" panose="05050102010706020507" pitchFamily="18" charset="2"/>
              <a:buChar char=""/>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TG_TAG - Data type text; variable that contains the command tag for which the trigger is fired.</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This example trigger simply raises a NOTICE message each time a supported command is executed.</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26</a:t>
            </a:fld>
            <a:endParaRPr lang="en-US"/>
          </a:p>
        </p:txBody>
      </p:sp>
    </p:spTree>
    <p:extLst>
      <p:ext uri="{BB962C8B-B14F-4D97-AF65-F5344CB8AC3E}">
        <p14:creationId xmlns:p14="http://schemas.microsoft.com/office/powerpoint/2010/main" val="2916676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a cursor can be used to retrieve rows, it must be </a:t>
            </a:r>
            <a:r>
              <a:rPr lang="en-US" i="1" dirty="0"/>
              <a:t>opened</a:t>
            </a:r>
            <a:r>
              <a:rPr lang="en-US" dirty="0"/>
              <a:t>. This is the equivalent action to the SQL command DECLARE CURSOR.</a:t>
            </a:r>
          </a:p>
          <a:p>
            <a:r>
              <a:rPr lang="en-US" dirty="0"/>
              <a:t>PostgreSQL provides the syntax for opening an unbound and bound cursor.</a:t>
            </a:r>
          </a:p>
          <a:p>
            <a:endParaRPr lang="en-US" dirty="0"/>
          </a:p>
          <a:p>
            <a:r>
              <a:rPr lang="en-US" b="1" dirty="0"/>
              <a:t>For unbound: </a:t>
            </a:r>
          </a:p>
          <a:p>
            <a:r>
              <a:rPr lang="en-US" dirty="0"/>
              <a:t>Because the unbound cursor variable is not bounded to any query when we declared it, we have to specify the query when we open it. The query must be a SELECT, or something else that returns rows (such as EXPLAIN).</a:t>
            </a:r>
          </a:p>
          <a:p>
            <a:r>
              <a:rPr lang="en-US" dirty="0"/>
              <a:t>When a PL/</a:t>
            </a:r>
            <a:r>
              <a:rPr lang="en-US" dirty="0" err="1"/>
              <a:t>pgSQL</a:t>
            </a:r>
            <a:r>
              <a:rPr lang="en-US" dirty="0"/>
              <a:t> variable is substituted into the cursor query, the value that is substituted is the one it has at the time of the OPEN; following changes to the variable will not affect the cursor's behavior. </a:t>
            </a:r>
          </a:p>
          <a:p>
            <a:endParaRPr lang="en-US" dirty="0"/>
          </a:p>
          <a:p>
            <a:r>
              <a:rPr lang="en-US" dirty="0"/>
              <a:t>PostgreSQL allows you to open a cursor and bound it to a dynamic query by using FOR EXECUTE. The cursor variable is opened and given the specified query to execute. As with EXECUTE, parameter values can be inserted into the dynamic command via format() and USING.</a:t>
            </a:r>
          </a:p>
          <a:p>
            <a:endParaRPr lang="en-US" dirty="0"/>
          </a:p>
          <a:p>
            <a:r>
              <a:rPr lang="en-US" b="1" dirty="0"/>
              <a:t>For bound:</a:t>
            </a:r>
          </a:p>
          <a:p>
            <a:r>
              <a:rPr lang="en-US" dirty="0"/>
              <a:t>Because a bound cursor already bounds to a query when we declared it, so when we open it, we just need to pass the arguments to the query if necessary. There is no equivalent of EXECUTE in this case. Argument values can be passed using either </a:t>
            </a:r>
            <a:r>
              <a:rPr lang="en-US" i="1" dirty="0"/>
              <a:t>positional</a:t>
            </a:r>
            <a:r>
              <a:rPr lang="en-US" dirty="0"/>
              <a:t> or </a:t>
            </a:r>
            <a:r>
              <a:rPr lang="en-US" i="1" dirty="0"/>
              <a:t>named</a:t>
            </a:r>
            <a:r>
              <a:rPr lang="en-US" dirty="0"/>
              <a:t> notation. In positional notation, all arguments are specified in order. In named notation, each argument's name is specified using := to separate it from the argument expression.</a:t>
            </a:r>
          </a:p>
          <a:p>
            <a:endParaRPr lang="en-US" dirty="0"/>
          </a:p>
          <a:p>
            <a:endParaRPr lang="en-US" dirty="0"/>
          </a:p>
          <a:p>
            <a:endParaRPr lang="en-US" dirty="0"/>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6</a:t>
            </a:fld>
            <a:endParaRPr lang="en-US"/>
          </a:p>
        </p:txBody>
      </p:sp>
    </p:spTree>
    <p:extLst>
      <p:ext uri="{BB962C8B-B14F-4D97-AF65-F5344CB8AC3E}">
        <p14:creationId xmlns:p14="http://schemas.microsoft.com/office/powerpoint/2010/main" val="328976302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After opening a cursor, we can manipulate it using FETCH, MOVE, UPDATE, or DELETE statement.</a:t>
            </a:r>
          </a:p>
          <a:p>
            <a:endParaRPr lang="en-US" dirty="0"/>
          </a:p>
          <a:p>
            <a:r>
              <a:rPr lang="en-US" dirty="0"/>
              <a:t>The FETCH statement gets the next row from the cursor and assigns it a target, which could be a record, a row variable, or a comma-separated list of variables. If no more row found, the target is set to NULL(s).</a:t>
            </a:r>
          </a:p>
          <a:p>
            <a:r>
              <a:rPr lang="en-US" i="1" dirty="0"/>
              <a:t>cursor</a:t>
            </a:r>
            <a:r>
              <a:rPr lang="en-US" dirty="0"/>
              <a:t> must be the name of a </a:t>
            </a:r>
            <a:r>
              <a:rPr lang="en-US" dirty="0" err="1"/>
              <a:t>refcursor</a:t>
            </a:r>
            <a:r>
              <a:rPr lang="en-US" dirty="0"/>
              <a:t> variable that references an open cursor portal.</a:t>
            </a:r>
          </a:p>
          <a:p>
            <a:r>
              <a:rPr lang="en-US" dirty="0"/>
              <a:t>By default, a cursor gets the next row if you don’t specify the direction explicitly. The following is valid for the  cursor:</a:t>
            </a:r>
          </a:p>
          <a:p>
            <a:pPr marL="171450" indent="-171450">
              <a:buFont typeface="Arial" panose="020B0604020202020204" pitchFamily="34" charset="0"/>
              <a:buChar char="•"/>
            </a:pPr>
            <a:r>
              <a:rPr lang="en-US" dirty="0"/>
              <a:t>    NEXT</a:t>
            </a:r>
          </a:p>
          <a:p>
            <a:pPr marL="171450" indent="-171450">
              <a:buFont typeface="Arial" panose="020B0604020202020204" pitchFamily="34" charset="0"/>
              <a:buChar char="•"/>
            </a:pPr>
            <a:r>
              <a:rPr lang="en-US" dirty="0"/>
              <a:t>    LAST</a:t>
            </a:r>
          </a:p>
          <a:p>
            <a:pPr marL="171450" indent="-171450">
              <a:buFont typeface="Arial" panose="020B0604020202020204" pitchFamily="34" charset="0"/>
              <a:buChar char="•"/>
            </a:pPr>
            <a:r>
              <a:rPr lang="en-US" dirty="0"/>
              <a:t>    PRIOR</a:t>
            </a:r>
          </a:p>
          <a:p>
            <a:pPr marL="171450" indent="-171450">
              <a:buFont typeface="Arial" panose="020B0604020202020204" pitchFamily="34" charset="0"/>
              <a:buChar char="•"/>
            </a:pPr>
            <a:r>
              <a:rPr lang="en-US" dirty="0"/>
              <a:t>    FIRST</a:t>
            </a:r>
          </a:p>
          <a:p>
            <a:pPr marL="171450" indent="-171450">
              <a:buFont typeface="Arial" panose="020B0604020202020204" pitchFamily="34" charset="0"/>
              <a:buChar char="•"/>
            </a:pPr>
            <a:r>
              <a:rPr lang="en-US" dirty="0"/>
              <a:t>    ABSOLUTE count</a:t>
            </a:r>
          </a:p>
          <a:p>
            <a:pPr marL="171450" indent="-171450">
              <a:buFont typeface="Arial" panose="020B0604020202020204" pitchFamily="34" charset="0"/>
              <a:buChar char="•"/>
            </a:pPr>
            <a:r>
              <a:rPr lang="en-US" dirty="0"/>
              <a:t>    RELATIVE count</a:t>
            </a:r>
          </a:p>
          <a:p>
            <a:pPr marL="171450" indent="-171450">
              <a:buFont typeface="Arial" panose="020B0604020202020204" pitchFamily="34" charset="0"/>
              <a:buChar char="•"/>
            </a:pPr>
            <a:r>
              <a:rPr lang="en-US" dirty="0"/>
              <a:t>    FORWARD</a:t>
            </a:r>
          </a:p>
          <a:p>
            <a:pPr marL="171450" indent="-171450">
              <a:buFont typeface="Arial" panose="020B0604020202020204" pitchFamily="34" charset="0"/>
              <a:buChar char="•"/>
            </a:pPr>
            <a:r>
              <a:rPr lang="en-US" dirty="0"/>
              <a:t>    BACKWARD</a:t>
            </a:r>
          </a:p>
          <a:p>
            <a:r>
              <a:rPr lang="en-US" dirty="0"/>
              <a:t>Note that FORWARD and BACKWARD directions are only for cursors declared with SCROLL option.</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7</a:t>
            </a:fld>
            <a:endParaRPr lang="en-US"/>
          </a:p>
        </p:txBody>
      </p:sp>
    </p:spTree>
    <p:extLst>
      <p:ext uri="{BB962C8B-B14F-4D97-AF65-F5344CB8AC3E}">
        <p14:creationId xmlns:p14="http://schemas.microsoft.com/office/powerpoint/2010/main" val="371501884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If you want to move the cursor only without retrieving any row, you use the MOVE statement. The direction accepts the same value as the FETCH statement. MOVE works exactly like the FETCH command, except it only repositions the cursor and does not return the row moved to. </a:t>
            </a:r>
          </a:p>
          <a:p>
            <a:endParaRPr lang="en-US" dirty="0"/>
          </a:p>
          <a:p>
            <a:endParaRPr lang="en-US" dirty="0"/>
          </a:p>
          <a:p>
            <a:r>
              <a:rPr lang="en-US" dirty="0"/>
              <a:t>Once a cursor is positioned, we can delete or update row identifying by the cursor using DELETE WHERE CURRENT OF or UPDATE WHERE CURRENT OF statement. There are restrictions on what the cursor's query can be (in particular, no grouping) and it's best to use FOR UPDATE in the cursor.</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8</a:t>
            </a:fld>
            <a:endParaRPr lang="en-US"/>
          </a:p>
        </p:txBody>
      </p:sp>
    </p:spTree>
    <p:extLst>
      <p:ext uri="{BB962C8B-B14F-4D97-AF65-F5344CB8AC3E}">
        <p14:creationId xmlns:p14="http://schemas.microsoft.com/office/powerpoint/2010/main" val="29829770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close an opening cursor, we use CLOSE statement.</a:t>
            </a:r>
          </a:p>
          <a:p>
            <a:r>
              <a:rPr lang="en-US" dirty="0"/>
              <a:t>The CLOSE statement releases resources or frees up cursor variable to allow it to be opened again using OPEN statement.</a:t>
            </a:r>
          </a:p>
          <a:p>
            <a:endParaRPr lang="en-US" dirty="0"/>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9</a:t>
            </a:fld>
            <a:endParaRPr lang="en-US"/>
          </a:p>
        </p:txBody>
      </p:sp>
    </p:spTree>
    <p:extLst>
      <p:ext uri="{BB962C8B-B14F-4D97-AF65-F5344CB8AC3E}">
        <p14:creationId xmlns:p14="http://schemas.microsoft.com/office/powerpoint/2010/main" val="204988660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PL/</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pgSQL</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functions can return cursors to the caller. This is useful to return multiple rows or columns, especially with very large result sets. To do this, the function opens the cursor and returns the cursor name to the caller or simply opens the cursor using a portal name specified by or otherwise known to the caller. </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caller can then fetch rows from the cursor. The cursor can be closed by the caller, or it will be closed automatically when the transaction closes.</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10</a:t>
            </a:fld>
            <a:endParaRPr lang="en-US"/>
          </a:p>
        </p:txBody>
      </p:sp>
    </p:spTree>
    <p:extLst>
      <p:ext uri="{BB962C8B-B14F-4D97-AF65-F5344CB8AC3E}">
        <p14:creationId xmlns:p14="http://schemas.microsoft.com/office/powerpoint/2010/main" val="37694313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a:spcBef>
                <a:spcPts val="600"/>
              </a:spcBef>
              <a:spcAft>
                <a:spcPts val="0"/>
              </a:spcAft>
            </a:pPr>
            <a:r>
              <a:rPr lang="en-US" sz="1800" dirty="0">
                <a:effectLst/>
                <a:latin typeface="Times New Roman" panose="02020603050405020304" pitchFamily="18" charset="0"/>
                <a:ea typeface="Times New Roman" panose="02020603050405020304" pitchFamily="18" charset="0"/>
              </a:rPr>
              <a:t>There is a variant of the FOR statement that allows iterating through the rows returned by a cursor.</a:t>
            </a:r>
          </a:p>
          <a:p>
            <a:pPr marL="0" marR="0">
              <a:spcBef>
                <a:spcPts val="600"/>
              </a:spcBef>
              <a:spcAft>
                <a:spcPts val="0"/>
              </a:spcAft>
            </a:pPr>
            <a:endParaRPr lang="en-US" sz="1800" dirty="0">
              <a:effectLst/>
              <a:latin typeface="Times New Roman" panose="02020603050405020304" pitchFamily="18" charset="0"/>
            </a:endParaRP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cursor variable must have been bound to some query when it was declared, and it cannot be open already. The FOR statement automatically opens the cursor, and it closes the cursor again when the loop exits. A list of actual argument value expressions must appear if and only if the cursor was declared to take arguments. These values will be substituted in the query, in just the same way as during an OPEN.</a:t>
            </a:r>
          </a:p>
          <a:p>
            <a:pPr marL="0" marR="0">
              <a:spcBef>
                <a:spcPts val="600"/>
              </a:spcBef>
              <a:spcAft>
                <a:spcPts val="0"/>
              </a:spcAft>
            </a:pP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The variable </a:t>
            </a:r>
            <a:r>
              <a:rPr lang="en-US" sz="1800" dirty="0" err="1">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recordvar</a:t>
            </a:r>
            <a:r>
              <a:rPr lang="en-US" sz="1800" dirty="0">
                <a:solidFill>
                  <a:srgbClr val="464547"/>
                </a:solidFill>
                <a:effectLst/>
                <a:latin typeface="Trebuchet MS" panose="020B0603020202020204" pitchFamily="34" charset="0"/>
                <a:ea typeface="Times New Roman" panose="02020603050405020304" pitchFamily="18" charset="0"/>
                <a:cs typeface="Times New Roman" panose="02020603050405020304" pitchFamily="18" charset="0"/>
              </a:rPr>
              <a:t> is automatically defined as type record and exists only inside the loop (any existing definition of the variable name is ignored within the loop). Each row returned by the cursor is successively assigned to this record variable and the loop body is executed.</a:t>
            </a:r>
          </a:p>
          <a:p>
            <a:pPr marL="0" marR="0">
              <a:spcBef>
                <a:spcPts val="600"/>
              </a:spcBef>
              <a:spcAft>
                <a:spcPts val="0"/>
              </a:spcAft>
            </a:pPr>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11</a:t>
            </a:fld>
            <a:endParaRPr lang="en-US"/>
          </a:p>
        </p:txBody>
      </p:sp>
    </p:spTree>
    <p:extLst>
      <p:ext uri="{BB962C8B-B14F-4D97-AF65-F5344CB8AC3E}">
        <p14:creationId xmlns:p14="http://schemas.microsoft.com/office/powerpoint/2010/main" val="87849976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800" dirty="0">
                <a:effectLst/>
                <a:latin typeface="Times New Roman" panose="02020603050405020304" pitchFamily="18" charset="0"/>
                <a:ea typeface="Times New Roman" panose="02020603050405020304" pitchFamily="18" charset="0"/>
              </a:rPr>
              <a:t>In most other database systems, stored procedures are only used with primitive data types, such as integers, numeric, varchar, and so on. However, PostgreSQL is very different. We can use all the data types that are available to us. This includes primitive, composite, and custom types of data. There are simply no restrictions as far as data types are concerned. To unleash the full power of PostgreSQL, composite types are highly important.</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A composite type represents the structure of a row or record; it is essentially just a list of field names and their data types. PostgreSQL allows composite types to be used in many of the same ways that simple types can be used. For example, a column of a table can be declared to be of a composite type.</a:t>
            </a:r>
          </a:p>
          <a:p>
            <a:endParaRPr lang="en-US" sz="1800" dirty="0">
              <a:effectLst/>
              <a:latin typeface="Times New Roman" panose="02020603050405020304" pitchFamily="18" charset="0"/>
            </a:endParaRPr>
          </a:p>
          <a:p>
            <a:r>
              <a:rPr lang="en-US" sz="1800" dirty="0">
                <a:effectLst/>
                <a:latin typeface="Times New Roman" panose="02020603050405020304" pitchFamily="18" charset="0"/>
              </a:rPr>
              <a:t>To define composite type t</a:t>
            </a:r>
            <a:r>
              <a:rPr lang="en-US" dirty="0"/>
              <a:t>he syntax is comparable to CREATE TABLE are being used. Except that only field names and types can be specified; no constraints (such as NOT NULL) can presently be included. The CREATE TYPE statement allows you to create a composite type, which can be used as the return type of a function.</a:t>
            </a:r>
          </a:p>
          <a:p>
            <a:endParaRPr lang="en-US" dirty="0"/>
          </a:p>
        </p:txBody>
      </p:sp>
      <p:sp>
        <p:nvSpPr>
          <p:cNvPr id="4" name="Slide Number Placeholder 3"/>
          <p:cNvSpPr>
            <a:spLocks noGrp="1"/>
          </p:cNvSpPr>
          <p:nvPr>
            <p:ph type="sldNum" sz="quarter" idx="5"/>
          </p:nvPr>
        </p:nvSpPr>
        <p:spPr/>
        <p:txBody>
          <a:bodyPr/>
          <a:lstStyle/>
          <a:p>
            <a:fld id="{7AE90029-A909-AD4E-9775-A0D64990AD22}" type="slidenum">
              <a:rPr lang="en-US" smtClean="0"/>
              <a:t>13</a:t>
            </a:fld>
            <a:endParaRPr lang="en-US"/>
          </a:p>
        </p:txBody>
      </p:sp>
    </p:spTree>
    <p:extLst>
      <p:ext uri="{BB962C8B-B14F-4D97-AF65-F5344CB8AC3E}">
        <p14:creationId xmlns:p14="http://schemas.microsoft.com/office/powerpoint/2010/main" val="260599648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4.xml"/><Relationship Id="rId4" Type="http://schemas.openxmlformats.org/officeDocument/2006/relationships/image" Target="../media/image3.emf"/></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2.xml"/><Relationship Id="rId4" Type="http://schemas.openxmlformats.org/officeDocument/2006/relationships/image" Target="../media/image3.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3.xml"/><Relationship Id="rId4" Type="http://schemas.openxmlformats.org/officeDocument/2006/relationships/image" Target="../media/image3.emf"/></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3.emf"/><Relationship Id="rId2" Type="http://schemas.openxmlformats.org/officeDocument/2006/relationships/image" Target="../media/image4.png"/><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Subtitle 2"/>
          <p:cNvSpPr>
            <a:spLocks noGrp="1"/>
          </p:cNvSpPr>
          <p:nvPr>
            <p:ph type="subTitle" idx="1" hasCustomPrompt="1"/>
          </p:nvPr>
        </p:nvSpPr>
        <p:spPr>
          <a:xfrm>
            <a:off x="842433" y="5455612"/>
            <a:ext cx="8534400" cy="381000"/>
          </a:xfrm>
          <a:prstGeom prst="rect">
            <a:avLst/>
          </a:prstGeom>
        </p:spPr>
        <p:txBody>
          <a:bodyPr>
            <a:normAutofit/>
          </a:bodyPr>
          <a:lstStyle>
            <a:lvl1pPr marL="0" indent="0" algn="l">
              <a:buNone/>
              <a:defRPr sz="1800" cap="all" baseline="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ADD MONTH </a:t>
            </a:r>
            <a:r>
              <a:rPr lang="en-US" dirty="0" err="1"/>
              <a:t>DAte</a:t>
            </a:r>
            <a:r>
              <a:rPr lang="en-US" dirty="0"/>
              <a:t>, YEAR</a:t>
            </a:r>
          </a:p>
        </p:txBody>
      </p:sp>
      <p:sp>
        <p:nvSpPr>
          <p:cNvPr id="9" name="Text Placeholder 5"/>
          <p:cNvSpPr>
            <a:spLocks noGrp="1"/>
          </p:cNvSpPr>
          <p:nvPr>
            <p:ph type="body" sz="quarter" idx="11" hasCustomPrompt="1"/>
          </p:nvPr>
        </p:nvSpPr>
        <p:spPr>
          <a:xfrm>
            <a:off x="842434" y="4466210"/>
            <a:ext cx="3382786" cy="360099"/>
          </a:xfrm>
          <a:prstGeom prst="rect">
            <a:avLst/>
          </a:prstGeom>
          <a:solidFill>
            <a:schemeClr val="accent2"/>
          </a:solidFill>
        </p:spPr>
        <p:txBody>
          <a:bodyPr wrap="none" tIns="36576">
            <a:spAutoFit/>
          </a:bodyPr>
          <a:lstStyle>
            <a:lvl1pPr marL="0" indent="0">
              <a:spcBef>
                <a:spcPts val="0"/>
              </a:spcBef>
              <a:buFontTx/>
              <a:buNone/>
              <a:defRPr sz="1800" cap="all" baseline="0">
                <a:solidFill>
                  <a:srgbClr val="FFFFFF"/>
                </a:solidFill>
                <a:latin typeface="Arial Black"/>
                <a:cs typeface="Arial Black"/>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ADD SUBTITLE</a:t>
            </a:r>
          </a:p>
        </p:txBody>
      </p:sp>
      <p:sp>
        <p:nvSpPr>
          <p:cNvPr id="10"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
        <p:nvSpPr>
          <p:cNvPr id="11" name="Picture Placeholder 2"/>
          <p:cNvSpPr>
            <a:spLocks noGrp="1"/>
          </p:cNvSpPr>
          <p:nvPr>
            <p:ph type="pic" sz="quarter" idx="19" hasCustomPrompt="1"/>
          </p:nvPr>
        </p:nvSpPr>
        <p:spPr>
          <a:xfrm>
            <a:off x="3048469" y="504826"/>
            <a:ext cx="1882121" cy="458881"/>
          </a:xfrm>
          <a:prstGeom prst="rect">
            <a:avLst/>
          </a:prstGeom>
        </p:spPr>
        <p:txBody>
          <a:bodyPr vert="horz" lIns="68580" tIns="34290" rIns="68580" bIns="34290"/>
          <a:lstStyle>
            <a:lvl1pPr marL="0" indent="0" algn="ctr">
              <a:buNone/>
              <a:defRPr/>
            </a:lvl1pPr>
          </a:lstStyle>
          <a:p>
            <a:r>
              <a:rPr lang="en-US" dirty="0"/>
              <a:t>logo</a:t>
            </a:r>
          </a:p>
        </p:txBody>
      </p:sp>
      <p:cxnSp>
        <p:nvCxnSpPr>
          <p:cNvPr id="12" name="Straight Connector 11"/>
          <p:cNvCxnSpPr/>
          <p:nvPr userDrawn="1"/>
        </p:nvCxnSpPr>
        <p:spPr>
          <a:xfrm>
            <a:off x="2764117" y="571499"/>
            <a:ext cx="0" cy="347382"/>
          </a:xfrm>
          <a:prstGeom prst="line">
            <a:avLst/>
          </a:prstGeom>
          <a:effectLst/>
        </p:spPr>
        <p:style>
          <a:lnRef idx="2">
            <a:schemeClr val="accent1"/>
          </a:lnRef>
          <a:fillRef idx="0">
            <a:schemeClr val="accent1"/>
          </a:fillRef>
          <a:effectRef idx="1">
            <a:schemeClr val="accent1"/>
          </a:effectRef>
          <a:fontRef idx="minor">
            <a:schemeClr val="tx1"/>
          </a:fontRef>
        </p:style>
      </p:cxnSp>
      <p:sp>
        <p:nvSpPr>
          <p:cNvPr id="13"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tx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Tree>
    <p:extLst>
      <p:ext uri="{BB962C8B-B14F-4D97-AF65-F5344CB8AC3E}">
        <p14:creationId xmlns:p14="http://schemas.microsoft.com/office/powerpoint/2010/main" val="226874121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91434" tIns="45717" rIns="91434" bIns="45717" rtlCol="0" anchor="ctr"/>
          <a:lstStyle/>
          <a:p>
            <a:pPr algn="ctr"/>
            <a:endParaRPr lang="en-US" sz="1800"/>
          </a:p>
        </p:txBody>
      </p:sp>
      <p:pic>
        <p:nvPicPr>
          <p:cNvPr id="8" name="Picture 7"/>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10"/>
            <a:ext cx="1188379" cy="421377"/>
          </a:xfrm>
          <a:prstGeom prst="rect">
            <a:avLst/>
          </a:prstGeom>
        </p:spPr>
      </p:pic>
    </p:spTree>
    <p:extLst>
      <p:ext uri="{BB962C8B-B14F-4D97-AF65-F5344CB8AC3E}">
        <p14:creationId xmlns:p14="http://schemas.microsoft.com/office/powerpoint/2010/main" val="3169018078"/>
      </p:ext>
    </p:extLst>
  </p:cSld>
  <p:clrMapOvr>
    <a:masterClrMapping/>
  </p:clrMapOvr>
  <p:extLst>
    <p:ext uri="{DCECCB84-F9BA-43D5-87BE-67443E8EF086}">
      <p15:sldGuideLst xmlns:p15="http://schemas.microsoft.com/office/powerpoint/2012/main"/>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10"/>
            <a:ext cx="1188379" cy="421377"/>
          </a:xfrm>
          <a:prstGeom prst="rect">
            <a:avLst/>
          </a:prstGeom>
        </p:spPr>
      </p:pic>
    </p:spTree>
    <p:extLst>
      <p:ext uri="{BB962C8B-B14F-4D97-AF65-F5344CB8AC3E}">
        <p14:creationId xmlns:p14="http://schemas.microsoft.com/office/powerpoint/2010/main" val="466416817"/>
      </p:ext>
    </p:extLst>
  </p:cSld>
  <p:clrMapOvr>
    <a:masterClrMapping/>
  </p:clrMapOvr>
  <p:extLst>
    <p:ext uri="{DCECCB84-F9BA-43D5-87BE-67443E8EF086}">
      <p15:sldGuideLst xmlns:p15="http://schemas.microsoft.com/office/powerpoint/2012/main">
        <p15:guide id="1" pos="448">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158305036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3" y="1439334"/>
            <a:ext cx="11239500"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5"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66554345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wo Conten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2" y="1439334"/>
            <a:ext cx="5314949" cy="45296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4" name="Content Placeholder 5"/>
          <p:cNvSpPr>
            <a:spLocks noGrp="1"/>
          </p:cNvSpPr>
          <p:nvPr>
            <p:ph sz="quarter" idx="11" hasCustomPrompt="1"/>
          </p:nvPr>
        </p:nvSpPr>
        <p:spPr>
          <a:xfrm>
            <a:off x="6400802" y="1439334"/>
            <a:ext cx="5314951" cy="45296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cxnSp>
        <p:nvCxnSpPr>
          <p:cNvPr id="5" name="Straight Connector 4"/>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11861880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Content with Highligh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476253" y="1896534"/>
            <a:ext cx="11239500" cy="40724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sp>
        <p:nvSpPr>
          <p:cNvPr id="5" name="Text Placeholder 4"/>
          <p:cNvSpPr>
            <a:spLocks noGrp="1"/>
          </p:cNvSpPr>
          <p:nvPr>
            <p:ph type="body" sz="quarter" idx="11" hasCustomPrompt="1"/>
          </p:nvPr>
        </p:nvSpPr>
        <p:spPr>
          <a:xfrm>
            <a:off x="476253" y="1439333"/>
            <a:ext cx="11239500"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6" name="Straight Connector 5"/>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6614792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3" name="Content Placeholder 5"/>
          <p:cNvSpPr>
            <a:spLocks noGrp="1"/>
          </p:cNvSpPr>
          <p:nvPr>
            <p:ph sz="quarter" idx="10" hasCustomPrompt="1"/>
          </p:nvPr>
        </p:nvSpPr>
        <p:spPr>
          <a:xfrm>
            <a:off x="476254" y="1896534"/>
            <a:ext cx="5314948" cy="40724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6" name="Content Placeholder 5"/>
          <p:cNvSpPr>
            <a:spLocks noGrp="1"/>
          </p:cNvSpPr>
          <p:nvPr>
            <p:ph sz="quarter" idx="12" hasCustomPrompt="1"/>
          </p:nvPr>
        </p:nvSpPr>
        <p:spPr>
          <a:xfrm>
            <a:off x="6400801" y="1896534"/>
            <a:ext cx="5324476" cy="4072467"/>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6400798" y="1439333"/>
            <a:ext cx="532447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OTHER Highlight goes here</a:t>
            </a:r>
          </a:p>
        </p:txBody>
      </p:sp>
      <p:cxnSp>
        <p:nvCxnSpPr>
          <p:cNvPr id="8" name="Straight Connector 7"/>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021414498"/>
      </p:ext>
    </p:extLst>
  </p:cSld>
  <p:clrMapOvr>
    <a:masterClrMapping/>
  </p:clrMapOvr>
  <p:extLst>
    <p:ext uri="{DCECCB84-F9BA-43D5-87BE-67443E8EF086}">
      <p15:sldGuideLst xmlns:p15="http://schemas.microsoft.com/office/powerpoint/2012/main"/>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Conten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4" y="1439334"/>
            <a:ext cx="5314948"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5" name="Straight Connector 4"/>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601469373"/>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Content with Highligh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6" name="Content Placeholder 5"/>
          <p:cNvSpPr>
            <a:spLocks noGrp="1"/>
          </p:cNvSpPr>
          <p:nvPr>
            <p:ph sz="quarter" idx="10" hasCustomPrompt="1"/>
          </p:nvPr>
        </p:nvSpPr>
        <p:spPr>
          <a:xfrm>
            <a:off x="476252" y="1896534"/>
            <a:ext cx="5314949" cy="40724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5" name="Text Placeholder 4"/>
          <p:cNvSpPr>
            <a:spLocks noGrp="1"/>
          </p:cNvSpPr>
          <p:nvPr>
            <p:ph type="body" sz="quarter" idx="12"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cxnSp>
        <p:nvCxnSpPr>
          <p:cNvPr id="7" name="Straight Connector 6"/>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209913531"/>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List and Picture">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sp>
        <p:nvSpPr>
          <p:cNvPr id="9" name="Picture Placeholder 8"/>
          <p:cNvSpPr>
            <a:spLocks noGrp="1"/>
          </p:cNvSpPr>
          <p:nvPr>
            <p:ph type="pic" sz="quarter" idx="11" hasCustomPrompt="1"/>
          </p:nvPr>
        </p:nvSpPr>
        <p:spPr>
          <a:xfrm>
            <a:off x="7112000" y="0"/>
            <a:ext cx="5080000" cy="6426200"/>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cxnSp>
        <p:nvCxnSpPr>
          <p:cNvPr id="7" name="Straight Connector 6"/>
          <p:cNvCxnSpPr/>
          <p:nvPr/>
        </p:nvCxnSpPr>
        <p:spPr>
          <a:xfrm>
            <a:off x="392547" y="955249"/>
            <a:ext cx="5629372"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4" name="Text Placeholder 13"/>
          <p:cNvSpPr>
            <a:spLocks noGrp="1"/>
          </p:cNvSpPr>
          <p:nvPr>
            <p:ph type="body" sz="quarter" idx="12" hasCustomPrompt="1"/>
          </p:nvPr>
        </p:nvSpPr>
        <p:spPr>
          <a:xfrm>
            <a:off x="476251" y="1456655"/>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0" name="Text Placeholder 19"/>
          <p:cNvSpPr>
            <a:spLocks noGrp="1"/>
          </p:cNvSpPr>
          <p:nvPr>
            <p:ph type="body" sz="quarter" idx="13" hasCustomPrompt="1"/>
          </p:nvPr>
        </p:nvSpPr>
        <p:spPr>
          <a:xfrm>
            <a:off x="947963" y="1456655"/>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one title here</a:t>
            </a:r>
          </a:p>
        </p:txBody>
      </p:sp>
      <p:sp>
        <p:nvSpPr>
          <p:cNvPr id="21" name="Text Placeholder 13"/>
          <p:cNvSpPr>
            <a:spLocks noGrp="1"/>
          </p:cNvSpPr>
          <p:nvPr>
            <p:ph type="body" sz="quarter" idx="14" hasCustomPrompt="1"/>
          </p:nvPr>
        </p:nvSpPr>
        <p:spPr>
          <a:xfrm>
            <a:off x="476251" y="5493512"/>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2" name="Text Placeholder 13"/>
          <p:cNvSpPr>
            <a:spLocks noGrp="1"/>
          </p:cNvSpPr>
          <p:nvPr>
            <p:ph type="body" sz="quarter" idx="15" hasCustomPrompt="1"/>
          </p:nvPr>
        </p:nvSpPr>
        <p:spPr>
          <a:xfrm>
            <a:off x="476251" y="2264027"/>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3" name="Text Placeholder 13"/>
          <p:cNvSpPr>
            <a:spLocks noGrp="1"/>
          </p:cNvSpPr>
          <p:nvPr>
            <p:ph type="body" sz="quarter" idx="16" hasCustomPrompt="1"/>
          </p:nvPr>
        </p:nvSpPr>
        <p:spPr>
          <a:xfrm>
            <a:off x="476251" y="3071399"/>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4" name="Text Placeholder 13"/>
          <p:cNvSpPr>
            <a:spLocks noGrp="1"/>
          </p:cNvSpPr>
          <p:nvPr>
            <p:ph type="body" sz="quarter" idx="17" hasCustomPrompt="1"/>
          </p:nvPr>
        </p:nvSpPr>
        <p:spPr>
          <a:xfrm>
            <a:off x="476251" y="3878771"/>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5" name="Text Placeholder 13"/>
          <p:cNvSpPr>
            <a:spLocks noGrp="1"/>
          </p:cNvSpPr>
          <p:nvPr>
            <p:ph type="body" sz="quarter" idx="18" hasCustomPrompt="1"/>
          </p:nvPr>
        </p:nvSpPr>
        <p:spPr>
          <a:xfrm>
            <a:off x="476251" y="4686143"/>
            <a:ext cx="475488" cy="475488"/>
          </a:xfr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txBody>
          <a:bodyPr anchor="ctr">
            <a:normAutofit/>
          </a:bodyPr>
          <a:lstStyle>
            <a:lvl1pPr marL="0" indent="0" algn="ctr">
              <a:buNone/>
              <a:defRPr sz="1400" b="1">
                <a:solidFill>
                  <a:schemeClr val="accent2"/>
                </a:solidFill>
                <a:latin typeface="+mj-lt"/>
              </a:defRPr>
            </a:lvl1pPr>
            <a:lvl2pPr marL="457200" indent="0">
              <a:buNone/>
              <a:defRPr>
                <a:latin typeface="+mj-lt"/>
              </a:defRPr>
            </a:lvl2pPr>
            <a:lvl3pPr marL="914400" indent="0">
              <a:buNone/>
              <a:defRPr>
                <a:latin typeface="+mj-lt"/>
              </a:defRPr>
            </a:lvl3pPr>
            <a:lvl4pPr marL="1371600" indent="0">
              <a:buNone/>
              <a:defRPr>
                <a:latin typeface="+mj-lt"/>
              </a:defRPr>
            </a:lvl4pPr>
            <a:lvl5pPr marL="1828800" indent="0">
              <a:buFont typeface="Arial" panose="020B0604020202020204" pitchFamily="34" charset="0"/>
              <a:buNone/>
              <a:defRPr>
                <a:latin typeface="+mj-lt"/>
              </a:defRPr>
            </a:lvl5pPr>
          </a:lstStyle>
          <a:p>
            <a:pPr lvl="0"/>
            <a:r>
              <a:rPr lang="en-US" dirty="0"/>
              <a:t>#</a:t>
            </a:r>
          </a:p>
        </p:txBody>
      </p:sp>
      <p:sp>
        <p:nvSpPr>
          <p:cNvPr id="26" name="Text Placeholder 19"/>
          <p:cNvSpPr>
            <a:spLocks noGrp="1"/>
          </p:cNvSpPr>
          <p:nvPr>
            <p:ph type="body" sz="quarter" idx="19" hasCustomPrompt="1"/>
          </p:nvPr>
        </p:nvSpPr>
        <p:spPr>
          <a:xfrm>
            <a:off x="947963" y="2263477"/>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TWO title here</a:t>
            </a:r>
          </a:p>
        </p:txBody>
      </p:sp>
      <p:sp>
        <p:nvSpPr>
          <p:cNvPr id="27" name="Text Placeholder 19"/>
          <p:cNvSpPr>
            <a:spLocks noGrp="1"/>
          </p:cNvSpPr>
          <p:nvPr>
            <p:ph type="body" sz="quarter" idx="20" hasCustomPrompt="1"/>
          </p:nvPr>
        </p:nvSpPr>
        <p:spPr>
          <a:xfrm>
            <a:off x="947963" y="3070300"/>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Please put section THREE title here</a:t>
            </a:r>
          </a:p>
        </p:txBody>
      </p:sp>
      <p:sp>
        <p:nvSpPr>
          <p:cNvPr id="28" name="Text Placeholder 19"/>
          <p:cNvSpPr>
            <a:spLocks noGrp="1"/>
          </p:cNvSpPr>
          <p:nvPr>
            <p:ph type="body" sz="quarter" idx="21" hasCustomPrompt="1"/>
          </p:nvPr>
        </p:nvSpPr>
        <p:spPr>
          <a:xfrm>
            <a:off x="947963" y="3877123"/>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t>
            </a:r>
          </a:p>
        </p:txBody>
      </p:sp>
      <p:sp>
        <p:nvSpPr>
          <p:cNvPr id="29" name="Text Placeholder 19"/>
          <p:cNvSpPr>
            <a:spLocks noGrp="1"/>
          </p:cNvSpPr>
          <p:nvPr>
            <p:ph type="body" sz="quarter" idx="22" hasCustomPrompt="1"/>
          </p:nvPr>
        </p:nvSpPr>
        <p:spPr>
          <a:xfrm>
            <a:off x="947963" y="4683945"/>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And delete</a:t>
            </a:r>
          </a:p>
        </p:txBody>
      </p:sp>
      <p:sp>
        <p:nvSpPr>
          <p:cNvPr id="30" name="Text Placeholder 19"/>
          <p:cNvSpPr>
            <a:spLocks noGrp="1"/>
          </p:cNvSpPr>
          <p:nvPr>
            <p:ph type="body" sz="quarter" idx="23" hasCustomPrompt="1"/>
          </p:nvPr>
        </p:nvSpPr>
        <p:spPr>
          <a:xfrm>
            <a:off x="947963" y="5490769"/>
            <a:ext cx="4843237" cy="475488"/>
          </a:xfrm>
          <a:ln w="19050">
            <a:solidFill>
              <a:srgbClr val="F5F5F5"/>
            </a:solidFill>
          </a:ln>
        </p:spPr>
        <p:txBody>
          <a:bodyPr lIns="108000" anchor="ctr"/>
          <a:lstStyle>
            <a:lvl1pPr marL="0" indent="0">
              <a:buNone/>
              <a:defRPr b="1" i="0" cap="all" spc="200" baseline="0">
                <a:latin typeface="+mn-lt"/>
              </a:defRPr>
            </a:lvl1pPr>
            <a:lvl5pPr marL="2114550" indent="-285750">
              <a:buFont typeface="Arial" panose="020B0604020202020204" pitchFamily="34" charset="0"/>
              <a:buChar char="•"/>
              <a:defRPr/>
            </a:lvl5pPr>
          </a:lstStyle>
          <a:p>
            <a:pPr lvl="0"/>
            <a:r>
              <a:rPr lang="en-US" dirty="0"/>
              <a:t>The extras</a:t>
            </a:r>
          </a:p>
        </p:txBody>
      </p:sp>
      <p:sp>
        <p:nvSpPr>
          <p:cNvPr id="33"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742341586"/>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3" name="Picture Placeholder 2"/>
          <p:cNvSpPr>
            <a:spLocks noGrp="1"/>
          </p:cNvSpPr>
          <p:nvPr>
            <p:ph type="pic" sz="quarter" idx="19"/>
          </p:nvPr>
        </p:nvSpPr>
        <p:spPr>
          <a:xfrm>
            <a:off x="0" y="0"/>
            <a:ext cx="12192000" cy="6858000"/>
          </a:xfrm>
          <a:prstGeom prst="rect">
            <a:avLst/>
          </a:prstGeom>
        </p:spPr>
        <p:txBody>
          <a:bodyPr vert="horz" anchor="t"/>
          <a:lstStyle>
            <a:lvl1pPr marL="0" indent="0" algn="ctr">
              <a:buNone/>
              <a:defRPr baseline="0"/>
            </a:lvl1pPr>
          </a:lstStyle>
          <a:p>
            <a:endParaRPr lang="en-US" dirty="0"/>
          </a:p>
          <a:p>
            <a:r>
              <a:rPr lang="en-US" dirty="0"/>
              <a:t>Background Image</a:t>
            </a:r>
          </a:p>
        </p:txBody>
      </p:sp>
      <p:sp>
        <p:nvSpPr>
          <p:cNvPr id="6" name="Text Placeholder 4"/>
          <p:cNvSpPr>
            <a:spLocks noGrp="1"/>
          </p:cNvSpPr>
          <p:nvPr>
            <p:ph type="body" sz="quarter" idx="15" hasCustomPrompt="1"/>
          </p:nvPr>
        </p:nvSpPr>
        <p:spPr>
          <a:xfrm>
            <a:off x="842433" y="2075578"/>
            <a:ext cx="9213851" cy="618118"/>
          </a:xfrm>
          <a:prstGeom prst="rect">
            <a:avLst/>
          </a:prstGeom>
        </p:spPr>
        <p:txBody>
          <a:bodyPr>
            <a:spAutoFit/>
          </a:bodyPr>
          <a:lstStyle>
            <a:lvl1pPr marL="0" indent="0">
              <a:lnSpc>
                <a:spcPct val="80000"/>
              </a:lnSpc>
              <a:spcBef>
                <a:spcPts val="0"/>
              </a:spcBef>
              <a:buNone/>
              <a:defRPr sz="4100" spc="-200">
                <a:solidFill>
                  <a:schemeClr val="bg1"/>
                </a:solidFill>
                <a:latin typeface="Arial Black"/>
                <a:cs typeface="Arial Black"/>
              </a:defRPr>
            </a:lvl1pPr>
            <a:lvl2pPr>
              <a:defRPr sz="6000">
                <a:latin typeface="Arial Black"/>
                <a:cs typeface="Arial Black"/>
              </a:defRPr>
            </a:lvl2pPr>
            <a:lvl3pPr>
              <a:defRPr sz="6000">
                <a:latin typeface="Arial Black"/>
                <a:cs typeface="Arial Black"/>
              </a:defRPr>
            </a:lvl3pPr>
            <a:lvl4pPr>
              <a:defRPr sz="6000">
                <a:latin typeface="Arial Black"/>
                <a:cs typeface="Arial Black"/>
              </a:defRPr>
            </a:lvl4pPr>
            <a:lvl5pPr>
              <a:defRPr sz="6000">
                <a:latin typeface="Arial Black"/>
                <a:cs typeface="Arial Black"/>
              </a:defRPr>
            </a:lvl5pPr>
          </a:lstStyle>
          <a:p>
            <a:pPr lvl="0"/>
            <a:r>
              <a:rPr lang="en-US" dirty="0"/>
              <a:t>CLICK TO ADD TITLE</a:t>
            </a:r>
          </a:p>
        </p:txBody>
      </p:sp>
      <p:sp>
        <p:nvSpPr>
          <p:cNvPr id="10" name="Text Placeholder 7"/>
          <p:cNvSpPr>
            <a:spLocks noGrp="1"/>
          </p:cNvSpPr>
          <p:nvPr>
            <p:ph type="body" sz="quarter" idx="16" hasCustomPrompt="1"/>
          </p:nvPr>
        </p:nvSpPr>
        <p:spPr>
          <a:xfrm>
            <a:off x="842434" y="4453468"/>
            <a:ext cx="8650817" cy="374904"/>
          </a:xfrm>
          <a:prstGeom prst="rect">
            <a:avLst/>
          </a:prstGeom>
        </p:spPr>
        <p:txBody>
          <a:bodyPr>
            <a:spAutoFit/>
          </a:bodyPr>
          <a:lstStyle>
            <a:lvl1pPr marL="0" indent="0">
              <a:lnSpc>
                <a:spcPct val="100000"/>
              </a:lnSpc>
              <a:spcBef>
                <a:spcPts val="0"/>
              </a:spcBef>
              <a:buFontTx/>
              <a:buNone/>
              <a:defRPr sz="1800">
                <a:solidFill>
                  <a:schemeClr val="bg1"/>
                </a:solidFill>
                <a:latin typeface="Arial Black"/>
                <a:cs typeface="Arial Black"/>
              </a:defRPr>
            </a:lvl1pPr>
          </a:lstStyle>
          <a:p>
            <a:pPr lvl="0"/>
            <a:r>
              <a:rPr lang="en-US" dirty="0"/>
              <a:t>CLICK TO ADD SUBTITLE</a:t>
            </a:r>
          </a:p>
        </p:txBody>
      </p:sp>
      <p:sp>
        <p:nvSpPr>
          <p:cNvPr id="11" name="Text Placeholder 11"/>
          <p:cNvSpPr>
            <a:spLocks noGrp="1"/>
          </p:cNvSpPr>
          <p:nvPr>
            <p:ph type="body" sz="quarter" idx="17" hasCustomPrompt="1"/>
          </p:nvPr>
        </p:nvSpPr>
        <p:spPr>
          <a:xfrm>
            <a:off x="842433" y="5459484"/>
            <a:ext cx="4866216" cy="373063"/>
          </a:xfrm>
          <a:prstGeom prst="rect">
            <a:avLst/>
          </a:prstGeom>
        </p:spPr>
        <p:txBody>
          <a:bodyPr>
            <a:normAutofit/>
          </a:bodyPr>
          <a:lstStyle>
            <a:lvl1pPr marL="0" indent="0">
              <a:buNone/>
              <a:defRPr sz="1800" baseline="0">
                <a:solidFill>
                  <a:schemeClr val="accent2"/>
                </a:solidFill>
              </a:defRPr>
            </a:lvl1pPr>
          </a:lstStyle>
          <a:p>
            <a:pPr lvl="0"/>
            <a:r>
              <a:rPr lang="en-US" dirty="0"/>
              <a:t>MONTH DATE, YEAR</a:t>
            </a:r>
          </a:p>
        </p:txBody>
      </p:sp>
      <p:sp>
        <p:nvSpPr>
          <p:cNvPr id="12" name="Picture Placeholder 2"/>
          <p:cNvSpPr>
            <a:spLocks noGrp="1"/>
          </p:cNvSpPr>
          <p:nvPr>
            <p:ph type="pic" sz="quarter" idx="18" hasCustomPrompt="1"/>
          </p:nvPr>
        </p:nvSpPr>
        <p:spPr>
          <a:xfrm>
            <a:off x="837173" y="504827"/>
            <a:ext cx="1658003" cy="458237"/>
          </a:xfrm>
          <a:prstGeom prst="rect">
            <a:avLst/>
          </a:prstGeom>
        </p:spPr>
        <p:txBody>
          <a:bodyPr vert="horz" lIns="68580" tIns="34290" rIns="68580" bIns="34290"/>
          <a:lstStyle>
            <a:lvl1pPr marL="0" indent="0" algn="ctr">
              <a:buNone/>
              <a:defRPr/>
            </a:lvl1pPr>
          </a:lstStyle>
          <a:p>
            <a:r>
              <a:rPr lang="en-US" dirty="0"/>
              <a:t>logo</a:t>
            </a:r>
          </a:p>
        </p:txBody>
      </p:sp>
    </p:spTree>
    <p:extLst>
      <p:ext uri="{BB962C8B-B14F-4D97-AF65-F5344CB8AC3E}">
        <p14:creationId xmlns:p14="http://schemas.microsoft.com/office/powerpoint/2010/main" val="369008297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Personal Profile - Right">
    <p:spTree>
      <p:nvGrpSpPr>
        <p:cNvPr id="1" name=""/>
        <p:cNvGrpSpPr/>
        <p:nvPr/>
      </p:nvGrpSpPr>
      <p:grpSpPr>
        <a:xfrm>
          <a:off x="0" y="0"/>
          <a:ext cx="0" cy="0"/>
          <a:chOff x="0" y="0"/>
          <a:chExt cx="0" cy="0"/>
        </a:xfrm>
      </p:grpSpPr>
      <p:sp>
        <p:nvSpPr>
          <p:cNvPr id="6" name="Content Placeholder 5"/>
          <p:cNvSpPr>
            <a:spLocks noGrp="1"/>
          </p:cNvSpPr>
          <p:nvPr>
            <p:ph sz="quarter" idx="10" hasCustomPrompt="1"/>
          </p:nvPr>
        </p:nvSpPr>
        <p:spPr>
          <a:xfrm>
            <a:off x="898527" y="2373859"/>
            <a:ext cx="5314948" cy="3595140"/>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5" name="Text Placeholder 4"/>
          <p:cNvSpPr>
            <a:spLocks noGrp="1"/>
          </p:cNvSpPr>
          <p:nvPr>
            <p:ph type="body" sz="quarter" idx="12" hasCustomPrompt="1"/>
          </p:nvPr>
        </p:nvSpPr>
        <p:spPr>
          <a:xfrm>
            <a:off x="898524" y="1439333"/>
            <a:ext cx="5314949"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
        <p:nvSpPr>
          <p:cNvPr id="11"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2" name="Text Placeholder 4"/>
          <p:cNvSpPr>
            <a:spLocks noGrp="1"/>
          </p:cNvSpPr>
          <p:nvPr>
            <p:ph type="body" sz="quarter" idx="15" hasCustomPrompt="1"/>
          </p:nvPr>
        </p:nvSpPr>
        <p:spPr>
          <a:xfrm>
            <a:off x="898524" y="1916660"/>
            <a:ext cx="5314949" cy="4572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3" name="Rectangle 12"/>
          <p:cNvSpPr/>
          <p:nvPr/>
        </p:nvSpPr>
        <p:spPr>
          <a:xfrm>
            <a:off x="7112001" y="2"/>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4" name="Oval 13"/>
          <p:cNvSpPr/>
          <p:nvPr/>
        </p:nvSpPr>
        <p:spPr>
          <a:xfrm>
            <a:off x="8305208" y="1870969"/>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5" name="Picture Placeholder 11"/>
          <p:cNvSpPr>
            <a:spLocks noGrp="1"/>
          </p:cNvSpPr>
          <p:nvPr>
            <p:ph type="pic" sz="quarter" idx="14" hasCustomPrompt="1"/>
          </p:nvPr>
        </p:nvSpPr>
        <p:spPr>
          <a:xfrm>
            <a:off x="8542527" y="2108287"/>
            <a:ext cx="2218944" cy="2218944"/>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Tree>
    <p:extLst>
      <p:ext uri="{BB962C8B-B14F-4D97-AF65-F5344CB8AC3E}">
        <p14:creationId xmlns:p14="http://schemas.microsoft.com/office/powerpoint/2010/main" val="3004036446"/>
      </p:ext>
    </p:extLst>
  </p:cSld>
  <p:clrMapOvr>
    <a:masterClrMapping/>
  </p:clrMapOvr>
  <p:extLst>
    <p:ext uri="{DCECCB84-F9BA-43D5-87BE-67443E8EF086}">
      <p15:sldGuideLst xmlns:p15="http://schemas.microsoft.com/office/powerpoint/2012/main">
        <p15:guide id="1" pos="448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Personal Profile">
    <p:spTree>
      <p:nvGrpSpPr>
        <p:cNvPr id="1" name=""/>
        <p:cNvGrpSpPr/>
        <p:nvPr/>
      </p:nvGrpSpPr>
      <p:grpSpPr>
        <a:xfrm>
          <a:off x="0" y="0"/>
          <a:ext cx="0" cy="0"/>
          <a:chOff x="0" y="0"/>
          <a:chExt cx="0" cy="0"/>
        </a:xfrm>
      </p:grpSpPr>
      <p:sp>
        <p:nvSpPr>
          <p:cNvPr id="6" name="Content Placeholder 5"/>
          <p:cNvSpPr>
            <a:spLocks noGrp="1"/>
          </p:cNvSpPr>
          <p:nvPr>
            <p:ph sz="quarter" idx="12" hasCustomPrompt="1"/>
          </p:nvPr>
        </p:nvSpPr>
        <p:spPr>
          <a:xfrm>
            <a:off x="5973763" y="2373859"/>
            <a:ext cx="5324476" cy="3595140"/>
          </a:xfrm>
        </p:spPr>
        <p:txBody>
          <a:bodyPr/>
          <a:lstStyle>
            <a:lvl1pPr marL="171450" indent="-171450">
              <a:buFont typeface="Arial" panose="020B0604020202020204" pitchFamily="34" charset="0"/>
              <a:buChar char="•"/>
              <a:defRPr>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endParaRPr lang="en-US" dirty="0"/>
          </a:p>
        </p:txBody>
      </p:sp>
      <p:sp>
        <p:nvSpPr>
          <p:cNvPr id="7" name="Text Placeholder 4"/>
          <p:cNvSpPr>
            <a:spLocks noGrp="1"/>
          </p:cNvSpPr>
          <p:nvPr>
            <p:ph type="body" sz="quarter" idx="13" hasCustomPrompt="1"/>
          </p:nvPr>
        </p:nvSpPr>
        <p:spPr>
          <a:xfrm>
            <a:off x="5973763" y="1439333"/>
            <a:ext cx="5314951"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Please put name here</a:t>
            </a:r>
          </a:p>
        </p:txBody>
      </p:sp>
      <p:sp>
        <p:nvSpPr>
          <p:cNvPr id="9" name="Rectangle 8"/>
          <p:cNvSpPr/>
          <p:nvPr/>
        </p:nvSpPr>
        <p:spPr>
          <a:xfrm>
            <a:off x="-1" y="2"/>
            <a:ext cx="5080001" cy="6435519"/>
          </a:xfrm>
          <a:prstGeom prst="rect">
            <a:avLst/>
          </a:prstGeom>
          <a:solidFill>
            <a:schemeClr val="accent2"/>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0" name="Oval 9"/>
          <p:cNvSpPr/>
          <p:nvPr/>
        </p:nvSpPr>
        <p:spPr>
          <a:xfrm>
            <a:off x="1193208" y="1870969"/>
            <a:ext cx="2693581" cy="2693581"/>
          </a:xfrm>
          <a:prstGeom prst="ellipse">
            <a:avLst/>
          </a:prstGeom>
          <a:noFill/>
          <a:ln w="19050">
            <a:solidFill>
              <a:schemeClr val="bg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12" name="Picture Placeholder 11"/>
          <p:cNvSpPr>
            <a:spLocks noGrp="1"/>
          </p:cNvSpPr>
          <p:nvPr>
            <p:ph type="pic" sz="quarter" idx="14" hasCustomPrompt="1"/>
          </p:nvPr>
        </p:nvSpPr>
        <p:spPr>
          <a:xfrm>
            <a:off x="1430527" y="2108287"/>
            <a:ext cx="2218944" cy="2218944"/>
          </a:xfrm>
          <a:prstGeom prst="ellipse">
            <a:avLst/>
          </a:prstGeom>
        </p:spPr>
        <p:txBody>
          <a:bodyPr anchor="ctr"/>
          <a:lstStyle>
            <a:lvl1pPr marL="0" indent="0" algn="ctr">
              <a:buNone/>
              <a:defRPr b="1">
                <a:solidFill>
                  <a:schemeClr val="bg1"/>
                </a:solidFill>
              </a:defRPr>
            </a:lvl1pPr>
          </a:lstStyle>
          <a:p>
            <a:r>
              <a:rPr lang="en-US" dirty="0"/>
              <a:t>PLEASE INSERT PHOTO HERE</a:t>
            </a:r>
          </a:p>
        </p:txBody>
      </p:sp>
      <p:sp>
        <p:nvSpPr>
          <p:cNvPr id="13" name="Text Placeholder 4"/>
          <p:cNvSpPr>
            <a:spLocks noGrp="1"/>
          </p:cNvSpPr>
          <p:nvPr>
            <p:ph type="body" sz="quarter" idx="15" hasCustomPrompt="1"/>
          </p:nvPr>
        </p:nvSpPr>
        <p:spPr>
          <a:xfrm>
            <a:off x="5973761" y="1916660"/>
            <a:ext cx="5324723" cy="457200"/>
          </a:xfrm>
        </p:spPr>
        <p:txBody>
          <a:bodyPr wrap="none" bIns="0">
            <a:noAutofit/>
          </a:bodyPr>
          <a:lstStyle>
            <a:lvl1pPr marL="0" indent="0">
              <a:spcBef>
                <a:spcPts val="288"/>
              </a:spcBef>
              <a:buNone/>
              <a:defRPr sz="900" b="1" i="1" cap="none" spc="100" baseline="0">
                <a:solidFill>
                  <a:schemeClr val="tx1"/>
                </a:solidFill>
              </a:defRPr>
            </a:lvl1pPr>
          </a:lstStyle>
          <a:p>
            <a:pPr lvl="0"/>
            <a:r>
              <a:rPr lang="en-US" dirty="0"/>
              <a:t>Please put title here</a:t>
            </a:r>
          </a:p>
        </p:txBody>
      </p:sp>
      <p:sp>
        <p:nvSpPr>
          <p:cNvPr id="15"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403930746"/>
      </p:ext>
    </p:extLst>
  </p:cSld>
  <p:clrMapOvr>
    <a:masterClrMapping/>
  </p:clrMapOvr>
  <p:extLst>
    <p:ext uri="{DCECCB84-F9BA-43D5-87BE-67443E8EF086}">
      <p15:sldGuideLst xmlns:p15="http://schemas.microsoft.com/office/powerpoint/2012/main">
        <p15:guide id="1" pos="3200">
          <p15:clr>
            <a:srgbClr val="FBAE40"/>
          </p15:clr>
        </p15:guide>
        <p15:guide id="2" orient="horz" pos="1524">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Content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6" name="Content Placeholder 5"/>
          <p:cNvSpPr>
            <a:spLocks noGrp="1"/>
          </p:cNvSpPr>
          <p:nvPr>
            <p:ph sz="quarter" idx="10" hasCustomPrompt="1"/>
          </p:nvPr>
        </p:nvSpPr>
        <p:spPr>
          <a:xfrm>
            <a:off x="476253" y="1439334"/>
            <a:ext cx="11239500" cy="4529667"/>
          </a:xfrm>
        </p:spPr>
        <p:txBody>
          <a:bodyPr/>
          <a:lstStyle>
            <a:lvl1pPr marL="171450" marR="0" indent="-171450" algn="l" defTabSz="914400" rtl="0" eaLnBrk="1" fontAlgn="auto" latinLnBrk="0" hangingPunct="1">
              <a:lnSpc>
                <a:spcPts val="1600"/>
              </a:lnSpc>
              <a:spcBef>
                <a:spcPts val="264"/>
              </a:spcBef>
              <a:spcAft>
                <a:spcPts val="300"/>
              </a:spcAft>
              <a:buClrTx/>
              <a:buSzTx/>
              <a:buFont typeface="Arial" panose="020B0604020202020204" pitchFamily="34" charset="0"/>
              <a:buChar char="•"/>
              <a:tabLst/>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marL="171450" marR="0" lvl="0" indent="-171450" algn="l" defTabSz="914400" rtl="0" eaLnBrk="1" fontAlgn="auto" latinLnBrk="0" hangingPunct="1">
              <a:lnSpc>
                <a:spcPts val="1600"/>
              </a:lnSpc>
              <a:spcBef>
                <a:spcPts val="264"/>
              </a:spcBef>
              <a:spcAft>
                <a:spcPts val="300"/>
              </a:spcAft>
              <a:buClrTx/>
              <a:buSzTx/>
              <a:tabLst/>
              <a:defRPr/>
            </a:pPr>
            <a:r>
              <a:rPr lang="en-US" sz="1100" dirty="0">
                <a:latin typeface="+mj-lt"/>
              </a:rPr>
              <a:t>In </a:t>
            </a:r>
            <a:r>
              <a:rPr lang="en-US" sz="1100" dirty="0" err="1">
                <a:latin typeface="+mj-lt"/>
              </a:rPr>
              <a:t>egestas</a:t>
            </a:r>
            <a:r>
              <a:rPr lang="en-US" sz="1100" dirty="0">
                <a:latin typeface="+mj-lt"/>
              </a:rPr>
              <a:t> </a:t>
            </a:r>
            <a:r>
              <a:rPr lang="en-US" sz="1100" dirty="0" err="1">
                <a:latin typeface="+mj-lt"/>
              </a:rPr>
              <a:t>orci</a:t>
            </a:r>
            <a:r>
              <a:rPr lang="en-US" sz="1100" dirty="0">
                <a:latin typeface="+mj-lt"/>
              </a:rPr>
              <a:t> </a:t>
            </a:r>
            <a:r>
              <a:rPr lang="en-US" sz="1100" dirty="0" err="1">
                <a:latin typeface="+mj-lt"/>
              </a:rPr>
              <a:t>eu</a:t>
            </a:r>
            <a:r>
              <a:rPr lang="en-US" sz="1100" dirty="0">
                <a:latin typeface="+mj-lt"/>
              </a:rPr>
              <a:t> </a:t>
            </a:r>
            <a:r>
              <a:rPr lang="en-US" sz="1100" dirty="0" err="1">
                <a:latin typeface="+mj-lt"/>
              </a:rPr>
              <a:t>lacinia</a:t>
            </a:r>
            <a:r>
              <a:rPr lang="en-US" sz="1100" dirty="0">
                <a:latin typeface="+mj-lt"/>
              </a:rPr>
              <a:t> </a:t>
            </a:r>
            <a:r>
              <a:rPr lang="en-US" sz="1100" dirty="0" err="1">
                <a:latin typeface="+mj-lt"/>
              </a:rPr>
              <a:t>consectetur</a:t>
            </a:r>
            <a:r>
              <a:rPr lang="en-US" sz="1100" dirty="0">
                <a:latin typeface="+mj-lt"/>
              </a:rPr>
              <a:t>. In dolor ipsum, gravida et </a:t>
            </a:r>
            <a:r>
              <a:rPr lang="en-US" sz="1100" dirty="0" err="1">
                <a:latin typeface="+mj-lt"/>
              </a:rPr>
              <a:t>sagittis</a:t>
            </a:r>
            <a:r>
              <a:rPr lang="en-US" sz="1100" dirty="0">
                <a:latin typeface="+mj-lt"/>
              </a:rPr>
              <a:t> id, </a:t>
            </a:r>
            <a:r>
              <a:rPr lang="en-US" sz="1100" dirty="0" err="1">
                <a:latin typeface="+mj-lt"/>
              </a:rPr>
              <a:t>sollicitudin</a:t>
            </a:r>
            <a:r>
              <a:rPr lang="en-US" sz="1100" dirty="0">
                <a:latin typeface="+mj-lt"/>
              </a:rPr>
              <a:t> </a:t>
            </a:r>
            <a:r>
              <a:rPr lang="en-US" sz="1100" dirty="0" err="1">
                <a:latin typeface="+mj-lt"/>
              </a:rPr>
              <a:t>ut</a:t>
            </a:r>
            <a:r>
              <a:rPr lang="en-US" sz="1100" dirty="0">
                <a:latin typeface="+mj-lt"/>
              </a:rPr>
              <a:t> </a:t>
            </a:r>
            <a:r>
              <a:rPr lang="en-US" sz="1100" dirty="0" err="1">
                <a:latin typeface="+mj-lt"/>
              </a:rPr>
              <a:t>nisl</a:t>
            </a:r>
            <a:r>
              <a:rPr lang="en-US" sz="1100" dirty="0">
                <a:latin typeface="+mj-lt"/>
              </a:rPr>
              <a:t>. </a:t>
            </a:r>
            <a:r>
              <a:rPr lang="en-US" sz="1100" dirty="0" err="1">
                <a:latin typeface="+mj-lt"/>
              </a:rPr>
              <a:t>Praesent</a:t>
            </a:r>
            <a:r>
              <a:rPr lang="en-US" sz="1100" dirty="0">
                <a:latin typeface="+mj-lt"/>
              </a:rPr>
              <a:t> </a:t>
            </a:r>
            <a:r>
              <a:rPr lang="en-US" sz="1100" dirty="0" err="1">
                <a:latin typeface="+mj-lt"/>
              </a:rPr>
              <a:t>bibendum</a:t>
            </a:r>
            <a:r>
              <a:rPr lang="en-US" sz="1100" dirty="0">
                <a:latin typeface="+mj-lt"/>
              </a:rPr>
              <a:t> tempus </a:t>
            </a:r>
            <a:r>
              <a:rPr lang="en-US" sz="1100" dirty="0" err="1">
                <a:latin typeface="+mj-lt"/>
              </a:rPr>
              <a:t>tellus</a:t>
            </a:r>
            <a:r>
              <a:rPr lang="en-US" sz="1100" dirty="0">
                <a:latin typeface="+mj-lt"/>
              </a:rPr>
              <a:t> </a:t>
            </a:r>
            <a:r>
              <a:rPr lang="en-US" sz="1100" dirty="0" err="1">
                <a:latin typeface="+mj-lt"/>
              </a:rPr>
              <a:t>nec</a:t>
            </a:r>
            <a:r>
              <a:rPr lang="en-US" sz="1100" dirty="0">
                <a:latin typeface="+mj-lt"/>
              </a:rPr>
              <a:t> </a:t>
            </a:r>
            <a:r>
              <a:rPr lang="en-US" sz="1100" dirty="0" err="1">
                <a:latin typeface="+mj-lt"/>
              </a:rPr>
              <a:t>hendrerit</a:t>
            </a:r>
            <a:r>
              <a:rPr lang="en-US" sz="1100" dirty="0">
                <a:latin typeface="+mj-lt"/>
              </a:rPr>
              <a:t>. Nam in </a:t>
            </a:r>
            <a:r>
              <a:rPr lang="en-US" sz="1100" dirty="0" err="1">
                <a:latin typeface="+mj-lt"/>
              </a:rPr>
              <a:t>tempor</a:t>
            </a:r>
            <a:r>
              <a:rPr lang="en-US" sz="1100" dirty="0">
                <a:latin typeface="+mj-lt"/>
              </a:rPr>
              <a:t> </a:t>
            </a:r>
            <a:r>
              <a:rPr lang="en-US" sz="1100" dirty="0" err="1">
                <a:latin typeface="+mj-lt"/>
              </a:rPr>
              <a:t>metus</a:t>
            </a:r>
            <a:r>
              <a:rPr lang="en-US" sz="1100" dirty="0">
                <a:latin typeface="+mj-lt"/>
              </a:rPr>
              <a:t>, ac </a:t>
            </a:r>
            <a:r>
              <a:rPr lang="en-US" sz="1100" dirty="0" err="1">
                <a:latin typeface="+mj-lt"/>
              </a:rPr>
              <a:t>finibus</a:t>
            </a:r>
            <a:r>
              <a:rPr lang="en-US" sz="1100" dirty="0">
                <a:latin typeface="+mj-lt"/>
              </a:rPr>
              <a:t> </a:t>
            </a:r>
            <a:r>
              <a:rPr lang="en-US" sz="1100" dirty="0" err="1">
                <a:latin typeface="+mj-lt"/>
              </a:rPr>
              <a:t>purus</a:t>
            </a:r>
            <a:r>
              <a:rPr lang="en-US" sz="1100" dirty="0">
                <a:latin typeface="+mj-lt"/>
              </a:rPr>
              <a:t>. </a:t>
            </a:r>
            <a:r>
              <a:rPr lang="en-US" sz="1100" dirty="0" err="1">
                <a:latin typeface="+mj-lt"/>
              </a:rPr>
              <a:t>Praesent</a:t>
            </a:r>
            <a:r>
              <a:rPr lang="en-US" sz="1100" dirty="0">
                <a:latin typeface="+mj-lt"/>
              </a:rPr>
              <a:t> </a:t>
            </a:r>
            <a:r>
              <a:rPr lang="en-US" sz="1100" dirty="0" err="1">
                <a:latin typeface="+mj-lt"/>
              </a:rPr>
              <a:t>consequat</a:t>
            </a:r>
            <a:r>
              <a:rPr lang="en-US" sz="1100" dirty="0">
                <a:latin typeface="+mj-lt"/>
              </a:rPr>
              <a:t> </a:t>
            </a:r>
            <a:r>
              <a:rPr lang="en-US" sz="1100" dirty="0" err="1">
                <a:latin typeface="+mj-lt"/>
              </a:rPr>
              <a:t>lectus</a:t>
            </a:r>
            <a:r>
              <a:rPr lang="en-US" sz="1100" dirty="0">
                <a:latin typeface="+mj-lt"/>
              </a:rPr>
              <a:t> sit </a:t>
            </a:r>
            <a:r>
              <a:rPr lang="en-US" sz="1100" dirty="0" err="1">
                <a:latin typeface="+mj-lt"/>
              </a:rPr>
              <a:t>amet</a:t>
            </a:r>
            <a:r>
              <a:rPr lang="en-US" sz="1100" dirty="0">
                <a:latin typeface="+mj-lt"/>
              </a:rPr>
              <a:t> </a:t>
            </a:r>
            <a:r>
              <a:rPr lang="en-US" sz="1100" dirty="0" err="1">
                <a:latin typeface="+mj-lt"/>
              </a:rPr>
              <a:t>tortor</a:t>
            </a:r>
            <a:r>
              <a:rPr lang="en-US" sz="1100" dirty="0">
                <a:latin typeface="+mj-lt"/>
              </a:rPr>
              <a:t> pharetra, </a:t>
            </a:r>
            <a:r>
              <a:rPr lang="en-US" sz="1100" dirty="0" err="1">
                <a:latin typeface="+mj-lt"/>
              </a:rPr>
              <a:t>sed</a:t>
            </a:r>
            <a:r>
              <a:rPr lang="en-US" sz="1100" dirty="0">
                <a:latin typeface="+mj-lt"/>
              </a:rPr>
              <a:t> </a:t>
            </a:r>
            <a:r>
              <a:rPr lang="en-US" sz="1100" dirty="0" err="1">
                <a:latin typeface="+mj-lt"/>
              </a:rPr>
              <a:t>venenatis</a:t>
            </a:r>
            <a:r>
              <a:rPr lang="en-US" sz="1100" dirty="0">
                <a:latin typeface="+mj-lt"/>
              </a:rPr>
              <a:t> </a:t>
            </a:r>
            <a:r>
              <a:rPr lang="en-US" sz="1100" dirty="0" err="1">
                <a:latin typeface="+mj-lt"/>
              </a:rPr>
              <a:t>eros</a:t>
            </a:r>
            <a:r>
              <a:rPr lang="en-US" sz="1100" dirty="0">
                <a:latin typeface="+mj-lt"/>
              </a:rPr>
              <a:t> </a:t>
            </a:r>
            <a:r>
              <a:rPr lang="en-US" sz="1100" dirty="0" err="1">
                <a:latin typeface="+mj-lt"/>
              </a:rPr>
              <a:t>lacinia</a:t>
            </a:r>
            <a:r>
              <a:rPr lang="en-US" sz="1100" dirty="0">
                <a:latin typeface="+mj-lt"/>
              </a:rPr>
              <a:t>. In </a:t>
            </a:r>
            <a:r>
              <a:rPr lang="en-US" sz="1100" dirty="0" err="1">
                <a:latin typeface="+mj-lt"/>
              </a:rPr>
              <a:t>sed</a:t>
            </a:r>
            <a:r>
              <a:rPr lang="en-US" sz="1100" dirty="0">
                <a:latin typeface="+mj-lt"/>
              </a:rPr>
              <a:t> </a:t>
            </a:r>
            <a:r>
              <a:rPr lang="en-US" sz="1100" dirty="0" err="1">
                <a:latin typeface="+mj-lt"/>
              </a:rPr>
              <a:t>erat</a:t>
            </a:r>
            <a:r>
              <a:rPr lang="en-US" sz="1100" dirty="0">
                <a:latin typeface="+mj-lt"/>
              </a:rPr>
              <a:t> libero. </a:t>
            </a:r>
            <a:r>
              <a:rPr lang="en-US" sz="1100" dirty="0" err="1">
                <a:latin typeface="+mj-lt"/>
              </a:rPr>
              <a:t>Sed</a:t>
            </a:r>
            <a:r>
              <a:rPr lang="en-US" sz="1100" dirty="0">
                <a:latin typeface="+mj-lt"/>
              </a:rPr>
              <a:t> lorem </a:t>
            </a:r>
            <a:r>
              <a:rPr lang="en-US" sz="1100" dirty="0" err="1">
                <a:latin typeface="+mj-lt"/>
              </a:rPr>
              <a:t>neque</a:t>
            </a:r>
            <a:r>
              <a:rPr lang="en-US" sz="1100" dirty="0">
                <a:latin typeface="+mj-lt"/>
              </a:rPr>
              <a:t>, </a:t>
            </a:r>
            <a:r>
              <a:rPr lang="en-US" sz="1100" dirty="0" err="1">
                <a:latin typeface="+mj-lt"/>
              </a:rPr>
              <a:t>commodo</a:t>
            </a:r>
            <a:r>
              <a:rPr lang="en-US" sz="1100" dirty="0">
                <a:latin typeface="+mj-lt"/>
              </a:rPr>
              <a:t> vitae ex at, pharetra convallis </a:t>
            </a:r>
            <a:r>
              <a:rPr lang="en-US" sz="1100" dirty="0" err="1">
                <a:latin typeface="+mj-lt"/>
              </a:rPr>
              <a:t>nunc</a:t>
            </a:r>
            <a:r>
              <a:rPr lang="en-US" sz="1100" dirty="0">
                <a:latin typeface="+mj-lt"/>
              </a:rPr>
              <a:t>. In </a:t>
            </a:r>
            <a:r>
              <a:rPr lang="en-US" sz="1100" dirty="0" err="1">
                <a:latin typeface="+mj-lt"/>
              </a:rPr>
              <a:t>vehicula</a:t>
            </a:r>
            <a:r>
              <a:rPr lang="en-US" sz="1100" dirty="0">
                <a:latin typeface="+mj-lt"/>
              </a:rPr>
              <a:t> </a:t>
            </a:r>
            <a:r>
              <a:rPr lang="en-US" sz="1100" dirty="0" err="1">
                <a:latin typeface="+mj-lt"/>
              </a:rPr>
              <a:t>mauris</a:t>
            </a:r>
            <a:r>
              <a:rPr lang="en-US" sz="1100" dirty="0">
                <a:latin typeface="+mj-lt"/>
              </a:rPr>
              <a:t> ligula. </a:t>
            </a:r>
            <a:r>
              <a:rPr lang="en-US" sz="1100" dirty="0" err="1">
                <a:latin typeface="+mj-lt"/>
              </a:rPr>
              <a:t>Suspendisse</a:t>
            </a:r>
            <a:r>
              <a:rPr lang="en-US" sz="1100" dirty="0">
                <a:latin typeface="+mj-lt"/>
              </a:rPr>
              <a:t> in </a:t>
            </a:r>
            <a:r>
              <a:rPr lang="en-US" sz="1100" dirty="0" err="1">
                <a:latin typeface="+mj-lt"/>
              </a:rPr>
              <a:t>tellus</a:t>
            </a:r>
            <a:r>
              <a:rPr lang="en-US" sz="1100" dirty="0">
                <a:latin typeface="+mj-lt"/>
              </a:rPr>
              <a:t> </a:t>
            </a:r>
            <a:r>
              <a:rPr lang="en-US" sz="1100" dirty="0" err="1">
                <a:latin typeface="+mj-lt"/>
              </a:rPr>
              <a:t>congue</a:t>
            </a:r>
            <a:r>
              <a:rPr lang="en-US" sz="1100" dirty="0">
                <a:latin typeface="+mj-lt"/>
              </a:rPr>
              <a:t> </a:t>
            </a:r>
            <a:r>
              <a:rPr lang="en-US" sz="1100" dirty="0" err="1">
                <a:latin typeface="+mj-lt"/>
              </a:rPr>
              <a:t>odio</a:t>
            </a:r>
            <a:r>
              <a:rPr lang="en-US" sz="1100" dirty="0">
                <a:latin typeface="+mj-lt"/>
              </a:rPr>
              <a:t> pharetra </a:t>
            </a:r>
            <a:r>
              <a:rPr lang="en-US" sz="1100" dirty="0" err="1">
                <a:latin typeface="+mj-lt"/>
              </a:rPr>
              <a:t>finibus</a:t>
            </a:r>
            <a:r>
              <a:rPr lang="en-US" sz="1100" dirty="0">
                <a:latin typeface="+mj-lt"/>
              </a:rPr>
              <a:t>. Nam </a:t>
            </a:r>
            <a:r>
              <a:rPr lang="en-US" sz="1100" dirty="0" err="1">
                <a:latin typeface="+mj-lt"/>
              </a:rPr>
              <a:t>vel</a:t>
            </a:r>
            <a:r>
              <a:rPr lang="en-US" sz="1100" dirty="0">
                <a:latin typeface="+mj-lt"/>
              </a:rPr>
              <a:t> </a:t>
            </a:r>
            <a:r>
              <a:rPr lang="en-US" sz="1100" dirty="0" err="1">
                <a:latin typeface="+mj-lt"/>
              </a:rPr>
              <a:t>auctor</a:t>
            </a:r>
            <a:r>
              <a:rPr lang="en-US" sz="1100" dirty="0">
                <a:latin typeface="+mj-lt"/>
              </a:rPr>
              <a:t> </a:t>
            </a:r>
            <a:r>
              <a:rPr lang="en-US" sz="1100" dirty="0" err="1">
                <a:latin typeface="+mj-lt"/>
              </a:rPr>
              <a:t>justo</a:t>
            </a:r>
            <a:r>
              <a:rPr lang="en-US" sz="1100" dirty="0">
                <a:latin typeface="+mj-lt"/>
              </a:rPr>
              <a:t>, vitae </a:t>
            </a:r>
            <a:r>
              <a:rPr lang="en-US" sz="1100" dirty="0" err="1">
                <a:latin typeface="+mj-lt"/>
              </a:rPr>
              <a:t>hendrerit</a:t>
            </a:r>
            <a:r>
              <a:rPr lang="en-US" sz="1100" dirty="0">
                <a:latin typeface="+mj-lt"/>
              </a:rPr>
              <a:t> </a:t>
            </a:r>
            <a:r>
              <a:rPr lang="en-US" sz="1100" dirty="0" err="1">
                <a:latin typeface="+mj-lt"/>
              </a:rPr>
              <a:t>orci</a:t>
            </a:r>
            <a:r>
              <a:rPr lang="en-US" sz="1100" dirty="0">
                <a:latin typeface="+mj-lt"/>
              </a:rPr>
              <a:t>. </a:t>
            </a:r>
            <a:r>
              <a:rPr lang="en-US" sz="1100" dirty="0" err="1">
                <a:latin typeface="+mj-lt"/>
              </a:rPr>
              <a:t>Duis</a:t>
            </a:r>
            <a:r>
              <a:rPr lang="en-US" sz="1100" dirty="0">
                <a:latin typeface="+mj-lt"/>
              </a:rPr>
              <a:t> </a:t>
            </a:r>
            <a:r>
              <a:rPr lang="en-US" sz="1100" dirty="0" err="1">
                <a:latin typeface="+mj-lt"/>
              </a:rPr>
              <a:t>nec</a:t>
            </a:r>
            <a:r>
              <a:rPr lang="en-US" sz="1100" dirty="0">
                <a:latin typeface="+mj-lt"/>
              </a:rPr>
              <a:t> </a:t>
            </a:r>
            <a:r>
              <a:rPr lang="en-US" sz="1100" dirty="0" err="1">
                <a:latin typeface="+mj-lt"/>
              </a:rPr>
              <a:t>sapien</a:t>
            </a:r>
            <a:r>
              <a:rPr lang="en-US" sz="1100" dirty="0">
                <a:latin typeface="+mj-lt"/>
              </a:rPr>
              <a:t> </a:t>
            </a:r>
            <a:r>
              <a:rPr lang="en-US" sz="1100" dirty="0" err="1">
                <a:latin typeface="+mj-lt"/>
              </a:rPr>
              <a:t>viverra</a:t>
            </a:r>
            <a:r>
              <a:rPr lang="en-US" sz="1100" dirty="0">
                <a:latin typeface="+mj-lt"/>
              </a:rPr>
              <a:t>, </a:t>
            </a:r>
            <a:r>
              <a:rPr lang="en-US" sz="1100" dirty="0" err="1">
                <a:latin typeface="+mj-lt"/>
              </a:rPr>
              <a:t>bibendum</a:t>
            </a:r>
            <a:r>
              <a:rPr lang="en-US" sz="1100" dirty="0">
                <a:latin typeface="+mj-lt"/>
              </a:rPr>
              <a:t> </a:t>
            </a:r>
            <a:r>
              <a:rPr lang="en-US" sz="1100" dirty="0" err="1">
                <a:latin typeface="+mj-lt"/>
              </a:rPr>
              <a:t>tellus</a:t>
            </a:r>
            <a:r>
              <a:rPr lang="en-US" sz="1100" dirty="0">
                <a:latin typeface="+mj-lt"/>
              </a:rPr>
              <a:t> </a:t>
            </a:r>
            <a:r>
              <a:rPr lang="en-US" sz="1100" dirty="0" err="1">
                <a:latin typeface="+mj-lt"/>
              </a:rPr>
              <a:t>eget</a:t>
            </a:r>
            <a:r>
              <a:rPr lang="en-US" sz="1100" dirty="0">
                <a:latin typeface="+mj-lt"/>
              </a:rPr>
              <a:t>, </a:t>
            </a:r>
            <a:r>
              <a:rPr lang="en-US" sz="1100" dirty="0" err="1">
                <a:latin typeface="+mj-lt"/>
              </a:rPr>
              <a:t>pellentesque</a:t>
            </a:r>
            <a:r>
              <a:rPr lang="en-US" sz="1100" dirty="0">
                <a:latin typeface="+mj-lt"/>
              </a:rPr>
              <a:t> </a:t>
            </a:r>
            <a:r>
              <a:rPr lang="en-US" sz="1100" dirty="0" err="1">
                <a:latin typeface="+mj-lt"/>
              </a:rPr>
              <a:t>massa</a:t>
            </a:r>
            <a:r>
              <a:rPr lang="en-US" sz="1100" dirty="0">
                <a:latin typeface="+mj-lt"/>
              </a:rPr>
              <a:t>. </a:t>
            </a:r>
            <a:r>
              <a:rPr lang="en-US" sz="1100" dirty="0" err="1">
                <a:latin typeface="+mj-lt"/>
              </a:rPr>
              <a:t>Nulla</a:t>
            </a:r>
            <a:r>
              <a:rPr lang="en-US" sz="1100" dirty="0">
                <a:latin typeface="+mj-lt"/>
              </a:rPr>
              <a:t> </a:t>
            </a:r>
            <a:r>
              <a:rPr lang="en-US" sz="1100" dirty="0" err="1">
                <a:latin typeface="+mj-lt"/>
              </a:rPr>
              <a:t>feugiat</a:t>
            </a:r>
            <a:r>
              <a:rPr lang="en-US" sz="1100" dirty="0">
                <a:latin typeface="+mj-lt"/>
              </a:rPr>
              <a:t>, </a:t>
            </a:r>
            <a:r>
              <a:rPr lang="en-US" sz="1100" dirty="0" err="1">
                <a:latin typeface="+mj-lt"/>
              </a:rPr>
              <a:t>turpis</a:t>
            </a:r>
            <a:r>
              <a:rPr lang="en-US" sz="1100" dirty="0">
                <a:latin typeface="+mj-lt"/>
              </a:rPr>
              <a:t> et </a:t>
            </a:r>
            <a:r>
              <a:rPr lang="en-US" sz="1100" dirty="0" err="1">
                <a:latin typeface="+mj-lt"/>
              </a:rPr>
              <a:t>posuere</a:t>
            </a:r>
            <a:r>
              <a:rPr lang="en-US" sz="1100" dirty="0">
                <a:latin typeface="+mj-lt"/>
              </a:rPr>
              <a:t> </a:t>
            </a:r>
            <a:r>
              <a:rPr lang="en-US" sz="1100" dirty="0" err="1">
                <a:latin typeface="+mj-lt"/>
              </a:rPr>
              <a:t>viverra</a:t>
            </a:r>
            <a:r>
              <a:rPr lang="en-US" sz="1100" dirty="0">
                <a:latin typeface="+mj-lt"/>
              </a:rPr>
              <a:t>, ipsum </a:t>
            </a:r>
            <a:r>
              <a:rPr lang="en-US" sz="1100" dirty="0" err="1">
                <a:latin typeface="+mj-lt"/>
              </a:rPr>
              <a:t>sem</a:t>
            </a:r>
            <a:r>
              <a:rPr lang="en-US" sz="1100" dirty="0">
                <a:latin typeface="+mj-lt"/>
              </a:rPr>
              <a:t> </a:t>
            </a:r>
            <a:r>
              <a:rPr lang="en-US" sz="1100" dirty="0" err="1">
                <a:latin typeface="+mj-lt"/>
              </a:rPr>
              <a:t>tincidunt</a:t>
            </a:r>
            <a:r>
              <a:rPr lang="en-US" sz="1100" dirty="0">
                <a:latin typeface="+mj-lt"/>
              </a:rPr>
              <a:t> </a:t>
            </a:r>
            <a:r>
              <a:rPr lang="en-US" sz="1100" dirty="0" err="1">
                <a:latin typeface="+mj-lt"/>
              </a:rPr>
              <a:t>est</a:t>
            </a:r>
            <a:r>
              <a:rPr lang="en-US" sz="1100" dirty="0">
                <a:latin typeface="+mj-lt"/>
              </a:rPr>
              <a:t>, </a:t>
            </a:r>
            <a:r>
              <a:rPr lang="en-US" sz="1100" dirty="0" err="1">
                <a:latin typeface="+mj-lt"/>
              </a:rPr>
              <a:t>finibus</a:t>
            </a:r>
            <a:r>
              <a:rPr lang="en-US" sz="1100" dirty="0">
                <a:latin typeface="+mj-lt"/>
              </a:rPr>
              <a:t> </a:t>
            </a:r>
            <a:r>
              <a:rPr lang="en-US" sz="1100" dirty="0" err="1">
                <a:latin typeface="+mj-lt"/>
              </a:rPr>
              <a:t>tempor</a:t>
            </a:r>
            <a:r>
              <a:rPr lang="en-US" sz="1100" dirty="0">
                <a:latin typeface="+mj-lt"/>
              </a:rPr>
              <a:t> </a:t>
            </a:r>
            <a:r>
              <a:rPr lang="en-US" sz="1100" dirty="0" err="1">
                <a:latin typeface="+mj-lt"/>
              </a:rPr>
              <a:t>nibh</a:t>
            </a:r>
            <a:r>
              <a:rPr lang="en-US" sz="1100" dirty="0">
                <a:latin typeface="+mj-lt"/>
              </a:rPr>
              <a:t> ante semper diam. </a:t>
            </a:r>
            <a:r>
              <a:rPr lang="en-US" sz="1100" dirty="0" err="1">
                <a:latin typeface="+mj-lt"/>
              </a:rPr>
              <a:t>Nullam</a:t>
            </a:r>
            <a:r>
              <a:rPr lang="en-US" sz="1100" dirty="0">
                <a:latin typeface="+mj-lt"/>
              </a:rPr>
              <a:t> </a:t>
            </a:r>
            <a:r>
              <a:rPr lang="en-US" sz="1100" dirty="0" err="1">
                <a:latin typeface="+mj-lt"/>
              </a:rPr>
              <a:t>quis</a:t>
            </a:r>
            <a:r>
              <a:rPr lang="en-US" sz="1100" dirty="0">
                <a:latin typeface="+mj-lt"/>
              </a:rPr>
              <a:t> </a:t>
            </a:r>
            <a:r>
              <a:rPr lang="en-US" sz="1100" dirty="0" err="1">
                <a:latin typeface="+mj-lt"/>
              </a:rPr>
              <a:t>euismod</a:t>
            </a:r>
            <a:r>
              <a:rPr lang="en-US" sz="1100" dirty="0">
                <a:latin typeface="+mj-lt"/>
              </a:rPr>
              <a:t> </a:t>
            </a:r>
            <a:r>
              <a:rPr lang="en-US" sz="1100" dirty="0" err="1">
                <a:latin typeface="+mj-lt"/>
              </a:rPr>
              <a:t>neque</a:t>
            </a:r>
            <a:r>
              <a:rPr lang="en-US" sz="1100" dirty="0">
                <a:latin typeface="+mj-lt"/>
              </a:rPr>
              <a:t>, </a:t>
            </a:r>
            <a:r>
              <a:rPr lang="en-US" sz="1100" dirty="0" err="1">
                <a:latin typeface="+mj-lt"/>
              </a:rPr>
              <a:t>nec</a:t>
            </a:r>
            <a:r>
              <a:rPr lang="en-US" sz="1100" dirty="0">
                <a:latin typeface="+mj-lt"/>
              </a:rPr>
              <a:t> </a:t>
            </a:r>
            <a:r>
              <a:rPr lang="en-US" sz="1100" dirty="0" err="1">
                <a:latin typeface="+mj-lt"/>
              </a:rPr>
              <a:t>facilisis</a:t>
            </a:r>
            <a:r>
              <a:rPr lang="en-US" sz="1100" dirty="0">
                <a:latin typeface="+mj-lt"/>
              </a:rPr>
              <a:t> sem. </a:t>
            </a:r>
            <a:r>
              <a:rPr lang="en-US" sz="1100" dirty="0" err="1">
                <a:latin typeface="+mj-lt"/>
              </a:rPr>
              <a:t>Morbi</a:t>
            </a:r>
            <a:r>
              <a:rPr lang="en-US" sz="1100" dirty="0">
                <a:latin typeface="+mj-lt"/>
              </a:rPr>
              <a:t> </a:t>
            </a:r>
            <a:r>
              <a:rPr lang="en-US" sz="1100" dirty="0" err="1">
                <a:latin typeface="+mj-lt"/>
              </a:rPr>
              <a:t>egestas</a:t>
            </a:r>
            <a:r>
              <a:rPr lang="en-US" sz="1100" dirty="0">
                <a:latin typeface="+mj-lt"/>
              </a:rPr>
              <a:t> </a:t>
            </a:r>
            <a:r>
              <a:rPr lang="en-US" sz="1100" dirty="0" err="1">
                <a:latin typeface="+mj-lt"/>
              </a:rPr>
              <a:t>iaculis</a:t>
            </a:r>
            <a:r>
              <a:rPr lang="en-US" sz="1100" dirty="0">
                <a:latin typeface="+mj-lt"/>
              </a:rPr>
              <a:t> </a:t>
            </a:r>
            <a:r>
              <a:rPr lang="en-US" sz="1100" dirty="0" err="1">
                <a:latin typeface="+mj-lt"/>
              </a:rPr>
              <a:t>dignissim</a:t>
            </a:r>
            <a:r>
              <a:rPr lang="en-US" sz="1100" dirty="0">
                <a:latin typeface="+mj-lt"/>
              </a:rPr>
              <a:t>. In </a:t>
            </a:r>
            <a:r>
              <a:rPr lang="en-US" sz="1100" dirty="0" err="1">
                <a:latin typeface="+mj-lt"/>
              </a:rPr>
              <a:t>accumsan</a:t>
            </a:r>
            <a:r>
              <a:rPr lang="en-US" sz="1100" dirty="0">
                <a:latin typeface="+mj-lt"/>
              </a:rPr>
              <a:t> </a:t>
            </a:r>
            <a:r>
              <a:rPr lang="en-US" sz="1100" dirty="0" err="1">
                <a:latin typeface="+mj-lt"/>
              </a:rPr>
              <a:t>tortor</a:t>
            </a:r>
            <a:r>
              <a:rPr lang="en-US" sz="1100" dirty="0">
                <a:latin typeface="+mj-lt"/>
              </a:rPr>
              <a:t> </a:t>
            </a:r>
            <a:r>
              <a:rPr lang="en-US" sz="1100" dirty="0" err="1">
                <a:latin typeface="+mj-lt"/>
              </a:rPr>
              <a:t>elit</a:t>
            </a:r>
            <a:r>
              <a:rPr lang="en-US" sz="1100" dirty="0">
                <a:latin typeface="+mj-lt"/>
              </a:rPr>
              <a:t>, non </a:t>
            </a:r>
            <a:r>
              <a:rPr lang="en-US" sz="1100" dirty="0" err="1">
                <a:latin typeface="+mj-lt"/>
              </a:rPr>
              <a:t>euismod</a:t>
            </a:r>
            <a:r>
              <a:rPr lang="en-US" sz="1100" dirty="0">
                <a:latin typeface="+mj-lt"/>
              </a:rPr>
              <a:t> </a:t>
            </a:r>
            <a:r>
              <a:rPr lang="en-US" sz="1100" dirty="0" err="1">
                <a:latin typeface="+mj-lt"/>
              </a:rPr>
              <a:t>eros</a:t>
            </a:r>
            <a:r>
              <a:rPr lang="en-US" sz="1100" dirty="0">
                <a:latin typeface="+mj-lt"/>
              </a:rPr>
              <a:t> </a:t>
            </a:r>
            <a:r>
              <a:rPr lang="en-US" sz="1100" dirty="0" err="1">
                <a:latin typeface="+mj-lt"/>
              </a:rPr>
              <a:t>accumsan</a:t>
            </a:r>
            <a:r>
              <a:rPr lang="en-US" sz="1100" dirty="0">
                <a:latin typeface="+mj-lt"/>
              </a:rPr>
              <a:t> ac. </a:t>
            </a:r>
            <a:r>
              <a:rPr lang="en-US" sz="1100" dirty="0" err="1">
                <a:latin typeface="+mj-lt"/>
              </a:rPr>
              <a:t>Sed</a:t>
            </a:r>
            <a:r>
              <a:rPr lang="en-US" sz="1100" dirty="0">
                <a:latin typeface="+mj-lt"/>
              </a:rPr>
              <a:t> </a:t>
            </a:r>
            <a:r>
              <a:rPr lang="en-US" sz="1100" dirty="0" err="1">
                <a:latin typeface="+mj-lt"/>
              </a:rPr>
              <a:t>ultrices</a:t>
            </a:r>
            <a:r>
              <a:rPr lang="en-US" sz="1100" dirty="0">
                <a:latin typeface="+mj-lt"/>
              </a:rPr>
              <a:t> mi lorem, </a:t>
            </a:r>
            <a:r>
              <a:rPr lang="en-US" sz="1100" dirty="0" err="1">
                <a:latin typeface="+mj-lt"/>
              </a:rPr>
              <a:t>ut</a:t>
            </a:r>
            <a:r>
              <a:rPr lang="en-US" sz="1100" dirty="0">
                <a:latin typeface="+mj-lt"/>
              </a:rPr>
              <a:t> </a:t>
            </a:r>
            <a:r>
              <a:rPr lang="en-US" sz="1100" dirty="0" err="1">
                <a:latin typeface="+mj-lt"/>
              </a:rPr>
              <a:t>dignissim</a:t>
            </a:r>
            <a:r>
              <a:rPr lang="en-US" sz="1100" dirty="0">
                <a:latin typeface="+mj-lt"/>
              </a:rPr>
              <a:t> </a:t>
            </a:r>
            <a:r>
              <a:rPr lang="en-US" sz="1100" dirty="0" err="1">
                <a:latin typeface="+mj-lt"/>
              </a:rPr>
              <a:t>nibh</a:t>
            </a:r>
            <a:r>
              <a:rPr lang="en-US" sz="1100" dirty="0">
                <a:latin typeface="+mj-lt"/>
              </a:rPr>
              <a:t> </a:t>
            </a:r>
            <a:r>
              <a:rPr lang="en-US" sz="1100" dirty="0" err="1">
                <a:latin typeface="+mj-lt"/>
              </a:rPr>
              <a:t>facilisis</a:t>
            </a:r>
            <a:r>
              <a:rPr lang="en-US" sz="1100" dirty="0">
                <a:latin typeface="+mj-lt"/>
              </a:rPr>
              <a:t> vel.</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7"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44159269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Comparison on Color Canvas">
    <p:bg>
      <p:bgPr>
        <a:solidFill>
          <a:schemeClr val="accent4"/>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a:solidFill>
                  <a:schemeClr val="bg1"/>
                </a:solidFill>
              </a:defRPr>
            </a:lvl1pPr>
          </a:lstStyle>
          <a:p>
            <a:r>
              <a:rPr lang="en-US" dirty="0"/>
              <a:t>Please Add Slide Headline Here</a:t>
            </a:r>
          </a:p>
        </p:txBody>
      </p:sp>
      <p:sp>
        <p:nvSpPr>
          <p:cNvPr id="3" name="Content Placeholder 5"/>
          <p:cNvSpPr>
            <a:spLocks noGrp="1"/>
          </p:cNvSpPr>
          <p:nvPr>
            <p:ph sz="quarter" idx="10" hasCustomPrompt="1"/>
          </p:nvPr>
        </p:nvSpPr>
        <p:spPr>
          <a:xfrm>
            <a:off x="476254" y="1896534"/>
            <a:ext cx="5314948" cy="4072467"/>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5" name="Text Placeholder 4"/>
          <p:cNvSpPr>
            <a:spLocks noGrp="1"/>
          </p:cNvSpPr>
          <p:nvPr>
            <p:ph type="body" sz="quarter" idx="11" hasCustomPrompt="1"/>
          </p:nvPr>
        </p:nvSpPr>
        <p:spPr>
          <a:xfrm>
            <a:off x="476252" y="1439333"/>
            <a:ext cx="5314949" cy="4572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Highlight goes here</a:t>
            </a:r>
          </a:p>
        </p:txBody>
      </p:sp>
      <p:sp>
        <p:nvSpPr>
          <p:cNvPr id="6" name="Content Placeholder 5"/>
          <p:cNvSpPr>
            <a:spLocks noGrp="1"/>
          </p:cNvSpPr>
          <p:nvPr>
            <p:ph sz="quarter" idx="12" hasCustomPrompt="1"/>
          </p:nvPr>
        </p:nvSpPr>
        <p:spPr>
          <a:xfrm>
            <a:off x="6400801" y="1896534"/>
            <a:ext cx="5324476" cy="4072467"/>
          </a:xfrm>
        </p:spPr>
        <p:txBody>
          <a:bodyPr/>
          <a:lstStyle>
            <a:lvl1pPr>
              <a:defRPr>
                <a:solidFill>
                  <a:schemeClr val="bg1"/>
                </a:solidFill>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p>
          <a:p>
            <a:pPr lvl="0"/>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endParaRPr lang="en-US" dirty="0"/>
          </a:p>
        </p:txBody>
      </p:sp>
      <p:sp>
        <p:nvSpPr>
          <p:cNvPr id="7" name="Text Placeholder 4"/>
          <p:cNvSpPr>
            <a:spLocks noGrp="1"/>
          </p:cNvSpPr>
          <p:nvPr>
            <p:ph type="body" sz="quarter" idx="13" hasCustomPrompt="1"/>
          </p:nvPr>
        </p:nvSpPr>
        <p:spPr>
          <a:xfrm>
            <a:off x="6400799" y="1439333"/>
            <a:ext cx="5314952" cy="457200"/>
          </a:xfrm>
        </p:spPr>
        <p:txBody>
          <a:bodyPr wrap="none" bIns="0">
            <a:noAutofit/>
          </a:bodyPr>
          <a:lstStyle>
            <a:lvl1pPr marL="0" indent="0">
              <a:spcBef>
                <a:spcPts val="288"/>
              </a:spcBef>
              <a:buNone/>
              <a:defRPr sz="1200" b="1" i="0" cap="all" spc="200" baseline="0">
                <a:solidFill>
                  <a:schemeClr val="bg1"/>
                </a:solidFill>
              </a:defRPr>
            </a:lvl1pPr>
          </a:lstStyle>
          <a:p>
            <a:pPr lvl="0"/>
            <a:r>
              <a:rPr lang="en-US" dirty="0"/>
              <a:t>OTHER Highlight goes here</a:t>
            </a:r>
          </a:p>
        </p:txBody>
      </p:sp>
      <p:cxnSp>
        <p:nvCxnSpPr>
          <p:cNvPr id="8" name="Straight Connector 7"/>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10"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80420028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hree Content on Color Canvas">
    <p:bg>
      <p:bgPr>
        <a:solidFill>
          <a:schemeClr val="accent6"/>
        </a:solidFill>
        <a:effectLst/>
      </p:bgPr>
    </p:bg>
    <p:spTree>
      <p:nvGrpSpPr>
        <p:cNvPr id="1" name=""/>
        <p:cNvGrpSpPr/>
        <p:nvPr/>
      </p:nvGrpSpPr>
      <p:grpSpPr>
        <a:xfrm>
          <a:off x="0" y="0"/>
          <a:ext cx="0" cy="0"/>
          <a:chOff x="0" y="0"/>
          <a:chExt cx="0" cy="0"/>
        </a:xfrm>
      </p:grpSpPr>
      <p:sp>
        <p:nvSpPr>
          <p:cNvPr id="15" name="Content Placeholder 14"/>
          <p:cNvSpPr>
            <a:spLocks noGrp="1"/>
          </p:cNvSpPr>
          <p:nvPr>
            <p:ph sz="quarter" idx="16" hasCustomPrompt="1"/>
          </p:nvPr>
        </p:nvSpPr>
        <p:spPr>
          <a:xfrm>
            <a:off x="1502900"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5" name="Title Placeholder 3"/>
          <p:cNvSpPr>
            <a:spLocks noGrp="1"/>
          </p:cNvSpPr>
          <p:nvPr>
            <p:ph type="body" sz="quarter" idx="11" hasCustomPrompt="1"/>
          </p:nvPr>
        </p:nvSpPr>
        <p:spPr>
          <a:xfrm>
            <a:off x="7647668"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4" name="Title Placeholder 2"/>
          <p:cNvSpPr>
            <a:spLocks noGrp="1"/>
          </p:cNvSpPr>
          <p:nvPr>
            <p:ph type="body" sz="quarter" idx="10" hasCustomPrompt="1"/>
          </p:nvPr>
        </p:nvSpPr>
        <p:spPr>
          <a:xfrm>
            <a:off x="4575284"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6" name="Title Placeholder 1"/>
          <p:cNvSpPr>
            <a:spLocks noGrp="1"/>
          </p:cNvSpPr>
          <p:nvPr>
            <p:ph type="body" sz="quarter" idx="12" hasCustomPrompt="1"/>
          </p:nvPr>
        </p:nvSpPr>
        <p:spPr>
          <a:xfrm>
            <a:off x="1502900" y="1066229"/>
            <a:ext cx="3072384" cy="585216"/>
          </a:xfrm>
          <a:solidFill>
            <a:schemeClr val="bg1"/>
          </a:solidFill>
          <a:ln>
            <a:solidFill>
              <a:schemeClr val="bg1"/>
            </a:solidFill>
          </a:ln>
        </p:spPr>
        <p:txBody>
          <a:bodyPr wrap="none" lIns="91440" tIns="0" rIns="91440" bIns="0" anchor="ctr">
            <a:noAutofit/>
          </a:bodyPr>
          <a:lstStyle>
            <a:lvl1pPr marL="0" indent="0" algn="ctr">
              <a:buNone/>
              <a:defRPr sz="1200" b="1" i="0" cap="all" spc="200" baseline="0"/>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3"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
        <p:nvSpPr>
          <p:cNvPr id="16" name="Content Placeholder 14"/>
          <p:cNvSpPr>
            <a:spLocks noGrp="1"/>
          </p:cNvSpPr>
          <p:nvPr>
            <p:ph sz="quarter" idx="17" hasCustomPrompt="1"/>
          </p:nvPr>
        </p:nvSpPr>
        <p:spPr>
          <a:xfrm>
            <a:off x="7647668"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
        <p:nvSpPr>
          <p:cNvPr id="17" name="Content Placeholder 14"/>
          <p:cNvSpPr>
            <a:spLocks noGrp="1"/>
          </p:cNvSpPr>
          <p:nvPr>
            <p:ph sz="quarter" idx="18" hasCustomPrompt="1"/>
          </p:nvPr>
        </p:nvSpPr>
        <p:spPr>
          <a:xfrm>
            <a:off x="4575284" y="1651445"/>
            <a:ext cx="3072384" cy="3871384"/>
          </a:xfrm>
          <a:ln>
            <a:solidFill>
              <a:schemeClr val="bg1"/>
            </a:solidFill>
          </a:ln>
        </p:spPr>
        <p:txBody>
          <a:bodyPr vert="horz" lIns="182880" tIns="274320" rIns="182880" bIns="274320" rtlCol="0">
            <a:normAutofit/>
          </a:bodyPr>
          <a:lstStyle>
            <a:lvl1pPr>
              <a:defRPr lang="en-US" sz="1000" dirty="0" smtClean="0">
                <a:solidFill>
                  <a:schemeClr val="bg1"/>
                </a:solidFill>
              </a:defRPr>
            </a:lvl1pPr>
            <a:lvl2pPr>
              <a:defRPr lang="en-US" sz="1000" dirty="0" smtClean="0">
                <a:solidFill>
                  <a:schemeClr val="bg1"/>
                </a:solidFill>
              </a:defRPr>
            </a:lvl2pPr>
            <a:lvl3pPr>
              <a:defRPr lang="en-US" sz="1000" dirty="0" smtClean="0">
                <a:solidFill>
                  <a:schemeClr val="bg1"/>
                </a:solidFill>
              </a:defRPr>
            </a:lvl3pPr>
            <a:lvl4pPr>
              <a:defRPr lang="en-US" sz="1000" dirty="0" smtClean="0">
                <a:solidFill>
                  <a:schemeClr val="bg1"/>
                </a:solidFill>
              </a:defRPr>
            </a:lvl4pPr>
            <a:lvl5pPr>
              <a:defRPr lang="en-US" sz="1000" dirty="0">
                <a:solidFill>
                  <a:schemeClr val="bg1"/>
                </a:solidFill>
              </a:defRPr>
            </a:lvl5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p>
          <a:p>
            <a:pPr lvl="0"/>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p:txBody>
      </p:sp>
    </p:spTree>
    <p:extLst>
      <p:ext uri="{BB962C8B-B14F-4D97-AF65-F5344CB8AC3E}">
        <p14:creationId xmlns:p14="http://schemas.microsoft.com/office/powerpoint/2010/main" val="268815028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Quote - EPAM Blue">
    <p:bg>
      <p:bgPr>
        <a:solidFill>
          <a:schemeClr val="accent2"/>
        </a:solidFill>
        <a:effectLst/>
      </p:bgPr>
    </p:bg>
    <p:spTree>
      <p:nvGrpSpPr>
        <p:cNvPr id="1" name=""/>
        <p:cNvGrpSpPr/>
        <p:nvPr/>
      </p:nvGrpSpPr>
      <p:grpSpPr>
        <a:xfrm>
          <a:off x="0" y="0"/>
          <a:ext cx="0" cy="0"/>
          <a:chOff x="0" y="0"/>
          <a:chExt cx="0" cy="0"/>
        </a:xfrm>
      </p:grpSpPr>
      <p:sp>
        <p:nvSpPr>
          <p:cNvPr id="9" name="Text Placeholder 8"/>
          <p:cNvSpPr>
            <a:spLocks noGrp="1"/>
          </p:cNvSpPr>
          <p:nvPr>
            <p:ph type="body" sz="quarter" idx="10" hasCustomPrompt="1"/>
          </p:nvPr>
        </p:nvSpPr>
        <p:spPr>
          <a:xfrm>
            <a:off x="2374606" y="2797813"/>
            <a:ext cx="7442791" cy="783184"/>
          </a:xfrm>
          <a:prstGeom prst="rect">
            <a:avLst/>
          </a:prstGeom>
        </p:spPr>
        <p:txBody>
          <a:bodyPr anchor="ctr"/>
          <a:lstStyle>
            <a:lvl1pPr marL="0" indent="0" algn="ctr">
              <a:lnSpc>
                <a:spcPts val="2400"/>
              </a:lnSpc>
              <a:buNone/>
              <a:defRPr sz="1600">
                <a:solidFill>
                  <a:schemeClr val="bg1"/>
                </a:solidFill>
                <a:latin typeface="+mj-lt"/>
              </a:defRPr>
            </a:lvl1pPr>
            <a:lvl2pPr marL="457200" indent="0">
              <a:buNone/>
              <a:defRPr sz="1600">
                <a:latin typeface="+mj-lt"/>
              </a:defRPr>
            </a:lvl2pPr>
            <a:lvl3pPr marL="914400" indent="0">
              <a:buNone/>
              <a:defRPr sz="1600">
                <a:latin typeface="+mj-lt"/>
              </a:defRPr>
            </a:lvl3pPr>
            <a:lvl4pPr marL="1371600" indent="0">
              <a:buNone/>
              <a:defRPr sz="1600">
                <a:latin typeface="+mj-lt"/>
              </a:defRPr>
            </a:lvl4pPr>
            <a:lvl5pPr marL="1828800" indent="0">
              <a:buNone/>
              <a:defRPr sz="1600">
                <a:latin typeface="+mj-lt"/>
              </a:defRPr>
            </a:lvl5pPr>
          </a:lstStyle>
          <a:p>
            <a:pPr algn="ctr">
              <a:lnSpc>
                <a:spcPts val="2400"/>
              </a:lnSpc>
            </a:pPr>
            <a:r>
              <a:rPr lang="en-US" sz="1600" baseline="0" dirty="0">
                <a:solidFill>
                  <a:schemeClr val="bg1"/>
                </a:solidFill>
                <a:latin typeface="+mj-lt"/>
              </a:rPr>
              <a:t>Please add call out or quote here</a:t>
            </a:r>
            <a:br>
              <a:rPr lang="en-US" sz="1600" baseline="0" dirty="0">
                <a:solidFill>
                  <a:schemeClr val="bg1"/>
                </a:solidFill>
                <a:latin typeface="+mj-lt"/>
              </a:rPr>
            </a:br>
            <a:r>
              <a:rPr lang="en-US" sz="1600" baseline="0" dirty="0">
                <a:solidFill>
                  <a:schemeClr val="bg1"/>
                </a:solidFill>
                <a:latin typeface="+mj-lt"/>
              </a:rPr>
              <a:t>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consectetur</a:t>
            </a:r>
            <a:r>
              <a:rPr lang="en-US" sz="1600" baseline="0" dirty="0">
                <a:solidFill>
                  <a:schemeClr val="bg1"/>
                </a:solidFill>
                <a:latin typeface="+mj-lt"/>
              </a:rPr>
              <a:t> </a:t>
            </a:r>
            <a:r>
              <a:rPr lang="en-US" sz="1600" baseline="0" dirty="0" err="1">
                <a:solidFill>
                  <a:schemeClr val="bg1"/>
                </a:solidFill>
                <a:latin typeface="+mj-lt"/>
              </a:rPr>
              <a:t>adipiscing</a:t>
            </a:r>
            <a:r>
              <a:rPr lang="en-US" sz="1600" baseline="0" dirty="0">
                <a:solidFill>
                  <a:schemeClr val="bg1"/>
                </a:solidFill>
                <a:latin typeface="+mj-lt"/>
              </a:rPr>
              <a:t> </a:t>
            </a:r>
            <a:r>
              <a:rPr lang="en-US" sz="1600" baseline="0" dirty="0" err="1">
                <a:solidFill>
                  <a:schemeClr val="bg1"/>
                </a:solidFill>
                <a:latin typeface="+mj-lt"/>
              </a:rPr>
              <a:t>elit</a:t>
            </a:r>
            <a:r>
              <a:rPr lang="en-US" sz="1600" baseline="0" dirty="0">
                <a:solidFill>
                  <a:schemeClr val="bg1"/>
                </a:solidFill>
                <a:latin typeface="+mj-lt"/>
              </a:rPr>
              <a:t>. </a:t>
            </a:r>
            <a:r>
              <a:rPr lang="en-US" sz="1600" baseline="0" dirty="0" err="1">
                <a:solidFill>
                  <a:schemeClr val="bg1"/>
                </a:solidFill>
                <a:latin typeface="+mj-lt"/>
              </a:rPr>
              <a:t>Sed</a:t>
            </a:r>
            <a:r>
              <a:rPr lang="en-US" sz="1600" baseline="0" dirty="0">
                <a:solidFill>
                  <a:schemeClr val="bg1"/>
                </a:solidFill>
                <a:latin typeface="+mj-lt"/>
              </a:rPr>
              <a:t> </a:t>
            </a:r>
            <a:r>
              <a:rPr lang="en-US" sz="1600" baseline="0" dirty="0" err="1">
                <a:solidFill>
                  <a:schemeClr val="bg1"/>
                </a:solidFill>
                <a:latin typeface="+mj-lt"/>
              </a:rPr>
              <a:t>nec</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gravida, </a:t>
            </a:r>
            <a:r>
              <a:rPr lang="en-US" sz="1600" baseline="0" dirty="0" err="1">
                <a:solidFill>
                  <a:schemeClr val="bg1"/>
                </a:solidFill>
                <a:latin typeface="+mj-lt"/>
              </a:rPr>
              <a:t>dapibus</a:t>
            </a:r>
            <a:r>
              <a:rPr lang="en-US" sz="1600" baseline="0" dirty="0">
                <a:solidFill>
                  <a:schemeClr val="bg1"/>
                </a:solidFill>
                <a:latin typeface="+mj-lt"/>
              </a:rPr>
              <a:t> </a:t>
            </a:r>
            <a:r>
              <a:rPr lang="en-US" sz="1600" baseline="0" dirty="0" err="1">
                <a:solidFill>
                  <a:schemeClr val="bg1"/>
                </a:solidFill>
                <a:latin typeface="+mj-lt"/>
              </a:rPr>
              <a:t>turpis</a:t>
            </a:r>
            <a:r>
              <a:rPr lang="en-US" sz="1600" baseline="0" dirty="0">
                <a:solidFill>
                  <a:schemeClr val="bg1"/>
                </a:solidFill>
                <a:latin typeface="+mj-lt"/>
              </a:rPr>
              <a:t> </a:t>
            </a:r>
            <a:r>
              <a:rPr lang="en-US" sz="1600" baseline="0" dirty="0" err="1">
                <a:solidFill>
                  <a:schemeClr val="bg1"/>
                </a:solidFill>
                <a:latin typeface="+mj-lt"/>
              </a:rPr>
              <a:t>porttitor</a:t>
            </a:r>
            <a:r>
              <a:rPr lang="en-US" sz="1600" baseline="0" dirty="0">
                <a:solidFill>
                  <a:schemeClr val="bg1"/>
                </a:solidFill>
                <a:latin typeface="+mj-lt"/>
              </a:rPr>
              <a:t>, </a:t>
            </a:r>
            <a:r>
              <a:rPr lang="en-US" sz="1600" baseline="0" dirty="0" err="1">
                <a:solidFill>
                  <a:schemeClr val="bg1"/>
                </a:solidFill>
                <a:latin typeface="+mj-lt"/>
              </a:rPr>
              <a:t>tincidunt</a:t>
            </a:r>
            <a:r>
              <a:rPr lang="en-US" sz="1600" baseline="0" dirty="0">
                <a:solidFill>
                  <a:schemeClr val="bg1"/>
                </a:solidFill>
                <a:latin typeface="+mj-lt"/>
              </a:rPr>
              <a:t> </a:t>
            </a:r>
            <a:r>
              <a:rPr lang="en-US" sz="1600" baseline="0" dirty="0" err="1">
                <a:solidFill>
                  <a:schemeClr val="bg1"/>
                </a:solidFill>
                <a:latin typeface="+mj-lt"/>
              </a:rPr>
              <a:t>nibh</a:t>
            </a:r>
            <a:r>
              <a:rPr lang="en-US" sz="1600" baseline="0" dirty="0">
                <a:solidFill>
                  <a:schemeClr val="bg1"/>
                </a:solidFill>
                <a:latin typeface="+mj-lt"/>
              </a:rPr>
              <a:t>. </a:t>
            </a:r>
            <a:r>
              <a:rPr lang="en-US" sz="1600" baseline="0" dirty="0" err="1">
                <a:solidFill>
                  <a:schemeClr val="bg1"/>
                </a:solidFill>
                <a:latin typeface="+mj-lt"/>
              </a:rPr>
              <a:t>Orci</a:t>
            </a:r>
            <a:r>
              <a:rPr lang="en-US" sz="1600" baseline="0" dirty="0">
                <a:solidFill>
                  <a:schemeClr val="bg1"/>
                </a:solidFill>
                <a:latin typeface="+mj-lt"/>
              </a:rPr>
              <a:t> </a:t>
            </a:r>
            <a:r>
              <a:rPr lang="en-US" sz="1600" baseline="0" dirty="0" err="1">
                <a:solidFill>
                  <a:schemeClr val="bg1"/>
                </a:solidFill>
                <a:latin typeface="+mj-lt"/>
              </a:rPr>
              <a:t>varius</a:t>
            </a:r>
            <a:r>
              <a:rPr lang="en-US" sz="1600" baseline="0" dirty="0">
                <a:solidFill>
                  <a:schemeClr val="bg1"/>
                </a:solidFill>
                <a:latin typeface="+mj-lt"/>
              </a:rPr>
              <a:t> </a:t>
            </a:r>
            <a:r>
              <a:rPr lang="en-US" sz="1600" baseline="0" dirty="0" err="1">
                <a:solidFill>
                  <a:schemeClr val="bg1"/>
                </a:solidFill>
                <a:latin typeface="+mj-lt"/>
              </a:rPr>
              <a:t>natoque</a:t>
            </a:r>
            <a:r>
              <a:rPr lang="en-US" sz="1600" baseline="0" dirty="0">
                <a:solidFill>
                  <a:schemeClr val="bg1"/>
                </a:solidFill>
                <a:latin typeface="+mj-lt"/>
              </a:rPr>
              <a:t> </a:t>
            </a:r>
            <a:r>
              <a:rPr lang="en-US" sz="1600" baseline="0" dirty="0" err="1">
                <a:solidFill>
                  <a:schemeClr val="bg1"/>
                </a:solidFill>
                <a:latin typeface="+mj-lt"/>
              </a:rPr>
              <a:t>penatibus</a:t>
            </a:r>
            <a:r>
              <a:rPr lang="en-US" sz="1600" baseline="0" dirty="0">
                <a:solidFill>
                  <a:schemeClr val="bg1"/>
                </a:solidFill>
                <a:latin typeface="+mj-lt"/>
              </a:rPr>
              <a:t> et </a:t>
            </a:r>
            <a:r>
              <a:rPr lang="en-US" sz="1600" baseline="0" dirty="0" err="1">
                <a:solidFill>
                  <a:schemeClr val="bg1"/>
                </a:solidFill>
                <a:latin typeface="+mj-lt"/>
              </a:rPr>
              <a:t>magnis</a:t>
            </a:r>
            <a:r>
              <a:rPr lang="en-US" sz="1600" baseline="0" dirty="0">
                <a:solidFill>
                  <a:schemeClr val="bg1"/>
                </a:solidFill>
                <a:latin typeface="+mj-lt"/>
              </a:rPr>
              <a:t> dis parturient </a:t>
            </a:r>
            <a:r>
              <a:rPr lang="en-US" sz="1600" baseline="0" dirty="0" err="1">
                <a:solidFill>
                  <a:schemeClr val="bg1"/>
                </a:solidFill>
                <a:latin typeface="+mj-lt"/>
              </a:rPr>
              <a:t>montes</a:t>
            </a:r>
            <a:r>
              <a:rPr lang="en-US" sz="1600" baseline="0" dirty="0">
                <a:solidFill>
                  <a:schemeClr val="bg1"/>
                </a:solidFill>
                <a:latin typeface="+mj-lt"/>
              </a:rPr>
              <a:t>, </a:t>
            </a:r>
            <a:r>
              <a:rPr lang="en-US" sz="1600" baseline="0" dirty="0" err="1">
                <a:solidFill>
                  <a:schemeClr val="bg1"/>
                </a:solidFill>
                <a:latin typeface="+mj-lt"/>
              </a:rPr>
              <a:t>nascetur</a:t>
            </a:r>
            <a:r>
              <a:rPr lang="en-US" sz="1600" baseline="0" dirty="0">
                <a:solidFill>
                  <a:schemeClr val="bg1"/>
                </a:solidFill>
                <a:latin typeface="+mj-lt"/>
              </a:rPr>
              <a:t> </a:t>
            </a:r>
            <a:r>
              <a:rPr lang="en-US" sz="1600" baseline="0" dirty="0" err="1">
                <a:solidFill>
                  <a:schemeClr val="bg1"/>
                </a:solidFill>
                <a:latin typeface="+mj-lt"/>
              </a:rPr>
              <a:t>ridiculus</a:t>
            </a:r>
            <a:r>
              <a:rPr lang="en-US" sz="1600" baseline="0" dirty="0">
                <a:solidFill>
                  <a:schemeClr val="bg1"/>
                </a:solidFill>
                <a:latin typeface="+mj-lt"/>
              </a:rPr>
              <a:t> mus. Nam </a:t>
            </a:r>
            <a:r>
              <a:rPr lang="en-US" sz="1600" baseline="0" dirty="0" err="1">
                <a:solidFill>
                  <a:schemeClr val="bg1"/>
                </a:solidFill>
                <a:latin typeface="+mj-lt"/>
              </a:rPr>
              <a:t>eget</a:t>
            </a:r>
            <a:r>
              <a:rPr lang="en-US" sz="1600" baseline="0" dirty="0">
                <a:solidFill>
                  <a:schemeClr val="bg1"/>
                </a:solidFill>
                <a:latin typeface="+mj-lt"/>
              </a:rPr>
              <a:t> </a:t>
            </a:r>
            <a:r>
              <a:rPr lang="en-US" sz="1600" baseline="0" dirty="0" err="1">
                <a:solidFill>
                  <a:schemeClr val="bg1"/>
                </a:solidFill>
                <a:latin typeface="+mj-lt"/>
              </a:rPr>
              <a:t>enim</a:t>
            </a:r>
            <a:r>
              <a:rPr lang="en-US" sz="1600" baseline="0" dirty="0">
                <a:solidFill>
                  <a:schemeClr val="bg1"/>
                </a:solidFill>
                <a:latin typeface="+mj-lt"/>
              </a:rPr>
              <a:t> </a:t>
            </a:r>
            <a:r>
              <a:rPr lang="en-US" sz="1600" baseline="0" dirty="0" err="1">
                <a:solidFill>
                  <a:schemeClr val="bg1"/>
                </a:solidFill>
                <a:latin typeface="+mj-lt"/>
              </a:rPr>
              <a:t>mauris</a:t>
            </a:r>
            <a:r>
              <a:rPr lang="en-US" sz="1600" baseline="0" dirty="0">
                <a:solidFill>
                  <a:schemeClr val="bg1"/>
                </a:solidFill>
                <a:latin typeface="+mj-lt"/>
              </a:rPr>
              <a:t>. </a:t>
            </a:r>
            <a:r>
              <a:rPr lang="en-US" sz="1600" baseline="0" dirty="0" err="1">
                <a:solidFill>
                  <a:schemeClr val="bg1"/>
                </a:solidFill>
                <a:latin typeface="+mj-lt"/>
              </a:rPr>
              <a:t>Vivamus</a:t>
            </a:r>
            <a:r>
              <a:rPr lang="en-US" sz="1600" baseline="0" dirty="0">
                <a:solidFill>
                  <a:schemeClr val="bg1"/>
                </a:solidFill>
                <a:latin typeface="+mj-lt"/>
              </a:rPr>
              <a:t> sit </a:t>
            </a:r>
            <a:r>
              <a:rPr lang="en-US" sz="1600" baseline="0" dirty="0" err="1">
                <a:solidFill>
                  <a:schemeClr val="bg1"/>
                </a:solidFill>
                <a:latin typeface="+mj-lt"/>
              </a:rPr>
              <a:t>amet</a:t>
            </a:r>
            <a:r>
              <a:rPr lang="en-US" sz="1600" baseline="0" dirty="0">
                <a:solidFill>
                  <a:schemeClr val="bg1"/>
                </a:solidFill>
                <a:latin typeface="+mj-lt"/>
              </a:rPr>
              <a:t> </a:t>
            </a:r>
            <a:r>
              <a:rPr lang="en-US" sz="1600" baseline="0" dirty="0" err="1">
                <a:solidFill>
                  <a:schemeClr val="bg1"/>
                </a:solidFill>
                <a:latin typeface="+mj-lt"/>
              </a:rPr>
              <a:t>congue</a:t>
            </a:r>
            <a:r>
              <a:rPr lang="en-US" sz="1600" baseline="0" dirty="0">
                <a:solidFill>
                  <a:schemeClr val="bg1"/>
                </a:solidFill>
                <a:latin typeface="+mj-lt"/>
              </a:rPr>
              <a:t> </a:t>
            </a:r>
            <a:r>
              <a:rPr lang="en-US" sz="1600" baseline="0" dirty="0" err="1">
                <a:solidFill>
                  <a:schemeClr val="bg1"/>
                </a:solidFill>
                <a:latin typeface="+mj-lt"/>
              </a:rPr>
              <a:t>nunc</a:t>
            </a:r>
            <a:r>
              <a:rPr lang="en-US" sz="1600" baseline="0" dirty="0">
                <a:solidFill>
                  <a:schemeClr val="bg1"/>
                </a:solidFill>
                <a:latin typeface="+mj-lt"/>
              </a:rPr>
              <a:t>. </a:t>
            </a:r>
            <a:r>
              <a:rPr lang="en-US" sz="1600" baseline="0" dirty="0" err="1">
                <a:solidFill>
                  <a:schemeClr val="bg1"/>
                </a:solidFill>
                <a:latin typeface="+mj-lt"/>
              </a:rPr>
              <a:t>Duis</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t>
            </a:r>
            <a:r>
              <a:rPr lang="en-US" sz="1600" baseline="0" dirty="0" err="1">
                <a:solidFill>
                  <a:schemeClr val="bg1"/>
                </a:solidFill>
                <a:latin typeface="+mj-lt"/>
              </a:rPr>
              <a:t>posuere</a:t>
            </a:r>
            <a:r>
              <a:rPr lang="en-US" sz="1600" baseline="0" dirty="0">
                <a:solidFill>
                  <a:schemeClr val="bg1"/>
                </a:solidFill>
                <a:latin typeface="+mj-lt"/>
              </a:rPr>
              <a:t> </a:t>
            </a:r>
            <a:r>
              <a:rPr lang="en-US" sz="1600" baseline="0" dirty="0" err="1">
                <a:solidFill>
                  <a:schemeClr val="bg1"/>
                </a:solidFill>
                <a:latin typeface="+mj-lt"/>
              </a:rPr>
              <a:t>rutrum</a:t>
            </a:r>
            <a:r>
              <a:rPr lang="en-US" sz="1600" baseline="0" dirty="0">
                <a:solidFill>
                  <a:schemeClr val="bg1"/>
                </a:solidFill>
                <a:latin typeface="+mj-lt"/>
              </a:rPr>
              <a:t>. </a:t>
            </a:r>
            <a:r>
              <a:rPr lang="en-US" sz="1600" baseline="0" dirty="0" err="1">
                <a:solidFill>
                  <a:schemeClr val="bg1"/>
                </a:solidFill>
                <a:latin typeface="+mj-lt"/>
              </a:rPr>
              <a:t>Pellentesque</a:t>
            </a:r>
            <a:r>
              <a:rPr lang="en-US" sz="1600" baseline="0" dirty="0">
                <a:solidFill>
                  <a:schemeClr val="bg1"/>
                </a:solidFill>
                <a:latin typeface="+mj-lt"/>
              </a:rPr>
              <a:t> ac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quis</a:t>
            </a:r>
            <a:r>
              <a:rPr lang="en-US" sz="1600" baseline="0" dirty="0">
                <a:solidFill>
                  <a:schemeClr val="bg1"/>
                </a:solidFill>
                <a:latin typeface="+mj-lt"/>
              </a:rPr>
              <a:t> </a:t>
            </a:r>
            <a:r>
              <a:rPr lang="en-US" sz="1600" baseline="0" dirty="0" err="1">
                <a:solidFill>
                  <a:schemeClr val="bg1"/>
                </a:solidFill>
                <a:latin typeface="+mj-lt"/>
              </a:rPr>
              <a:t>justo</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porta. </a:t>
            </a:r>
            <a:r>
              <a:rPr lang="en-US" sz="1600" baseline="0" dirty="0" err="1">
                <a:solidFill>
                  <a:schemeClr val="bg1"/>
                </a:solidFill>
                <a:latin typeface="+mj-lt"/>
              </a:rPr>
              <a:t>Phasellus</a:t>
            </a:r>
            <a:r>
              <a:rPr lang="en-US" sz="1600" baseline="0" dirty="0">
                <a:solidFill>
                  <a:schemeClr val="bg1"/>
                </a:solidFill>
                <a:latin typeface="+mj-lt"/>
              </a:rPr>
              <a:t> </a:t>
            </a:r>
            <a:r>
              <a:rPr lang="en-US" sz="1600" baseline="0" dirty="0" err="1">
                <a:solidFill>
                  <a:schemeClr val="bg1"/>
                </a:solidFill>
                <a:latin typeface="+mj-lt"/>
              </a:rPr>
              <a:t>bibendum</a:t>
            </a:r>
            <a:r>
              <a:rPr lang="en-US" sz="1600" baseline="0" dirty="0">
                <a:solidFill>
                  <a:schemeClr val="bg1"/>
                </a:solidFill>
                <a:latin typeface="+mj-lt"/>
              </a:rPr>
              <a:t> </a:t>
            </a:r>
            <a:r>
              <a:rPr lang="en-US" sz="1600" baseline="0" dirty="0" err="1">
                <a:solidFill>
                  <a:schemeClr val="bg1"/>
                </a:solidFill>
                <a:latin typeface="+mj-lt"/>
              </a:rPr>
              <a:t>vehicula</a:t>
            </a:r>
            <a:r>
              <a:rPr lang="en-US" sz="1600" baseline="0" dirty="0">
                <a:solidFill>
                  <a:schemeClr val="bg1"/>
                </a:solidFill>
                <a:latin typeface="+mj-lt"/>
              </a:rPr>
              <a:t> </a:t>
            </a:r>
            <a:r>
              <a:rPr lang="en-US" sz="1600" baseline="0" dirty="0" err="1">
                <a:solidFill>
                  <a:schemeClr val="bg1"/>
                </a:solidFill>
                <a:latin typeface="+mj-lt"/>
              </a:rPr>
              <a:t>sem</a:t>
            </a:r>
            <a:r>
              <a:rPr lang="en-US" sz="1600" baseline="0" dirty="0">
                <a:solidFill>
                  <a:schemeClr val="bg1"/>
                </a:solidFill>
                <a:latin typeface="+mj-lt"/>
              </a:rPr>
              <a:t> id </a:t>
            </a:r>
            <a:r>
              <a:rPr lang="en-US" sz="1600" baseline="0" dirty="0" err="1">
                <a:solidFill>
                  <a:schemeClr val="bg1"/>
                </a:solidFill>
                <a:latin typeface="+mj-lt"/>
              </a:rPr>
              <a:t>ornare</a:t>
            </a:r>
            <a:r>
              <a:rPr lang="en-US" sz="1600" baseline="0" dirty="0">
                <a:solidFill>
                  <a:schemeClr val="bg1"/>
                </a:solidFill>
                <a:latin typeface="+mj-lt"/>
              </a:rPr>
              <a:t>. Nam </a:t>
            </a:r>
            <a:r>
              <a:rPr lang="en-US" sz="1600" baseline="0" dirty="0" err="1">
                <a:solidFill>
                  <a:schemeClr val="bg1"/>
                </a:solidFill>
                <a:latin typeface="+mj-lt"/>
              </a:rPr>
              <a:t>commodo</a:t>
            </a:r>
            <a:r>
              <a:rPr lang="en-US" sz="1600" baseline="0" dirty="0">
                <a:solidFill>
                  <a:schemeClr val="bg1"/>
                </a:solidFill>
                <a:latin typeface="+mj-lt"/>
              </a:rPr>
              <a:t> ac </a:t>
            </a:r>
            <a:r>
              <a:rPr lang="en-US" sz="1600" baseline="0" dirty="0" err="1">
                <a:solidFill>
                  <a:schemeClr val="bg1"/>
                </a:solidFill>
                <a:latin typeface="+mj-lt"/>
              </a:rPr>
              <a:t>purus</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porta. </a:t>
            </a:r>
            <a:r>
              <a:rPr lang="en-US" sz="1600" baseline="0" dirty="0" err="1">
                <a:solidFill>
                  <a:schemeClr val="bg1"/>
                </a:solidFill>
                <a:latin typeface="+mj-lt"/>
              </a:rPr>
              <a:t>Proin</a:t>
            </a:r>
            <a:r>
              <a:rPr lang="en-US" sz="1600" baseline="0" dirty="0">
                <a:solidFill>
                  <a:schemeClr val="bg1"/>
                </a:solidFill>
                <a:latin typeface="+mj-lt"/>
              </a:rPr>
              <a:t> </a:t>
            </a:r>
            <a:r>
              <a:rPr lang="en-US" sz="1600" baseline="0" dirty="0" err="1">
                <a:solidFill>
                  <a:schemeClr val="bg1"/>
                </a:solidFill>
                <a:latin typeface="+mj-lt"/>
              </a:rPr>
              <a:t>condimentum</a:t>
            </a:r>
            <a:r>
              <a:rPr lang="en-US" sz="1600" baseline="0" dirty="0">
                <a:solidFill>
                  <a:schemeClr val="bg1"/>
                </a:solidFill>
                <a:latin typeface="+mj-lt"/>
              </a:rPr>
              <a:t> </a:t>
            </a:r>
            <a:r>
              <a:rPr lang="en-US" sz="1600" baseline="0" dirty="0" err="1">
                <a:solidFill>
                  <a:schemeClr val="bg1"/>
                </a:solidFill>
                <a:latin typeface="+mj-lt"/>
              </a:rPr>
              <a:t>lectus</a:t>
            </a:r>
            <a:r>
              <a:rPr lang="en-US" sz="1600" baseline="0" dirty="0">
                <a:solidFill>
                  <a:schemeClr val="bg1"/>
                </a:solidFill>
                <a:latin typeface="+mj-lt"/>
              </a:rPr>
              <a:t> </a:t>
            </a:r>
            <a:r>
              <a:rPr lang="en-US" sz="1600" baseline="0" dirty="0" err="1">
                <a:solidFill>
                  <a:schemeClr val="bg1"/>
                </a:solidFill>
                <a:latin typeface="+mj-lt"/>
              </a:rPr>
              <a:t>leo</a:t>
            </a:r>
            <a:r>
              <a:rPr lang="en-US" sz="1600" baseline="0" dirty="0">
                <a:solidFill>
                  <a:schemeClr val="bg1"/>
                </a:solidFill>
                <a:latin typeface="+mj-lt"/>
              </a:rPr>
              <a:t>, in </a:t>
            </a:r>
            <a:r>
              <a:rPr lang="en-US" sz="1600" baseline="0" dirty="0" err="1">
                <a:solidFill>
                  <a:schemeClr val="bg1"/>
                </a:solidFill>
                <a:latin typeface="+mj-lt"/>
              </a:rPr>
              <a:t>lacinia</a:t>
            </a:r>
            <a:r>
              <a:rPr lang="en-US" sz="1600" baseline="0" dirty="0">
                <a:solidFill>
                  <a:schemeClr val="bg1"/>
                </a:solidFill>
                <a:latin typeface="+mj-lt"/>
              </a:rPr>
              <a:t> </a:t>
            </a:r>
            <a:r>
              <a:rPr lang="en-US" sz="1600" baseline="0" dirty="0" err="1">
                <a:solidFill>
                  <a:schemeClr val="bg1"/>
                </a:solidFill>
                <a:latin typeface="+mj-lt"/>
              </a:rPr>
              <a:t>diam</a:t>
            </a:r>
            <a:r>
              <a:rPr lang="en-US" sz="1600" baseline="0" dirty="0">
                <a:solidFill>
                  <a:schemeClr val="bg1"/>
                </a:solidFill>
                <a:latin typeface="+mj-lt"/>
              </a:rPr>
              <a:t> </a:t>
            </a:r>
            <a:r>
              <a:rPr lang="en-US" sz="1600" baseline="0" dirty="0" err="1">
                <a:solidFill>
                  <a:schemeClr val="bg1"/>
                </a:solidFill>
                <a:latin typeface="+mj-lt"/>
              </a:rPr>
              <a:t>placerat</a:t>
            </a:r>
            <a:r>
              <a:rPr lang="en-US" sz="1600" baseline="0" dirty="0">
                <a:solidFill>
                  <a:schemeClr val="bg1"/>
                </a:solidFill>
                <a:latin typeface="+mj-lt"/>
              </a:rPr>
              <a:t> convallis. </a:t>
            </a:r>
            <a:endParaRPr lang="en-US" sz="1600" b="1" spc="200" baseline="0" dirty="0">
              <a:solidFill>
                <a:schemeClr val="bg1"/>
              </a:solidFill>
              <a:latin typeface="+mj-lt"/>
              <a:ea typeface="Calibri" charset="0"/>
              <a:cs typeface="Calibri" charset="0"/>
            </a:endParaRPr>
          </a:p>
        </p:txBody>
      </p:sp>
      <p:pic>
        <p:nvPicPr>
          <p:cNvPr id="3" name="Picture 2"/>
          <p:cNvPicPr>
            <a:picLocks noChangeAspect="1"/>
          </p:cNvPicPr>
          <p:nvPr/>
        </p:nvPicPr>
        <p:blipFill rotWithShape="1">
          <a:blip r:embed="rId2" cstate="screen">
            <a:alphaModFix amt="16000"/>
            <a:extLst>
              <a:ext uri="{28A0092B-C50C-407E-A947-70E740481C1C}">
                <a14:useLocalDpi xmlns:a14="http://schemas.microsoft.com/office/drawing/2010/main"/>
              </a:ext>
            </a:extLst>
          </a:blip>
          <a:srcRect t="63049" r="42496"/>
          <a:stretch/>
        </p:blipFill>
        <p:spPr>
          <a:xfrm>
            <a:off x="2" y="-163253"/>
            <a:ext cx="2064269" cy="1583263"/>
          </a:xfrm>
          <a:prstGeom prst="rect">
            <a:avLst/>
          </a:prstGeom>
        </p:spPr>
      </p:pic>
      <p:pic>
        <p:nvPicPr>
          <p:cNvPr id="4" name="Picture 3"/>
          <p:cNvPicPr>
            <a:picLocks noChangeAspect="1"/>
          </p:cNvPicPr>
          <p:nvPr/>
        </p:nvPicPr>
        <p:blipFill rotWithShape="1">
          <a:blip r:embed="rId2" cstate="screen">
            <a:alphaModFix amt="16000"/>
            <a:extLst>
              <a:ext uri="{28A0092B-C50C-407E-A947-70E740481C1C}">
                <a14:useLocalDpi xmlns:a14="http://schemas.microsoft.com/office/drawing/2010/main"/>
              </a:ext>
            </a:extLst>
          </a:blip>
          <a:srcRect t="63049" r="42496"/>
          <a:stretch/>
        </p:blipFill>
        <p:spPr>
          <a:xfrm rot="10800000">
            <a:off x="10127731" y="4909147"/>
            <a:ext cx="2064269" cy="1583263"/>
          </a:xfrm>
          <a:prstGeom prst="rect">
            <a:avLst/>
          </a:prstGeom>
        </p:spPr>
      </p:pic>
      <p:sp>
        <p:nvSpPr>
          <p:cNvPr id="7"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963109955"/>
      </p:ext>
    </p:extLst>
  </p:cSld>
  <p:clrMapOvr>
    <a:masterClrMapping/>
  </p:clrMapOvr>
  <p:extLst>
    <p:ext uri="{DCECCB84-F9BA-43D5-87BE-67443E8EF086}">
      <p15:sldGuideLst xmlns:p15="http://schemas.microsoft.com/office/powerpoint/2012/main">
        <p15:guide id="1" orient="horz" pos="1524">
          <p15:clr>
            <a:srgbClr val="FBAE4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191884806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1_CaseStudy">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p>
            <a:r>
              <a:rPr lang="en-US" dirty="0"/>
              <a:t>Please Add Slide Headline Here</a:t>
            </a:r>
          </a:p>
        </p:txBody>
      </p:sp>
      <p:cxnSp>
        <p:nvCxnSpPr>
          <p:cNvPr id="4" name="Straight Connector 3"/>
          <p:cNvCxnSpPr/>
          <p:nvPr/>
        </p:nvCxnSpPr>
        <p:spPr>
          <a:xfrm>
            <a:off x="392546" y="955249"/>
            <a:ext cx="11406909" cy="0"/>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8"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cxnSp>
        <p:nvCxnSpPr>
          <p:cNvPr id="5" name="Straight Connector 4">
            <a:extLst>
              <a:ext uri="{FF2B5EF4-FFF2-40B4-BE49-F238E27FC236}">
                <a16:creationId xmlns:a16="http://schemas.microsoft.com/office/drawing/2014/main" id="{03040C60-A39E-8442-A520-BA092303AC98}"/>
              </a:ext>
            </a:extLst>
          </p:cNvPr>
          <p:cNvCxnSpPr/>
          <p:nvPr/>
        </p:nvCxnSpPr>
        <p:spPr>
          <a:xfrm flipV="1">
            <a:off x="7981952" y="937626"/>
            <a:ext cx="0" cy="5497895"/>
          </a:xfrm>
          <a:prstGeom prst="line">
            <a:avLst/>
          </a:prstGeom>
          <a:ln w="19050" cmpd="sng">
            <a:solidFill>
              <a:schemeClr val="bg2">
                <a:lumMod val="20000"/>
                <a:lumOff val="80000"/>
              </a:schemeClr>
            </a:solidFill>
          </a:ln>
          <a:effectLst/>
        </p:spPr>
        <p:style>
          <a:lnRef idx="2">
            <a:schemeClr val="accent1"/>
          </a:lnRef>
          <a:fillRef idx="0">
            <a:schemeClr val="accent1"/>
          </a:fillRef>
          <a:effectRef idx="1">
            <a:schemeClr val="accent1"/>
          </a:effectRef>
          <a:fontRef idx="minor">
            <a:schemeClr val="tx1"/>
          </a:fontRef>
        </p:style>
      </p:cxnSp>
      <p:sp>
        <p:nvSpPr>
          <p:cNvPr id="6" name="Picture Placeholder 8">
            <a:extLst>
              <a:ext uri="{FF2B5EF4-FFF2-40B4-BE49-F238E27FC236}">
                <a16:creationId xmlns:a16="http://schemas.microsoft.com/office/drawing/2014/main" id="{21FF28FE-B84E-5D44-B6A6-4B55087B1239}"/>
              </a:ext>
            </a:extLst>
          </p:cNvPr>
          <p:cNvSpPr>
            <a:spLocks noGrp="1"/>
          </p:cNvSpPr>
          <p:nvPr>
            <p:ph type="pic" sz="quarter" idx="11" hasCustomPrompt="1"/>
          </p:nvPr>
        </p:nvSpPr>
        <p:spPr>
          <a:xfrm>
            <a:off x="0" y="948969"/>
            <a:ext cx="7981952" cy="5453324"/>
          </a:xfrm>
        </p:spPr>
        <p:txBody>
          <a:bodyPr anchor="ctr">
            <a:normAutofit/>
          </a:bodyPr>
          <a:lstStyle>
            <a:lvl1pPr marL="0" indent="0" algn="ctr">
              <a:buNone/>
              <a:defRPr sz="1600"/>
            </a:lvl1pPr>
          </a:lstStyle>
          <a:p>
            <a:r>
              <a:rPr lang="en-US" dirty="0"/>
              <a:t>Please add picture here</a:t>
            </a:r>
          </a:p>
          <a:p>
            <a:endParaRPr lang="en-US" dirty="0"/>
          </a:p>
          <a:p>
            <a:endParaRPr lang="en-US" dirty="0"/>
          </a:p>
        </p:txBody>
      </p:sp>
      <p:sp>
        <p:nvSpPr>
          <p:cNvPr id="7" name="Shape 920">
            <a:extLst>
              <a:ext uri="{FF2B5EF4-FFF2-40B4-BE49-F238E27FC236}">
                <a16:creationId xmlns:a16="http://schemas.microsoft.com/office/drawing/2014/main" id="{D1A5E50C-7A92-6F49-870C-2507B203D755}"/>
              </a:ext>
            </a:extLst>
          </p:cNvPr>
          <p:cNvSpPr/>
          <p:nvPr/>
        </p:nvSpPr>
        <p:spPr>
          <a:xfrm>
            <a:off x="7981952" y="948970"/>
            <a:ext cx="4210048" cy="691457"/>
          </a:xfrm>
          <a:prstGeom prst="rect">
            <a:avLst/>
          </a:prstGeom>
          <a:solidFill>
            <a:schemeClr val="accent2"/>
          </a:solidFill>
          <a:ln w="12700">
            <a:miter lim="400000"/>
          </a:ln>
          <a:extLst>
            <a:ext uri="{C572A759-6A51-4108-AA02-DFA0A04FC94B}">
              <ma14:wrappingTextBoxFlag xmlns="" xmlns:ma14="http://schemas.microsoft.com/office/mac/drawingml/2011/main" val="1"/>
            </a:ext>
          </a:extLst>
        </p:spPr>
        <p:txBody>
          <a:bodyPr wrap="square" lIns="0" tIns="28575" rIns="0" bIns="28575" anchor="ctr">
            <a:noAutofit/>
          </a:bodyPr>
          <a:lstStyle/>
          <a:p>
            <a:pPr marR="23813" indent="23813" algn="ctr" defTabSz="309567">
              <a:lnSpc>
                <a:spcPct val="90000"/>
              </a:lnSpc>
              <a:defRPr sz="2800" cap="all">
                <a:solidFill>
                  <a:srgbClr val="FFFFFF"/>
                </a:solidFill>
                <a:latin typeface="Oswald DemiBold"/>
                <a:ea typeface="Oswald DemiBold"/>
                <a:cs typeface="Oswald DemiBold"/>
                <a:sym typeface="Oswald DemiBold"/>
              </a:defRPr>
            </a:pPr>
            <a:endParaRPr sz="1200" b="1" kern="0" cap="all" spc="100" dirty="0">
              <a:solidFill>
                <a:srgbClr val="FFFFFF"/>
              </a:solidFill>
              <a:latin typeface="Calibri" charset="0"/>
              <a:ea typeface="Calibri" charset="0"/>
              <a:cs typeface="Calibri" charset="0"/>
              <a:sym typeface="Oswald DemiBold"/>
            </a:endParaRPr>
          </a:p>
        </p:txBody>
      </p:sp>
      <p:sp>
        <p:nvSpPr>
          <p:cNvPr id="9" name="Title Placeholder 1">
            <a:extLst>
              <a:ext uri="{FF2B5EF4-FFF2-40B4-BE49-F238E27FC236}">
                <a16:creationId xmlns:a16="http://schemas.microsoft.com/office/drawing/2014/main" id="{D86B7237-6AD3-844E-9A6E-C3E0C1013AD4}"/>
              </a:ext>
            </a:extLst>
          </p:cNvPr>
          <p:cNvSpPr>
            <a:spLocks noGrp="1"/>
          </p:cNvSpPr>
          <p:nvPr>
            <p:ph type="body" sz="quarter" idx="12" hasCustomPrompt="1"/>
          </p:nvPr>
        </p:nvSpPr>
        <p:spPr>
          <a:xfrm>
            <a:off x="7981952" y="1025995"/>
            <a:ext cx="4210049" cy="585216"/>
          </a:xfrm>
          <a:noFill/>
          <a:ln>
            <a:noFill/>
          </a:ln>
        </p:spPr>
        <p:txBody>
          <a:bodyPr wrap="none" lIns="91440" tIns="0" rIns="91440" bIns="0" anchor="ctr">
            <a:noAutofit/>
          </a:bodyPr>
          <a:lstStyle>
            <a:lvl1pPr marL="0" indent="0" algn="ctr">
              <a:buNone/>
              <a:defRPr sz="1200" b="1" i="0" cap="all" spc="200" baseline="0">
                <a:solidFill>
                  <a:schemeClr val="bg1"/>
                </a:solidFill>
              </a:defRPr>
            </a:lvl1pPr>
            <a:lvl2pPr marL="457200" indent="0">
              <a:buNone/>
              <a:defRPr b="1" i="0" cap="all" spc="200" baseline="0"/>
            </a:lvl2pPr>
            <a:lvl3pPr marL="914400" indent="0">
              <a:buNone/>
              <a:defRPr b="1" i="0" cap="all" spc="200" baseline="0"/>
            </a:lvl3pPr>
            <a:lvl4pPr marL="1371600" indent="0">
              <a:buNone/>
              <a:defRPr b="1" i="0" cap="all" spc="200" baseline="0"/>
            </a:lvl4pPr>
            <a:lvl5pPr marL="1828800" indent="0">
              <a:buFont typeface="Arial" panose="020B0604020202020204" pitchFamily="34" charset="0"/>
              <a:buNone/>
              <a:defRPr b="1" i="0" cap="all" spc="200" baseline="0"/>
            </a:lvl5pPr>
          </a:lstStyle>
          <a:p>
            <a:pPr lvl="0"/>
            <a:r>
              <a:rPr lang="en-US" dirty="0"/>
              <a:t>ADD TITILE HERE</a:t>
            </a:r>
          </a:p>
        </p:txBody>
      </p:sp>
      <p:sp>
        <p:nvSpPr>
          <p:cNvPr id="10" name="Content Placeholder 5">
            <a:extLst>
              <a:ext uri="{FF2B5EF4-FFF2-40B4-BE49-F238E27FC236}">
                <a16:creationId xmlns:a16="http://schemas.microsoft.com/office/drawing/2014/main" id="{94328E10-B013-0A4C-A50C-6D1D6CFD70B7}"/>
              </a:ext>
            </a:extLst>
          </p:cNvPr>
          <p:cNvSpPr>
            <a:spLocks noGrp="1"/>
          </p:cNvSpPr>
          <p:nvPr>
            <p:ph sz="quarter" idx="10" hasCustomPrompt="1"/>
          </p:nvPr>
        </p:nvSpPr>
        <p:spPr>
          <a:xfrm>
            <a:off x="8257618" y="2363053"/>
            <a:ext cx="3541837" cy="4072467"/>
          </a:xfrm>
        </p:spPr>
        <p:txBody>
          <a:bodyPr/>
          <a:lstStyle>
            <a:lvl1pPr marL="0" marR="0" indent="0" algn="l" defTabSz="914400" rtl="0" eaLnBrk="1" fontAlgn="auto" latinLnBrk="0" hangingPunct="1">
              <a:lnSpc>
                <a:spcPts val="1480"/>
              </a:lnSpc>
              <a:spcBef>
                <a:spcPts val="264"/>
              </a:spcBef>
              <a:spcAft>
                <a:spcPts val="300"/>
              </a:spcAft>
              <a:buClrTx/>
              <a:buSzTx/>
              <a:buFont typeface="Arial" panose="020B0604020202020204" pitchFamily="34" charset="0"/>
              <a:buNone/>
              <a:tabLst/>
              <a:defRPr sz="900">
                <a:latin typeface="+mj-lt"/>
              </a:defRPr>
            </a:lvl1p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p>
          <a:p>
            <a:pPr lvl="0"/>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a:p>
            <a:pPr marL="171450" marR="0" lvl="0" indent="-171450" algn="l" defTabSz="914400" rtl="0" eaLnBrk="1" fontAlgn="auto" latinLnBrk="0" hangingPunct="1">
              <a:lnSpc>
                <a:spcPts val="1480"/>
              </a:lnSpc>
              <a:spcBef>
                <a:spcPts val="264"/>
              </a:spcBef>
              <a:spcAft>
                <a:spcPts val="300"/>
              </a:spcAft>
              <a:buClrTx/>
              <a:buSzTx/>
              <a:buFont typeface="Arial" panose="020B0604020202020204" pitchFamily="34" charset="0"/>
              <a:buChar char="•"/>
              <a:tabLst/>
              <a:defRPr/>
            </a:pP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p>
        </p:txBody>
      </p:sp>
      <p:sp>
        <p:nvSpPr>
          <p:cNvPr id="11" name="Text Placeholder 4">
            <a:extLst>
              <a:ext uri="{FF2B5EF4-FFF2-40B4-BE49-F238E27FC236}">
                <a16:creationId xmlns:a16="http://schemas.microsoft.com/office/drawing/2014/main" id="{ABD56F5B-8455-0345-910E-53CDD8476F9B}"/>
              </a:ext>
            </a:extLst>
          </p:cNvPr>
          <p:cNvSpPr>
            <a:spLocks noGrp="1"/>
          </p:cNvSpPr>
          <p:nvPr>
            <p:ph type="body" sz="quarter" idx="13" hasCustomPrompt="1"/>
          </p:nvPr>
        </p:nvSpPr>
        <p:spPr>
          <a:xfrm>
            <a:off x="8257618" y="1905852"/>
            <a:ext cx="3541837" cy="457200"/>
          </a:xfrm>
        </p:spPr>
        <p:txBody>
          <a:bodyPr wrap="none" bIns="0">
            <a:noAutofit/>
          </a:bodyPr>
          <a:lstStyle>
            <a:lvl1pPr marL="0" indent="0">
              <a:spcBef>
                <a:spcPts val="288"/>
              </a:spcBef>
              <a:buNone/>
              <a:defRPr sz="1200" b="1" i="0" cap="all" spc="200" baseline="0">
                <a:solidFill>
                  <a:schemeClr val="accent2"/>
                </a:solidFill>
              </a:defRPr>
            </a:lvl1pPr>
          </a:lstStyle>
          <a:p>
            <a:pPr lvl="0"/>
            <a:r>
              <a:rPr lang="en-US" dirty="0"/>
              <a:t>Highlight goes here</a:t>
            </a:r>
          </a:p>
        </p:txBody>
      </p:sp>
    </p:spTree>
    <p:extLst>
      <p:ext uri="{BB962C8B-B14F-4D97-AF65-F5344CB8AC3E}">
        <p14:creationId xmlns:p14="http://schemas.microsoft.com/office/powerpoint/2010/main" val="3918405193"/>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
        <p:nvSpPr>
          <p:cNvPr id="6"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39902178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3" name="Text Placeholder 6"/>
          <p:cNvSpPr>
            <a:spLocks noGrp="1"/>
          </p:cNvSpPr>
          <p:nvPr>
            <p:ph type="body" sz="quarter" idx="11" hasCustomPrompt="1"/>
          </p:nvPr>
        </p:nvSpPr>
        <p:spPr>
          <a:xfrm>
            <a:off x="0" y="0"/>
            <a:ext cx="12192000" cy="932688"/>
          </a:xfrm>
          <a:prstGeom prst="rect">
            <a:avLst/>
          </a:prstGeom>
          <a:solidFill>
            <a:schemeClr val="bg1"/>
          </a:solidFill>
          <a:ln>
            <a:noFill/>
          </a:ln>
          <a:effectLst>
            <a:outerShdw blurRad="40005" dist="25400" dir="5400000" algn="t" rotWithShape="0">
              <a:prstClr val="black">
                <a:alpha val="30000"/>
              </a:prstClr>
            </a:outerShdw>
          </a:effectLst>
        </p:spPr>
        <p:txBody>
          <a:bodyPr lIns="365760" anchor="ctr" anchorCtr="0">
            <a:normAutofit/>
          </a:bodyPr>
          <a:lstStyle>
            <a:lvl1pPr marL="0" indent="0">
              <a:buNone/>
              <a:defRPr sz="2600" baseline="0">
                <a:latin typeface="Arial Black"/>
                <a:cs typeface="Arial Black"/>
              </a:defRPr>
            </a:lvl1pPr>
          </a:lstStyle>
          <a:p>
            <a:pPr lvl="0"/>
            <a:r>
              <a:rPr lang="en-US" dirty="0"/>
              <a:t>CLICK TO ADD TITLE</a:t>
            </a:r>
          </a:p>
        </p:txBody>
      </p:sp>
    </p:spTree>
    <p:extLst>
      <p:ext uri="{BB962C8B-B14F-4D97-AF65-F5344CB8AC3E}">
        <p14:creationId xmlns:p14="http://schemas.microsoft.com/office/powerpoint/2010/main" val="53484559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10" name="Picture Placeholder 6">
            <a:extLst>
              <a:ext uri="{FF2B5EF4-FFF2-40B4-BE49-F238E27FC236}">
                <a16:creationId xmlns:a16="http://schemas.microsoft.com/office/drawing/2014/main" id="{226699CC-5B2D-4992-A312-36959D399EE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11" name="Rectangle 10">
            <a:extLst>
              <a:ext uri="{FF2B5EF4-FFF2-40B4-BE49-F238E27FC236}">
                <a16:creationId xmlns:a16="http://schemas.microsoft.com/office/drawing/2014/main" id="{984A109E-F9A8-4A73-9BD7-C812C1726AD2}"/>
              </a:ext>
            </a:extLst>
          </p:cNvPr>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12" name="Picture 11">
            <a:extLst>
              <a:ext uri="{FF2B5EF4-FFF2-40B4-BE49-F238E27FC236}">
                <a16:creationId xmlns:a16="http://schemas.microsoft.com/office/drawing/2014/main" id="{39083CED-91E3-434D-9562-26B5A7DB2E65}"/>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13" name="Picture 12">
            <a:extLst>
              <a:ext uri="{FF2B5EF4-FFF2-40B4-BE49-F238E27FC236}">
                <a16:creationId xmlns:a16="http://schemas.microsoft.com/office/drawing/2014/main" id="{32BE1E2F-7986-41DC-A6FC-B325405AB53F}"/>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894110622"/>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9" name="Picture 8">
            <a:extLst>
              <a:ext uri="{FF2B5EF4-FFF2-40B4-BE49-F238E27FC236}">
                <a16:creationId xmlns:a16="http://schemas.microsoft.com/office/drawing/2014/main" id="{58FA0150-90C8-4E4A-B446-72B94B5D581C}"/>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3583437270"/>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Canvas">
    <p:spTree>
      <p:nvGrpSpPr>
        <p:cNvPr id="1" name=""/>
        <p:cNvGrpSpPr/>
        <p:nvPr/>
      </p:nvGrpSpPr>
      <p:grpSpPr>
        <a:xfrm>
          <a:off x="0" y="0"/>
          <a:ext cx="0" cy="0"/>
          <a:chOff x="0" y="0"/>
          <a:chExt cx="0" cy="0"/>
        </a:xfrm>
      </p:grpSpPr>
    </p:spTree>
    <p:extLst>
      <p:ext uri="{BB962C8B-B14F-4D97-AF65-F5344CB8AC3E}">
        <p14:creationId xmlns:p14="http://schemas.microsoft.com/office/powerpoint/2010/main" val="27566076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Cover">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pic>
        <p:nvPicPr>
          <p:cNvPr id="5" name="Picture Placeholder 6"/>
          <p:cNvPicPr>
            <a:picLocks noChangeAspect="1"/>
          </p:cNvPicPr>
          <p:nvPr/>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6" name="Rectangle 5"/>
          <p:cNvSpPr/>
          <p:nvPr/>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9" name="Picture 8"/>
          <p:cNvPicPr>
            <a:picLocks noChangeAspect="1"/>
          </p:cNvPicPr>
          <p:nvPr/>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pic>
        <p:nvPicPr>
          <p:cNvPr id="10" name="Picture Placeholder 6">
            <a:extLst>
              <a:ext uri="{FF2B5EF4-FFF2-40B4-BE49-F238E27FC236}">
                <a16:creationId xmlns:a16="http://schemas.microsoft.com/office/drawing/2014/main" id="{F08493D2-0C14-4403-A7EC-7CF0C1467AA7}"/>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7111916" y="0"/>
            <a:ext cx="5080000" cy="6858000"/>
          </a:xfrm>
          <a:prstGeom prst="rect">
            <a:avLst/>
          </a:prstGeom>
        </p:spPr>
      </p:pic>
      <p:sp>
        <p:nvSpPr>
          <p:cNvPr id="11" name="Rectangle 10">
            <a:extLst>
              <a:ext uri="{FF2B5EF4-FFF2-40B4-BE49-F238E27FC236}">
                <a16:creationId xmlns:a16="http://schemas.microsoft.com/office/drawing/2014/main" id="{782E0E8A-B210-4375-8C34-6AF0FDDBC8C2}"/>
              </a:ext>
            </a:extLst>
          </p:cNvPr>
          <p:cNvSpPr/>
          <p:nvPr userDrawn="1"/>
        </p:nvSpPr>
        <p:spPr>
          <a:xfrm>
            <a:off x="7111916" y="0"/>
            <a:ext cx="5080000" cy="6858000"/>
          </a:xfrm>
          <a:prstGeom prst="rect">
            <a:avLst/>
          </a:prstGeom>
          <a:solidFill>
            <a:srgbClr val="464547">
              <a:alpha val="15000"/>
            </a:srgbClr>
          </a:solidFill>
          <a:ln>
            <a:noFill/>
          </a:ln>
          <a:effectLst/>
        </p:spPr>
        <p:style>
          <a:lnRef idx="1">
            <a:schemeClr val="accent1"/>
          </a:lnRef>
          <a:fillRef idx="3">
            <a:schemeClr val="accent1"/>
          </a:fillRef>
          <a:effectRef idx="2">
            <a:schemeClr val="accent1"/>
          </a:effectRef>
          <a:fontRef idx="minor">
            <a:schemeClr val="lt1"/>
          </a:fontRef>
        </p:style>
        <p:txBody>
          <a:bodyPr lIns="121912" tIns="60956" rIns="121912" bIns="60956" rtlCol="0" anchor="ctr"/>
          <a:lstStyle/>
          <a:p>
            <a:pPr algn="ctr"/>
            <a:endParaRPr lang="en-US" sz="2400"/>
          </a:p>
        </p:txBody>
      </p:sp>
      <p:pic>
        <p:nvPicPr>
          <p:cNvPr id="12" name="Picture 11">
            <a:extLst>
              <a:ext uri="{FF2B5EF4-FFF2-40B4-BE49-F238E27FC236}">
                <a16:creationId xmlns:a16="http://schemas.microsoft.com/office/drawing/2014/main" id="{DC91570C-AC2E-4D59-B487-9550C7A243FA}"/>
              </a:ext>
            </a:extLst>
          </p:cNvPr>
          <p:cNvPicPr>
            <a:picLocks noChangeAspect="1"/>
          </p:cNvPicPr>
          <p:nvPr userDrawn="1"/>
        </p:nvPicPr>
        <p:blipFill rotWithShape="1">
          <a:blip r:embed="rId3" cstate="print">
            <a:extLst>
              <a:ext uri="{28A0092B-C50C-407E-A947-70E740481C1C}">
                <a14:useLocalDpi xmlns:a14="http://schemas.microsoft.com/office/drawing/2010/main" val="0"/>
              </a:ext>
            </a:extLst>
          </a:blip>
          <a:srcRect l="-1"/>
          <a:stretch/>
        </p:blipFill>
        <p:spPr>
          <a:xfrm rot="5400000">
            <a:off x="3689636" y="3075432"/>
            <a:ext cx="6858000" cy="707136"/>
          </a:xfrm>
          <a:prstGeom prst="rect">
            <a:avLst/>
          </a:prstGeom>
        </p:spPr>
      </p:pic>
      <p:pic>
        <p:nvPicPr>
          <p:cNvPr id="13" name="Picture 12">
            <a:extLst>
              <a:ext uri="{FF2B5EF4-FFF2-40B4-BE49-F238E27FC236}">
                <a16:creationId xmlns:a16="http://schemas.microsoft.com/office/drawing/2014/main" id="{5E8ECF8E-6CC7-4650-B602-F168C844C3D0}"/>
              </a:ext>
            </a:extLst>
          </p:cNvPr>
          <p:cNvPicPr>
            <a:picLocks noChangeAspect="1"/>
          </p:cNvPicPr>
          <p:nvPr userDrawn="1"/>
        </p:nvPicPr>
        <p:blipFill>
          <a:blip r:embed="rId4"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2081029125"/>
      </p:ext>
    </p:extLst>
  </p:cSld>
  <p:clrMapOvr>
    <a:masterClrMapping/>
  </p:clrMapOvr>
  <p:extLst>
    <p:ext uri="{DCECCB84-F9BA-43D5-87BE-67443E8EF086}">
      <p15:sldGuideLst xmlns:p15="http://schemas.microsoft.com/office/powerpoint/2012/main"/>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Cover with Custom Pictur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708621" y="1883221"/>
            <a:ext cx="5754624" cy="1895904"/>
          </a:xfrm>
        </p:spPr>
        <p:txBody>
          <a:bodyPr/>
          <a:lstStyle>
            <a:lvl1pPr>
              <a:defRPr>
                <a:solidFill>
                  <a:schemeClr val="bg1"/>
                </a:solidFill>
              </a:defRPr>
            </a:lvl1pPr>
          </a:lstStyle>
          <a:p>
            <a:r>
              <a:rPr lang="en-US" dirty="0"/>
              <a:t>Please add title here</a:t>
            </a:r>
          </a:p>
        </p:txBody>
      </p:sp>
      <p:sp>
        <p:nvSpPr>
          <p:cNvPr id="3" name="Date Placeholder 2"/>
          <p:cNvSpPr>
            <a:spLocks noGrp="1"/>
          </p:cNvSpPr>
          <p:nvPr>
            <p:ph type="dt" sz="half" idx="10"/>
          </p:nvPr>
        </p:nvSpPr>
        <p:spPr>
          <a:xfrm>
            <a:off x="708621" y="5125025"/>
            <a:ext cx="2593768" cy="532608"/>
          </a:xfrm>
        </p:spPr>
        <p:txBody>
          <a:bodyPr tIns="0" anchor="ctr" anchorCtr="0"/>
          <a:lstStyle>
            <a:lvl1pPr>
              <a:defRPr cap="all" baseline="0">
                <a:solidFill>
                  <a:schemeClr val="bg1"/>
                </a:solidFill>
              </a:defRPr>
            </a:lvl1pPr>
          </a:lstStyle>
          <a:p>
            <a:endParaRPr lang="en-US" dirty="0"/>
          </a:p>
        </p:txBody>
      </p:sp>
      <p:sp>
        <p:nvSpPr>
          <p:cNvPr id="7" name="Text Placeholder 6"/>
          <p:cNvSpPr>
            <a:spLocks noGrp="1"/>
          </p:cNvSpPr>
          <p:nvPr>
            <p:ph type="body" sz="quarter" idx="11" hasCustomPrompt="1"/>
          </p:nvPr>
        </p:nvSpPr>
        <p:spPr>
          <a:xfrm>
            <a:off x="708621" y="4066329"/>
            <a:ext cx="5754624" cy="418576"/>
          </a:xfrm>
          <a:prstGeom prst="rect">
            <a:avLst/>
          </a:prstGeom>
        </p:spPr>
        <p:txBody>
          <a:bodyPr wrap="square" lIns="0" tIns="0" rIns="0" bIns="0" anchor="ctr">
            <a:noAutofit/>
          </a:bodyPr>
          <a:lstStyle>
            <a:lvl1pPr>
              <a:defRPr>
                <a:solidFill>
                  <a:schemeClr val="bg1"/>
                </a:solidFill>
                <a:latin typeface="+mn-lt"/>
              </a:defRPr>
            </a:lvl1pPr>
            <a:lvl2pPr>
              <a:defRPr>
                <a:solidFill>
                  <a:schemeClr val="bg1"/>
                </a:solidFill>
                <a:latin typeface="+mn-lt"/>
              </a:defRPr>
            </a:lvl2pPr>
            <a:lvl3pPr>
              <a:defRPr>
                <a:solidFill>
                  <a:schemeClr val="bg1"/>
                </a:solidFill>
                <a:latin typeface="+mn-lt"/>
              </a:defRPr>
            </a:lvl3pPr>
            <a:lvl4pPr>
              <a:defRPr>
                <a:solidFill>
                  <a:schemeClr val="bg1"/>
                </a:solidFill>
                <a:latin typeface="+mn-lt"/>
              </a:defRPr>
            </a:lvl4pPr>
            <a:lvl5pPr>
              <a:defRPr>
                <a:solidFill>
                  <a:schemeClr val="bg1"/>
                </a:solidFill>
                <a:latin typeface="+mn-lt"/>
              </a:defRPr>
            </a:lvl5pPr>
          </a:lstStyle>
          <a:p>
            <a:pPr lvl="0"/>
            <a:r>
              <a:rPr lang="en-US" dirty="0"/>
              <a:t>Please add subtitle here</a:t>
            </a:r>
          </a:p>
        </p:txBody>
      </p:sp>
      <p:sp>
        <p:nvSpPr>
          <p:cNvPr id="5" name="Picture Placeholder 4"/>
          <p:cNvSpPr>
            <a:spLocks noGrp="1"/>
          </p:cNvSpPr>
          <p:nvPr>
            <p:ph type="pic" sz="quarter" idx="12" hasCustomPrompt="1"/>
          </p:nvPr>
        </p:nvSpPr>
        <p:spPr>
          <a:xfrm>
            <a:off x="7112000" y="0"/>
            <a:ext cx="5080000" cy="6858000"/>
          </a:xfrm>
          <a:prstGeom prst="rect">
            <a:avLst/>
          </a:prstGeom>
          <a:noFill/>
          <a:ln>
            <a:noFill/>
          </a:ln>
        </p:spPr>
        <p:txBody>
          <a:bodyPr anchor="ctr"/>
          <a:lstStyle>
            <a:lvl1pPr algn="ctr">
              <a:defRPr baseline="0"/>
            </a:lvl1pPr>
          </a:lstStyle>
          <a:p>
            <a:r>
              <a:rPr lang="en-US" dirty="0"/>
              <a:t>Please add cover picture here</a:t>
            </a:r>
          </a:p>
          <a:p>
            <a:endParaRPr lang="en-US" dirty="0"/>
          </a:p>
          <a:p>
            <a:endParaRPr lang="en-US" dirty="0"/>
          </a:p>
        </p:txBody>
      </p:sp>
      <p:sp>
        <p:nvSpPr>
          <p:cNvPr id="11" name="Text Placeholder 10"/>
          <p:cNvSpPr>
            <a:spLocks noGrp="1"/>
          </p:cNvSpPr>
          <p:nvPr>
            <p:ph type="body" sz="quarter" idx="13" hasCustomPrompt="1"/>
          </p:nvPr>
        </p:nvSpPr>
        <p:spPr>
          <a:xfrm>
            <a:off x="6765068" y="0"/>
            <a:ext cx="707136" cy="6858000"/>
          </a:xfrm>
          <a:prstGeom prst="rect">
            <a:avLst/>
          </a:prstGeom>
          <a:blipFill>
            <a:blip r:embed="rId2"/>
            <a:stretch>
              <a:fillRect/>
            </a:stretch>
          </a:blipFill>
        </p:spPr>
        <p:txBody>
          <a:bodyPr/>
          <a:lstStyle/>
          <a:p>
            <a:pPr lvl="0"/>
            <a:r>
              <a:rPr lang="en-US" dirty="0"/>
              <a:t> </a:t>
            </a:r>
          </a:p>
        </p:txBody>
      </p:sp>
      <p:pic>
        <p:nvPicPr>
          <p:cNvPr id="8" name="Picture 7"/>
          <p:cNvPicPr>
            <a:picLocks noChangeAspect="1"/>
          </p:cNvPicPr>
          <p:nvPr/>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
        <p:nvSpPr>
          <p:cNvPr id="9" name="TextBox 8">
            <a:extLst>
              <a:ext uri="{FF2B5EF4-FFF2-40B4-BE49-F238E27FC236}">
                <a16:creationId xmlns:a16="http://schemas.microsoft.com/office/drawing/2014/main" id="{2581AF72-7AD6-334A-BFA2-32789379DA3D}"/>
              </a:ext>
            </a:extLst>
          </p:cNvPr>
          <p:cNvSpPr txBox="1"/>
          <p:nvPr/>
        </p:nvSpPr>
        <p:spPr>
          <a:xfrm>
            <a:off x="561867"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2019 EPAM Systems, Inc.</a:t>
            </a:r>
            <a:endParaRPr lang="en-US" sz="933" dirty="0">
              <a:latin typeface="+mj-lt"/>
            </a:endParaRPr>
          </a:p>
        </p:txBody>
      </p:sp>
      <p:pic>
        <p:nvPicPr>
          <p:cNvPr id="10" name="Picture 9">
            <a:extLst>
              <a:ext uri="{FF2B5EF4-FFF2-40B4-BE49-F238E27FC236}">
                <a16:creationId xmlns:a16="http://schemas.microsoft.com/office/drawing/2014/main" id="{D8545F6D-643E-4BDA-ABB7-90E4B8DDA8C3}"/>
              </a:ext>
            </a:extLst>
          </p:cNvPr>
          <p:cNvPicPr>
            <a:picLocks noChangeAspect="1"/>
          </p:cNvPicPr>
          <p:nvPr userDrawn="1"/>
        </p:nvPicPr>
        <p:blipFill>
          <a:blip r:embed="rId3" cstate="screen">
            <a:extLst>
              <a:ext uri="{28A0092B-C50C-407E-A947-70E740481C1C}">
                <a14:useLocalDpi xmlns:a14="http://schemas.microsoft.com/office/drawing/2010/main"/>
              </a:ext>
            </a:extLst>
          </a:blip>
          <a:stretch>
            <a:fillRect/>
          </a:stretch>
        </p:blipFill>
        <p:spPr>
          <a:xfrm rot="10800000" flipH="1" flipV="1">
            <a:off x="837173" y="681708"/>
            <a:ext cx="1188379" cy="421377"/>
          </a:xfrm>
          <a:prstGeom prst="rect">
            <a:avLst/>
          </a:prstGeom>
        </p:spPr>
      </p:pic>
    </p:spTree>
    <p:extLst>
      <p:ext uri="{BB962C8B-B14F-4D97-AF65-F5344CB8AC3E}">
        <p14:creationId xmlns:p14="http://schemas.microsoft.com/office/powerpoint/2010/main" val="3424100700"/>
      </p:ext>
    </p:extLst>
  </p:cSld>
  <p:clrMapOvr>
    <a:masterClrMapping/>
  </p:clrMapOvr>
  <p:extLst>
    <p:ext uri="{DCECCB84-F9BA-43D5-87BE-67443E8EF086}">
      <p15:sldGuideLst xmlns:p15="http://schemas.microsoft.com/office/powerpoint/2012/main">
        <p15:guide id="1" pos="33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Canvas">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1E38DE0-131E-E04E-BD2E-B00FD5B34CB6}"/>
              </a:ext>
            </a:extLst>
          </p:cNvPr>
          <p:cNvSpPr txBox="1"/>
          <p:nvPr/>
        </p:nvSpPr>
        <p:spPr>
          <a:xfrm>
            <a:off x="174378" y="6503131"/>
            <a:ext cx="3229583" cy="235898"/>
          </a:xfrm>
          <a:prstGeom prst="rect">
            <a:avLst/>
          </a:prstGeom>
          <a:noFill/>
        </p:spPr>
        <p:txBody>
          <a:bodyPr wrap="square" rtlCol="0">
            <a:spAutoFit/>
          </a:bodyPr>
          <a:lstStyle/>
          <a:p>
            <a:pPr marL="0" marR="0" lvl="0" indent="0" algn="l" defTabSz="914377" rtl="0" eaLnBrk="1" fontAlgn="auto" latinLnBrk="0" hangingPunct="1">
              <a:lnSpc>
                <a:spcPct val="100000"/>
              </a:lnSpc>
              <a:spcBef>
                <a:spcPts val="0"/>
              </a:spcBef>
              <a:spcAft>
                <a:spcPts val="0"/>
              </a:spcAft>
              <a:buClrTx/>
              <a:buSzTx/>
              <a:buFontTx/>
              <a:buNone/>
              <a:tabLst/>
              <a:defRPr/>
            </a:pPr>
            <a:r>
              <a:rPr lang="en-US" sz="933" dirty="0">
                <a:solidFill>
                  <a:schemeClr val="bg1"/>
                </a:solidFill>
                <a:latin typeface="+mj-lt"/>
              </a:rPr>
              <a:t>CONFIDENTIAL  |  </a:t>
            </a:r>
            <a:r>
              <a:rPr lang="en-US" sz="933" b="0" i="0" u="none" strike="noStrike" kern="1200" baseline="0" dirty="0">
                <a:solidFill>
                  <a:schemeClr val="bg1"/>
                </a:solidFill>
                <a:effectLst/>
                <a:latin typeface="+mj-lt"/>
                <a:ea typeface="+mn-ea"/>
                <a:cs typeface="+mn-cs"/>
              </a:rPr>
              <a:t>© 2019 EPAM Systems, Inc.</a:t>
            </a:r>
            <a:endParaRPr lang="en-US" sz="933" dirty="0">
              <a:latin typeface="+mj-lt"/>
            </a:endParaRPr>
          </a:p>
        </p:txBody>
      </p:sp>
    </p:spTree>
    <p:extLst>
      <p:ext uri="{BB962C8B-B14F-4D97-AF65-F5344CB8AC3E}">
        <p14:creationId xmlns:p14="http://schemas.microsoft.com/office/powerpoint/2010/main" val="68021854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9.xml"/><Relationship Id="rId2" Type="http://schemas.openxmlformats.org/officeDocument/2006/relationships/slideLayout" Target="../slideLayouts/slideLayout8.xml"/><Relationship Id="rId1" Type="http://schemas.openxmlformats.org/officeDocument/2006/relationships/slideLayout" Target="../slideLayouts/slideLayout7.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3" Type="http://schemas.openxmlformats.org/officeDocument/2006/relationships/slideLayout" Target="../slideLayouts/slideLayout12.xml"/><Relationship Id="rId2" Type="http://schemas.openxmlformats.org/officeDocument/2006/relationships/slideLayout" Target="../slideLayouts/slideLayout11.xml"/><Relationship Id="rId1" Type="http://schemas.openxmlformats.org/officeDocument/2006/relationships/slideLayout" Target="../slideLayouts/slideLayout10.xml"/><Relationship Id="rId4" Type="http://schemas.openxmlformats.org/officeDocument/2006/relationships/theme" Target="../theme/theme4.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slideLayout" Target="../slideLayouts/slideLayout25.xml"/><Relationship Id="rId18" Type="http://schemas.openxmlformats.org/officeDocument/2006/relationships/image" Target="../media/image5.emf"/><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17" Type="http://schemas.openxmlformats.org/officeDocument/2006/relationships/theme" Target="../theme/theme5.xml"/><Relationship Id="rId2" Type="http://schemas.openxmlformats.org/officeDocument/2006/relationships/slideLayout" Target="../slideLayouts/slideLayout14.xml"/><Relationship Id="rId16" Type="http://schemas.openxmlformats.org/officeDocument/2006/relationships/slideLayout" Target="../slideLayouts/slideLayout28.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5" Type="http://schemas.openxmlformats.org/officeDocument/2006/relationships/slideLayout" Target="../slideLayouts/slideLayout2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slideLayout" Target="../slideLayouts/slideLayout2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5416663"/>
      </p:ext>
    </p:extLst>
  </p:cSld>
  <p:clrMap bg1="lt1" tx1="dk1" bg2="lt2" tx2="dk2" accent1="accent1" accent2="accent2" accent3="accent3" accent4="accent4" accent5="accent5" accent6="accent6" hlink="hlink" folHlink="folHlink"/>
  <p:sldLayoutIdLst>
    <p:sldLayoutId id="2147483731" r:id="rId1"/>
    <p:sldLayoutId id="2147483732" r:id="rId2"/>
    <p:sldLayoutId id="2147483740" r:id="rId3"/>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
        <p:nvSpPr>
          <p:cNvPr id="5" name="Title Placeholder 1">
            <a:extLst>
              <a:ext uri="{FF2B5EF4-FFF2-40B4-BE49-F238E27FC236}">
                <a16:creationId xmlns:a16="http://schemas.microsoft.com/office/drawing/2014/main" id="{07702BB8-BCC8-4CC3-A905-7819EABA8D8A}"/>
              </a:ext>
            </a:extLst>
          </p:cNvPr>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6" name="Date Placeholder 3">
            <a:extLst>
              <a:ext uri="{FF2B5EF4-FFF2-40B4-BE49-F238E27FC236}">
                <a16:creationId xmlns:a16="http://schemas.microsoft.com/office/drawing/2014/main" id="{A0FFA68F-8DE0-4C3F-8627-4D4DB9AEEBBF}"/>
              </a:ext>
            </a:extLst>
          </p:cNvPr>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Tree>
    <p:extLst>
      <p:ext uri="{BB962C8B-B14F-4D97-AF65-F5344CB8AC3E}">
        <p14:creationId xmlns:p14="http://schemas.microsoft.com/office/powerpoint/2010/main" val="710597094"/>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Lst>
  <p:hf sldNum="0" hdr="0" dt="0"/>
  <p:txStyles>
    <p:titleStyle>
      <a:lvl1pPr algn="l" defTabSz="914377" rtl="0" eaLnBrk="1" latinLnBrk="0" hangingPunct="1">
        <a:lnSpc>
          <a:spcPct val="90000"/>
        </a:lnSpc>
        <a:spcBef>
          <a:spcPct val="0"/>
        </a:spcBef>
        <a:buNone/>
        <a:defRPr sz="6400" kern="1200" baseline="0">
          <a:solidFill>
            <a:schemeClr val="bg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600" b="1" cap="all" baseline="0">
                <a:solidFill>
                  <a:schemeClr val="bg1"/>
                </a:solidFill>
              </a:defRPr>
            </a:lvl1pPr>
          </a:lstStyle>
          <a:p>
            <a:endParaRPr lang="en-US" dirty="0"/>
          </a:p>
        </p:txBody>
      </p:sp>
    </p:spTree>
    <p:extLst>
      <p:ext uri="{BB962C8B-B14F-4D97-AF65-F5344CB8AC3E}">
        <p14:creationId xmlns:p14="http://schemas.microsoft.com/office/powerpoint/2010/main" val="103714994"/>
      </p:ext>
    </p:extLst>
  </p:cSld>
  <p:clrMap bg1="lt1" tx1="dk1" bg2="lt2" tx2="dk2" accent1="accent1" accent2="accent2" accent3="accent3" accent4="accent4" accent5="accent5" accent6="accent6" hlink="hlink" folHlink="folHlink"/>
  <p:sldLayoutIdLst>
    <p:sldLayoutId id="2147483752" r:id="rId1"/>
    <p:sldLayoutId id="2147483753" r:id="rId2"/>
    <p:sldLayoutId id="2147483754" r:id="rId3"/>
  </p:sldLayoutIdLst>
  <p:hf hdr="0" dt="0"/>
  <p:txStyles>
    <p:titleStyle>
      <a:lvl1pPr algn="l" defTabSz="914377" rtl="0" eaLnBrk="1" latinLnBrk="0" hangingPunct="1">
        <a:lnSpc>
          <a:spcPct val="90000"/>
        </a:lnSpc>
        <a:spcBef>
          <a:spcPct val="0"/>
        </a:spcBef>
        <a:buNone/>
        <a:defRPr sz="6400" kern="1200" baseline="0">
          <a:solidFill>
            <a:schemeClr val="bg1"/>
          </a:solidFill>
          <a:latin typeface="+mj-lt"/>
          <a:ea typeface="+mj-ea"/>
          <a:cs typeface="+mj-cs"/>
        </a:defRPr>
      </a:lvl1pPr>
    </p:titleStyle>
    <p:bodyStyle>
      <a:lvl1pPr marL="0" indent="0" algn="l" defTabSz="914377" rtl="0" eaLnBrk="1" latinLnBrk="0" hangingPunct="1">
        <a:lnSpc>
          <a:spcPct val="90000"/>
        </a:lnSpc>
        <a:spcBef>
          <a:spcPts val="1000"/>
        </a:spcBef>
        <a:buFont typeface="Arial" panose="020B0604020202020204" pitchFamily="34" charset="0"/>
        <a:buNone/>
        <a:defRPr sz="2133" b="1" kern="1200" baseline="0">
          <a:solidFill>
            <a:schemeClr val="bg1"/>
          </a:solidFill>
          <a:latin typeface="+mn-lt"/>
          <a:ea typeface="+mn-ea"/>
          <a:cs typeface="+mn-cs"/>
        </a:defRPr>
      </a:lvl1pPr>
      <a:lvl2pPr marL="457189"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2pPr>
      <a:lvl3pPr marL="914377"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3pPr>
      <a:lvl4pPr marL="1371566"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4pPr>
      <a:lvl5pPr marL="1828754" indent="0" algn="l" defTabSz="914377" rtl="0" eaLnBrk="1" latinLnBrk="0" hangingPunct="1">
        <a:lnSpc>
          <a:spcPct val="90000"/>
        </a:lnSpc>
        <a:spcBef>
          <a:spcPts val="500"/>
        </a:spcBef>
        <a:buFont typeface="Arial" panose="020B0604020202020204" pitchFamily="34" charset="0"/>
        <a:buNone/>
        <a:defRPr sz="2133" kern="1200">
          <a:solidFill>
            <a:schemeClr val="tx1"/>
          </a:solidFill>
          <a:latin typeface="+mn-lt"/>
          <a:ea typeface="+mn-ea"/>
          <a:cs typeface="+mn-cs"/>
        </a:defRPr>
      </a:lvl5pPr>
      <a:lvl6pPr marL="2514537"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726"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8914"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103" indent="-228594" algn="l" defTabSz="914377"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377" rtl="0" eaLnBrk="1" latinLnBrk="0" hangingPunct="1">
        <a:defRPr sz="1800" kern="1200">
          <a:solidFill>
            <a:schemeClr val="tx1"/>
          </a:solidFill>
          <a:latin typeface="+mn-lt"/>
          <a:ea typeface="+mn-ea"/>
          <a:cs typeface="+mn-cs"/>
        </a:defRPr>
      </a:lvl1pPr>
      <a:lvl2pPr marL="457189" algn="l" defTabSz="914377" rtl="0" eaLnBrk="1" latinLnBrk="0" hangingPunct="1">
        <a:defRPr sz="1800" kern="1200">
          <a:solidFill>
            <a:schemeClr val="tx1"/>
          </a:solidFill>
          <a:latin typeface="+mn-lt"/>
          <a:ea typeface="+mn-ea"/>
          <a:cs typeface="+mn-cs"/>
        </a:defRPr>
      </a:lvl2pPr>
      <a:lvl3pPr marL="914377" algn="l" defTabSz="914377" rtl="0" eaLnBrk="1" latinLnBrk="0" hangingPunct="1">
        <a:defRPr sz="1800" kern="1200">
          <a:solidFill>
            <a:schemeClr val="tx1"/>
          </a:solidFill>
          <a:latin typeface="+mn-lt"/>
          <a:ea typeface="+mn-ea"/>
          <a:cs typeface="+mn-cs"/>
        </a:defRPr>
      </a:lvl3pPr>
      <a:lvl4pPr marL="1371566" algn="l" defTabSz="914377" rtl="0" eaLnBrk="1" latinLnBrk="0" hangingPunct="1">
        <a:defRPr sz="1800" kern="1200">
          <a:solidFill>
            <a:schemeClr val="tx1"/>
          </a:solidFill>
          <a:latin typeface="+mn-lt"/>
          <a:ea typeface="+mn-ea"/>
          <a:cs typeface="+mn-cs"/>
        </a:defRPr>
      </a:lvl4pPr>
      <a:lvl5pPr marL="1828754" algn="l" defTabSz="914377" rtl="0" eaLnBrk="1" latinLnBrk="0" hangingPunct="1">
        <a:defRPr sz="1800" kern="1200">
          <a:solidFill>
            <a:schemeClr val="tx1"/>
          </a:solidFill>
          <a:latin typeface="+mn-lt"/>
          <a:ea typeface="+mn-ea"/>
          <a:cs typeface="+mn-cs"/>
        </a:defRPr>
      </a:lvl5pPr>
      <a:lvl6pPr marL="2285943" algn="l" defTabSz="914377" rtl="0" eaLnBrk="1" latinLnBrk="0" hangingPunct="1">
        <a:defRPr sz="1800" kern="1200">
          <a:solidFill>
            <a:schemeClr val="tx1"/>
          </a:solidFill>
          <a:latin typeface="+mn-lt"/>
          <a:ea typeface="+mn-ea"/>
          <a:cs typeface="+mn-cs"/>
        </a:defRPr>
      </a:lvl6pPr>
      <a:lvl7pPr marL="2743131" algn="l" defTabSz="914377" rtl="0" eaLnBrk="1" latinLnBrk="0" hangingPunct="1">
        <a:defRPr sz="1800" kern="1200">
          <a:solidFill>
            <a:schemeClr val="tx1"/>
          </a:solidFill>
          <a:latin typeface="+mn-lt"/>
          <a:ea typeface="+mn-ea"/>
          <a:cs typeface="+mn-cs"/>
        </a:defRPr>
      </a:lvl7pPr>
      <a:lvl8pPr marL="3200320" algn="l" defTabSz="914377" rtl="0" eaLnBrk="1" latinLnBrk="0" hangingPunct="1">
        <a:defRPr sz="1800" kern="1200">
          <a:solidFill>
            <a:schemeClr val="tx1"/>
          </a:solidFill>
          <a:latin typeface="+mn-lt"/>
          <a:ea typeface="+mn-ea"/>
          <a:cs typeface="+mn-cs"/>
        </a:defRPr>
      </a:lvl8pPr>
      <a:lvl9pPr marL="3657509" algn="l" defTabSz="914377"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3360">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accent2"/>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708621" y="1883221"/>
            <a:ext cx="5754624" cy="1895904"/>
          </a:xfrm>
          <a:prstGeom prst="rect">
            <a:avLst/>
          </a:prstGeom>
        </p:spPr>
        <p:txBody>
          <a:bodyPr vert="horz" lIns="0" tIns="0" rIns="0" bIns="0" rtlCol="0" anchor="t" anchorCtr="0">
            <a:noAutofit/>
          </a:bodyPr>
          <a:lstStyle/>
          <a:p>
            <a:r>
              <a:rPr lang="en-US" dirty="0"/>
              <a:t>Click to add title here</a:t>
            </a:r>
          </a:p>
        </p:txBody>
      </p:sp>
      <p:sp>
        <p:nvSpPr>
          <p:cNvPr id="4" name="Date Placeholder 3"/>
          <p:cNvSpPr>
            <a:spLocks noGrp="1"/>
          </p:cNvSpPr>
          <p:nvPr userDrawn="1">
            <p:ph type="dt" sz="half" idx="2"/>
          </p:nvPr>
        </p:nvSpPr>
        <p:spPr>
          <a:xfrm>
            <a:off x="834128" y="5125025"/>
            <a:ext cx="2593768" cy="532608"/>
          </a:xfrm>
          <a:prstGeom prst="rect">
            <a:avLst/>
          </a:prstGeom>
          <a:ln>
            <a:solidFill>
              <a:schemeClr val="bg1"/>
            </a:solidFill>
          </a:ln>
        </p:spPr>
        <p:txBody>
          <a:bodyPr vert="horz" lIns="182880" tIns="91440" rIns="182880" bIns="0" rtlCol="0" anchor="ctr" anchorCtr="0"/>
          <a:lstStyle>
            <a:lvl1pPr algn="l">
              <a:defRPr sz="1200" b="1" cap="all" baseline="0">
                <a:solidFill>
                  <a:schemeClr val="bg1"/>
                </a:solidFill>
              </a:defRPr>
            </a:lvl1pPr>
          </a:lstStyle>
          <a:p>
            <a:endParaRPr lang="en-US" dirty="0"/>
          </a:p>
        </p:txBody>
      </p:sp>
    </p:spTree>
    <p:extLst>
      <p:ext uri="{BB962C8B-B14F-4D97-AF65-F5344CB8AC3E}">
        <p14:creationId xmlns:p14="http://schemas.microsoft.com/office/powerpoint/2010/main" val="3203832624"/>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Lst>
  <p:hf hdr="0" ftr="0" dt="0"/>
  <p:txStyles>
    <p:titleStyle>
      <a:lvl1pPr algn="l" defTabSz="685783" rtl="0" eaLnBrk="1" latinLnBrk="0" hangingPunct="1">
        <a:lnSpc>
          <a:spcPct val="90000"/>
        </a:lnSpc>
        <a:spcBef>
          <a:spcPct val="0"/>
        </a:spcBef>
        <a:buNone/>
        <a:defRPr sz="4800" kern="1200" baseline="0">
          <a:solidFill>
            <a:schemeClr val="bg1"/>
          </a:solidFill>
          <a:latin typeface="+mj-lt"/>
          <a:ea typeface="+mj-ea"/>
          <a:cs typeface="+mj-cs"/>
        </a:defRPr>
      </a:lvl1pPr>
    </p:titleStyle>
    <p:bodyStyle>
      <a:lvl1pPr marL="0" indent="0" algn="l" defTabSz="685783" rtl="0" eaLnBrk="1" latinLnBrk="0" hangingPunct="1">
        <a:lnSpc>
          <a:spcPct val="90000"/>
        </a:lnSpc>
        <a:spcBef>
          <a:spcPts val="750"/>
        </a:spcBef>
        <a:buFont typeface="Arial" panose="020B0604020202020204" pitchFamily="34" charset="0"/>
        <a:buNone/>
        <a:defRPr sz="1600" b="1" kern="1200" baseline="0">
          <a:solidFill>
            <a:schemeClr val="bg1"/>
          </a:solidFill>
          <a:latin typeface="+mn-lt"/>
          <a:ea typeface="+mn-ea"/>
          <a:cs typeface="+mn-cs"/>
        </a:defRPr>
      </a:lvl1pPr>
      <a:lvl2pPr marL="342892"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2pPr>
      <a:lvl3pPr marL="685783"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3pPr>
      <a:lvl4pPr marL="1028675"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4pPr>
      <a:lvl5pPr marL="1371566" indent="0" algn="l" defTabSz="685783" rtl="0" eaLnBrk="1" latinLnBrk="0" hangingPunct="1">
        <a:lnSpc>
          <a:spcPct val="90000"/>
        </a:lnSpc>
        <a:spcBef>
          <a:spcPts val="375"/>
        </a:spcBef>
        <a:buFont typeface="Arial" panose="020B0604020202020204" pitchFamily="34" charset="0"/>
        <a:buNone/>
        <a:defRPr sz="1600" kern="1200">
          <a:solidFill>
            <a:schemeClr val="tx1"/>
          </a:solidFill>
          <a:latin typeface="+mn-lt"/>
          <a:ea typeface="+mn-ea"/>
          <a:cs typeface="+mn-cs"/>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480">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0" y="6435520"/>
            <a:ext cx="12192000" cy="422483"/>
          </a:xfrm>
          <a:prstGeom prst="rect">
            <a:avLst/>
          </a:prstGeom>
          <a:solidFill>
            <a:srgbClr val="133C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sz="1800"/>
          </a:p>
        </p:txBody>
      </p:sp>
      <p:sp>
        <p:nvSpPr>
          <p:cNvPr id="3" name="Text Placeholder 2"/>
          <p:cNvSpPr>
            <a:spLocks noGrp="1"/>
          </p:cNvSpPr>
          <p:nvPr>
            <p:ph type="body" idx="1"/>
          </p:nvPr>
        </p:nvSpPr>
        <p:spPr>
          <a:xfrm>
            <a:off x="480488" y="1439334"/>
            <a:ext cx="11235265" cy="4529667"/>
          </a:xfrm>
          <a:prstGeom prst="rect">
            <a:avLst/>
          </a:prstGeom>
        </p:spPr>
        <p:txBody>
          <a:bodyPr vert="horz" lIns="0" tIns="0" rIns="0" bIns="0" rtlCol="0">
            <a:noAutofit/>
          </a:bodyPr>
          <a:lstStyle/>
          <a:p>
            <a:pPr lvl="0"/>
            <a:r>
              <a:rPr lang="en-US" dirty="0"/>
              <a:t>Lorem ipsum dolor sit </a:t>
            </a:r>
            <a:r>
              <a:rPr lang="en-US" dirty="0" err="1"/>
              <a:t>amet</a:t>
            </a:r>
            <a:r>
              <a:rPr lang="en-US" dirty="0"/>
              <a:t>, </a:t>
            </a:r>
            <a:r>
              <a:rPr lang="en-US" dirty="0" err="1"/>
              <a:t>consectetur</a:t>
            </a:r>
            <a:r>
              <a:rPr lang="en-US" dirty="0"/>
              <a:t> </a:t>
            </a:r>
            <a:r>
              <a:rPr lang="en-US" dirty="0" err="1"/>
              <a:t>adipiscing</a:t>
            </a:r>
            <a:r>
              <a:rPr lang="en-US" dirty="0"/>
              <a:t> </a:t>
            </a:r>
            <a:r>
              <a:rPr lang="en-US" dirty="0" err="1"/>
              <a:t>elit</a:t>
            </a:r>
            <a:r>
              <a:rPr lang="en-US" dirty="0"/>
              <a:t>. </a:t>
            </a:r>
            <a:r>
              <a:rPr lang="en-US" dirty="0" err="1"/>
              <a:t>Etiam</a:t>
            </a:r>
            <a:r>
              <a:rPr lang="en-US" dirty="0"/>
              <a:t> </a:t>
            </a:r>
            <a:r>
              <a:rPr lang="en-US" dirty="0" err="1"/>
              <a:t>lacinia</a:t>
            </a:r>
            <a:r>
              <a:rPr lang="en-US" dirty="0"/>
              <a:t>, </a:t>
            </a:r>
            <a:r>
              <a:rPr lang="en-US" dirty="0" err="1"/>
              <a:t>diam</a:t>
            </a:r>
            <a:r>
              <a:rPr lang="en-US" dirty="0"/>
              <a:t> </a:t>
            </a:r>
            <a:r>
              <a:rPr lang="en-US" dirty="0" err="1"/>
              <a:t>eget</a:t>
            </a:r>
            <a:r>
              <a:rPr lang="en-US" dirty="0"/>
              <a:t> </a:t>
            </a:r>
            <a:r>
              <a:rPr lang="en-US" dirty="0" err="1"/>
              <a:t>lobortis</a:t>
            </a:r>
            <a:r>
              <a:rPr lang="en-US" dirty="0"/>
              <a:t> </a:t>
            </a:r>
            <a:r>
              <a:rPr lang="en-US" dirty="0" err="1"/>
              <a:t>aliquet</a:t>
            </a:r>
            <a:r>
              <a:rPr lang="en-US" dirty="0"/>
              <a:t>, lacus lorem </a:t>
            </a:r>
            <a:r>
              <a:rPr lang="en-US" dirty="0" err="1"/>
              <a:t>placerat</a:t>
            </a:r>
            <a:r>
              <a:rPr lang="en-US" dirty="0"/>
              <a:t> libero, </a:t>
            </a:r>
            <a:r>
              <a:rPr lang="en-US" dirty="0" err="1"/>
              <a:t>nec</a:t>
            </a:r>
            <a:r>
              <a:rPr lang="en-US" dirty="0"/>
              <a:t> </a:t>
            </a:r>
            <a:r>
              <a:rPr lang="en-US" dirty="0" err="1"/>
              <a:t>vulputate</a:t>
            </a:r>
            <a:r>
              <a:rPr lang="en-US" dirty="0"/>
              <a:t> </a:t>
            </a:r>
            <a:br>
              <a:rPr lang="en-US" dirty="0"/>
            </a:br>
            <a:r>
              <a:rPr lang="en-US" dirty="0" err="1"/>
              <a:t>est</a:t>
            </a:r>
            <a:r>
              <a:rPr lang="en-US" dirty="0"/>
              <a:t> </a:t>
            </a:r>
            <a:r>
              <a:rPr lang="en-US" dirty="0" err="1"/>
              <a:t>mauris</a:t>
            </a:r>
            <a:r>
              <a:rPr lang="en-US" dirty="0"/>
              <a:t> et </a:t>
            </a:r>
            <a:r>
              <a:rPr lang="en-US" dirty="0" err="1"/>
              <a:t>turpis</a:t>
            </a:r>
            <a:r>
              <a:rPr lang="en-US" dirty="0"/>
              <a:t>. </a:t>
            </a:r>
            <a:r>
              <a:rPr lang="en-US" dirty="0" err="1"/>
              <a:t>Suspendisse</a:t>
            </a:r>
            <a:r>
              <a:rPr lang="en-US" dirty="0"/>
              <a:t> </a:t>
            </a:r>
            <a:r>
              <a:rPr lang="en-US" dirty="0" err="1"/>
              <a:t>eleifend</a:t>
            </a:r>
            <a:r>
              <a:rPr lang="en-US" dirty="0"/>
              <a:t> </a:t>
            </a:r>
            <a:r>
              <a:rPr lang="en-US" dirty="0" err="1"/>
              <a:t>ornare</a:t>
            </a:r>
            <a:r>
              <a:rPr lang="en-US" dirty="0"/>
              <a:t> </a:t>
            </a:r>
            <a:r>
              <a:rPr lang="en-US" dirty="0" err="1"/>
              <a:t>diam</a:t>
            </a:r>
            <a:r>
              <a:rPr lang="en-US" dirty="0"/>
              <a:t> sit </a:t>
            </a:r>
            <a:r>
              <a:rPr lang="en-US" dirty="0" err="1"/>
              <a:t>amet</a:t>
            </a:r>
            <a:r>
              <a:rPr lang="en-US" dirty="0"/>
              <a:t> </a:t>
            </a:r>
            <a:r>
              <a:rPr lang="en-US" dirty="0" err="1"/>
              <a:t>facilisis</a:t>
            </a:r>
            <a:r>
              <a:rPr lang="en-US" dirty="0"/>
              <a:t>. Nunc lacus </a:t>
            </a:r>
            <a:r>
              <a:rPr lang="en-US" dirty="0" err="1"/>
              <a:t>mauris</a:t>
            </a:r>
            <a:r>
              <a:rPr lang="en-US" dirty="0"/>
              <a:t>, </a:t>
            </a:r>
            <a:r>
              <a:rPr lang="en-US" dirty="0" err="1"/>
              <a:t>sagittis</a:t>
            </a:r>
            <a:r>
              <a:rPr lang="en-US" dirty="0"/>
              <a:t> in </a:t>
            </a:r>
            <a:r>
              <a:rPr lang="en-US" dirty="0" err="1"/>
              <a:t>tortor</a:t>
            </a:r>
            <a:r>
              <a:rPr lang="en-US" dirty="0"/>
              <a:t> a, </a:t>
            </a:r>
            <a:r>
              <a:rPr lang="en-US" dirty="0" err="1"/>
              <a:t>scelerisque</a:t>
            </a:r>
            <a:r>
              <a:rPr lang="en-US" dirty="0"/>
              <a:t> </a:t>
            </a:r>
            <a:r>
              <a:rPr lang="en-US" dirty="0" err="1"/>
              <a:t>feugiat</a:t>
            </a:r>
            <a:r>
              <a:rPr lang="en-US" dirty="0"/>
              <a:t> </a:t>
            </a:r>
            <a:r>
              <a:rPr lang="en-US" dirty="0" err="1"/>
              <a:t>velit</a:t>
            </a:r>
            <a:r>
              <a:rPr lang="en-US" dirty="0"/>
              <a:t>. </a:t>
            </a:r>
            <a:br>
              <a:rPr lang="en-US" dirty="0"/>
            </a:br>
            <a:r>
              <a:rPr lang="en-US" dirty="0" err="1"/>
              <a:t>Nullam</a:t>
            </a:r>
            <a:r>
              <a:rPr lang="en-US" dirty="0"/>
              <a:t> sit </a:t>
            </a:r>
            <a:r>
              <a:rPr lang="en-US" dirty="0" err="1"/>
              <a:t>amet</a:t>
            </a:r>
            <a:r>
              <a:rPr lang="en-US" dirty="0"/>
              <a:t> </a:t>
            </a:r>
            <a:r>
              <a:rPr lang="en-US" dirty="0" err="1"/>
              <a:t>lobortis</a:t>
            </a:r>
            <a:r>
              <a:rPr lang="en-US" dirty="0"/>
              <a:t> </a:t>
            </a:r>
            <a:r>
              <a:rPr lang="en-US" dirty="0" err="1"/>
              <a:t>urna</a:t>
            </a:r>
            <a:r>
              <a:rPr lang="en-US" dirty="0"/>
              <a:t>. </a:t>
            </a:r>
            <a:r>
              <a:rPr lang="en-US" dirty="0" err="1"/>
              <a:t>Aenean</a:t>
            </a:r>
            <a:r>
              <a:rPr lang="en-US" dirty="0"/>
              <a:t> </a:t>
            </a:r>
            <a:r>
              <a:rPr lang="en-US" dirty="0" err="1"/>
              <a:t>auctor</a:t>
            </a:r>
            <a:r>
              <a:rPr lang="en-US" dirty="0"/>
              <a:t> ligula </a:t>
            </a:r>
            <a:r>
              <a:rPr lang="en-US" dirty="0" err="1"/>
              <a:t>feugiat</a:t>
            </a:r>
            <a:r>
              <a:rPr lang="en-US" dirty="0"/>
              <a:t>, </a:t>
            </a:r>
            <a:r>
              <a:rPr lang="en-US" dirty="0" err="1"/>
              <a:t>tempor</a:t>
            </a:r>
            <a:r>
              <a:rPr lang="en-US" dirty="0"/>
              <a:t> </a:t>
            </a:r>
            <a:r>
              <a:rPr lang="en-US" dirty="0" err="1"/>
              <a:t>diam</a:t>
            </a:r>
            <a:r>
              <a:rPr lang="en-US" dirty="0"/>
              <a:t> non, </a:t>
            </a:r>
            <a:r>
              <a:rPr lang="en-US" dirty="0" err="1"/>
              <a:t>viverra</a:t>
            </a:r>
            <a:r>
              <a:rPr lang="en-US" dirty="0"/>
              <a:t> </a:t>
            </a:r>
            <a:r>
              <a:rPr lang="en-US" dirty="0" err="1"/>
              <a:t>eros</a:t>
            </a:r>
            <a:r>
              <a:rPr lang="en-US" dirty="0"/>
              <a:t>. </a:t>
            </a:r>
            <a:r>
              <a:rPr lang="en-US" dirty="0" err="1"/>
              <a:t>Morbi</a:t>
            </a:r>
            <a:r>
              <a:rPr lang="en-US" dirty="0"/>
              <a:t> </a:t>
            </a:r>
            <a:r>
              <a:rPr lang="en-US" dirty="0" err="1"/>
              <a:t>hendrerit</a:t>
            </a:r>
            <a:r>
              <a:rPr lang="en-US" dirty="0"/>
              <a:t> </a:t>
            </a:r>
            <a:r>
              <a:rPr lang="en-US" dirty="0" err="1"/>
              <a:t>egestas</a:t>
            </a:r>
            <a:r>
              <a:rPr lang="en-US" dirty="0"/>
              <a:t> </a:t>
            </a:r>
            <a:r>
              <a:rPr lang="en-US" dirty="0" err="1"/>
              <a:t>nunc</a:t>
            </a:r>
            <a:r>
              <a:rPr lang="en-US" dirty="0"/>
              <a:t> vitae </a:t>
            </a:r>
            <a:r>
              <a:rPr lang="en-US" dirty="0" err="1"/>
              <a:t>commodo</a:t>
            </a:r>
            <a:r>
              <a:rPr lang="en-US" dirty="0"/>
              <a:t>. </a:t>
            </a:r>
            <a:r>
              <a:rPr lang="en-US" dirty="0" err="1"/>
              <a:t>Vestibulum</a:t>
            </a:r>
            <a:r>
              <a:rPr lang="en-US" dirty="0"/>
              <a:t> </a:t>
            </a:r>
            <a:r>
              <a:rPr lang="en-US" dirty="0" err="1"/>
              <a:t>pulvinar</a:t>
            </a:r>
            <a:r>
              <a:rPr lang="en-US" dirty="0"/>
              <a:t> nisi at </a:t>
            </a:r>
            <a:r>
              <a:rPr lang="en-US" dirty="0" err="1"/>
              <a:t>sollicitudin</a:t>
            </a:r>
            <a:r>
              <a:rPr lang="en-US" dirty="0"/>
              <a:t> </a:t>
            </a:r>
            <a:r>
              <a:rPr lang="en-US" dirty="0" err="1"/>
              <a:t>placerat</a:t>
            </a:r>
            <a:r>
              <a:rPr lang="en-US" dirty="0"/>
              <a:t>. </a:t>
            </a:r>
            <a:r>
              <a:rPr lang="en-US" dirty="0" err="1"/>
              <a:t>Aliquam</a:t>
            </a:r>
            <a:r>
              <a:rPr lang="en-US" dirty="0"/>
              <a:t> sit </a:t>
            </a:r>
            <a:r>
              <a:rPr lang="en-US" dirty="0" err="1"/>
              <a:t>amet</a:t>
            </a:r>
            <a:r>
              <a:rPr lang="en-US" dirty="0"/>
              <a:t> </a:t>
            </a:r>
            <a:r>
              <a:rPr lang="en-US" dirty="0" err="1"/>
              <a:t>leo</a:t>
            </a:r>
            <a:r>
              <a:rPr lang="en-US" dirty="0"/>
              <a:t> semper, </a:t>
            </a:r>
            <a:r>
              <a:rPr lang="en-US" dirty="0" err="1"/>
              <a:t>tincidunt</a:t>
            </a:r>
            <a:r>
              <a:rPr lang="en-US" dirty="0"/>
              <a:t> dolor a, </a:t>
            </a:r>
            <a:r>
              <a:rPr lang="en-US" dirty="0" err="1"/>
              <a:t>lobortis</a:t>
            </a:r>
            <a:r>
              <a:rPr lang="en-US" dirty="0"/>
              <a:t> </a:t>
            </a:r>
            <a:r>
              <a:rPr lang="en-US" dirty="0" err="1"/>
              <a:t>elit</a:t>
            </a:r>
            <a:r>
              <a:rPr lang="en-US" dirty="0"/>
              <a:t>. </a:t>
            </a:r>
            <a:r>
              <a:rPr lang="en-US" dirty="0" err="1"/>
              <a:t>Nulla</a:t>
            </a:r>
            <a:r>
              <a:rPr lang="en-US" dirty="0"/>
              <a:t> ipsum dolor, </a:t>
            </a:r>
            <a:r>
              <a:rPr lang="en-US" dirty="0" err="1"/>
              <a:t>condimentum</a:t>
            </a:r>
            <a:r>
              <a:rPr lang="en-US" dirty="0"/>
              <a:t> </a:t>
            </a:r>
            <a:br>
              <a:rPr lang="en-US" dirty="0"/>
            </a:br>
            <a:r>
              <a:rPr lang="en-US" dirty="0"/>
              <a:t>at nisi et, </a:t>
            </a:r>
            <a:r>
              <a:rPr lang="en-US" dirty="0" err="1"/>
              <a:t>varius</a:t>
            </a:r>
            <a:r>
              <a:rPr lang="en-US" dirty="0"/>
              <a:t> </a:t>
            </a:r>
            <a:r>
              <a:rPr lang="en-US" dirty="0" err="1"/>
              <a:t>lobortis</a:t>
            </a:r>
            <a:r>
              <a:rPr lang="en-US" dirty="0"/>
              <a:t> </a:t>
            </a:r>
            <a:r>
              <a:rPr lang="en-US" dirty="0" err="1"/>
              <a:t>lectus</a:t>
            </a:r>
            <a:r>
              <a:rPr lang="en-US" dirty="0"/>
              <a:t>. </a:t>
            </a:r>
            <a:r>
              <a:rPr lang="en-US" dirty="0" err="1"/>
              <a:t>Fusce</a:t>
            </a:r>
            <a:r>
              <a:rPr lang="en-US" dirty="0"/>
              <a:t> </a:t>
            </a:r>
            <a:r>
              <a:rPr lang="en-US" dirty="0" err="1"/>
              <a:t>fermentum</a:t>
            </a:r>
            <a:r>
              <a:rPr lang="en-US" dirty="0"/>
              <a:t> </a:t>
            </a:r>
            <a:r>
              <a:rPr lang="en-US" dirty="0" err="1"/>
              <a:t>bibendum</a:t>
            </a:r>
            <a:r>
              <a:rPr lang="en-US" dirty="0"/>
              <a:t> </a:t>
            </a:r>
            <a:r>
              <a:rPr lang="en-US" dirty="0" err="1"/>
              <a:t>varius</a:t>
            </a:r>
            <a:r>
              <a:rPr lang="en-US" dirty="0"/>
              <a:t>. </a:t>
            </a:r>
            <a:r>
              <a:rPr lang="en-US" dirty="0" err="1"/>
              <a:t>Pellentesque</a:t>
            </a:r>
            <a:r>
              <a:rPr lang="en-US" dirty="0"/>
              <a:t> habitant </a:t>
            </a:r>
            <a:r>
              <a:rPr lang="en-US" dirty="0" err="1"/>
              <a:t>morbi</a:t>
            </a:r>
            <a:r>
              <a:rPr lang="en-US" dirty="0"/>
              <a:t> </a:t>
            </a:r>
            <a:r>
              <a:rPr lang="en-US" dirty="0" err="1"/>
              <a:t>tristique</a:t>
            </a:r>
            <a:r>
              <a:rPr lang="en-US" dirty="0"/>
              <a:t> </a:t>
            </a:r>
            <a:r>
              <a:rPr lang="en-US" dirty="0" err="1"/>
              <a:t>senectus</a:t>
            </a:r>
            <a:r>
              <a:rPr lang="en-US" dirty="0"/>
              <a:t> et </a:t>
            </a:r>
            <a:r>
              <a:rPr lang="en-US" dirty="0" err="1"/>
              <a:t>netus</a:t>
            </a:r>
            <a:r>
              <a:rPr lang="en-US" dirty="0"/>
              <a:t> et </a:t>
            </a:r>
            <a:r>
              <a:rPr lang="en-US" dirty="0" err="1"/>
              <a:t>malesuada</a:t>
            </a:r>
            <a:r>
              <a:rPr lang="en-US" dirty="0"/>
              <a:t> </a:t>
            </a:r>
            <a:br>
              <a:rPr lang="en-US" dirty="0"/>
            </a:br>
            <a:r>
              <a:rPr lang="en-US" dirty="0"/>
              <a:t>fames ac </a:t>
            </a:r>
            <a:r>
              <a:rPr lang="en-US" dirty="0" err="1"/>
              <a:t>turpis</a:t>
            </a:r>
            <a:r>
              <a:rPr lang="en-US" dirty="0"/>
              <a:t> </a:t>
            </a:r>
            <a:r>
              <a:rPr lang="en-US" dirty="0" err="1"/>
              <a:t>egestas</a:t>
            </a:r>
            <a:r>
              <a:rPr lang="en-US" dirty="0"/>
              <a:t>.</a:t>
            </a:r>
          </a:p>
          <a:p>
            <a:pPr lvl="1"/>
            <a:r>
              <a:rPr lang="en-US" dirty="0"/>
              <a:t>Second</a:t>
            </a:r>
          </a:p>
          <a:p>
            <a:pPr lvl="2"/>
            <a:r>
              <a:rPr lang="en-US" dirty="0"/>
              <a:t>third</a:t>
            </a:r>
          </a:p>
          <a:p>
            <a:pPr lvl="3"/>
            <a:r>
              <a:rPr lang="en-US" dirty="0"/>
              <a:t>fourth</a:t>
            </a:r>
          </a:p>
        </p:txBody>
      </p:sp>
      <p:pic>
        <p:nvPicPr>
          <p:cNvPr id="8" name="Picture 7"/>
          <p:cNvPicPr>
            <a:picLocks noChangeAspect="1"/>
          </p:cNvPicPr>
          <p:nvPr/>
        </p:nvPicPr>
        <p:blipFill>
          <a:blip r:embed="rId18" cstate="screen">
            <a:extLst>
              <a:ext uri="{28A0092B-C50C-407E-A947-70E740481C1C}">
                <a14:useLocalDpi xmlns:a14="http://schemas.microsoft.com/office/drawing/2010/main"/>
              </a:ext>
            </a:extLst>
          </a:blip>
          <a:stretch>
            <a:fillRect/>
          </a:stretch>
        </p:blipFill>
        <p:spPr>
          <a:xfrm>
            <a:off x="480485" y="6549298"/>
            <a:ext cx="627880" cy="222635"/>
          </a:xfrm>
          <a:prstGeom prst="rect">
            <a:avLst/>
          </a:prstGeom>
        </p:spPr>
      </p:pic>
      <p:sp>
        <p:nvSpPr>
          <p:cNvPr id="4" name="Title Placeholder 3"/>
          <p:cNvSpPr>
            <a:spLocks noGrp="1"/>
          </p:cNvSpPr>
          <p:nvPr>
            <p:ph type="title"/>
          </p:nvPr>
        </p:nvSpPr>
        <p:spPr>
          <a:xfrm>
            <a:off x="480488" y="304800"/>
            <a:ext cx="11235265" cy="402336"/>
          </a:xfrm>
          <a:prstGeom prst="rect">
            <a:avLst/>
          </a:prstGeom>
        </p:spPr>
        <p:txBody>
          <a:bodyPr vert="horz" wrap="none" lIns="0" tIns="45720" rIns="0" bIns="45720" rtlCol="0" anchor="ctr">
            <a:noAutofit/>
          </a:bodyPr>
          <a:lstStyle/>
          <a:p>
            <a:r>
              <a:rPr lang="en-US" dirty="0"/>
              <a:t>Please Add Slide Headline Here</a:t>
            </a:r>
          </a:p>
        </p:txBody>
      </p:sp>
      <p:sp>
        <p:nvSpPr>
          <p:cNvPr id="9" name="Slide Number Placeholder 1"/>
          <p:cNvSpPr>
            <a:spLocks noGrp="1"/>
          </p:cNvSpPr>
          <p:nvPr>
            <p:ph type="sldNum" sz="quarter" idx="4"/>
          </p:nvPr>
        </p:nvSpPr>
        <p:spPr>
          <a:xfrm>
            <a:off x="9884588" y="6435520"/>
            <a:ext cx="1831163" cy="422483"/>
          </a:xfrm>
          <a:prstGeom prst="rect">
            <a:avLst/>
          </a:prstGeom>
        </p:spPr>
        <p:txBody>
          <a:bodyPr vert="horz" wrap="none" lIns="91440" tIns="45720" rIns="0" bIns="82296" rtlCol="0" anchor="ctr"/>
          <a:lstStyle>
            <a:lvl1pPr algn="r">
              <a:defRPr sz="1400" b="1" i="0">
                <a:solidFill>
                  <a:srgbClr val="FEFEFE"/>
                </a:solidFill>
                <a:latin typeface="+mj-lt"/>
              </a:defRPr>
            </a:lvl1pPr>
          </a:lstStyle>
          <a:p>
            <a:fld id="{3A707DD9-E92B-45E8-BE0A-E6B2EDF345EB}" type="slidenum">
              <a:rPr lang="en-US" smtClean="0"/>
              <a:pPr/>
              <a:t>‹#›</a:t>
            </a:fld>
            <a:endParaRPr lang="en-US" dirty="0"/>
          </a:p>
        </p:txBody>
      </p:sp>
    </p:spTree>
    <p:extLst>
      <p:ext uri="{BB962C8B-B14F-4D97-AF65-F5344CB8AC3E}">
        <p14:creationId xmlns:p14="http://schemas.microsoft.com/office/powerpoint/2010/main" val="2898370982"/>
      </p:ext>
    </p:extLst>
  </p:cSld>
  <p:clrMap bg1="lt1" tx1="dk1" bg2="lt2" tx2="dk2" accent1="accent1" accent2="accent2" accent3="accent3" accent4="accent4" accent5="accent5" accent6="accent6" hlink="hlink" folHlink="folHlink"/>
  <p:sldLayoutIdLst>
    <p:sldLayoutId id="2147483760" r:id="rId1"/>
    <p:sldLayoutId id="2147483761" r:id="rId2"/>
    <p:sldLayoutId id="2147483762" r:id="rId3"/>
    <p:sldLayoutId id="2147483763" r:id="rId4"/>
    <p:sldLayoutId id="2147483764" r:id="rId5"/>
    <p:sldLayoutId id="2147483765" r:id="rId6"/>
    <p:sldLayoutId id="2147483766" r:id="rId7"/>
    <p:sldLayoutId id="2147483767" r:id="rId8"/>
    <p:sldLayoutId id="2147483768" r:id="rId9"/>
    <p:sldLayoutId id="2147483769" r:id="rId10"/>
    <p:sldLayoutId id="2147483770" r:id="rId11"/>
    <p:sldLayoutId id="2147483771" r:id="rId12"/>
    <p:sldLayoutId id="2147483772" r:id="rId13"/>
    <p:sldLayoutId id="2147483773" r:id="rId14"/>
    <p:sldLayoutId id="2147483774" r:id="rId15"/>
    <p:sldLayoutId id="2147483775" r:id="rId16"/>
  </p:sldLayoutIdLst>
  <p:hf hdr="0" ftr="0" dt="0"/>
  <p:txStyles>
    <p:title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p:titleStyle>
    <p:bodyStyle>
      <a:lvl1pPr marL="171450" indent="-171450" algn="l" defTabSz="914400" rtl="0" eaLnBrk="1" latinLnBrk="0" hangingPunct="1">
        <a:lnSpc>
          <a:spcPts val="1600"/>
        </a:lnSpc>
        <a:spcBef>
          <a:spcPts val="264"/>
        </a:spcBef>
        <a:spcAft>
          <a:spcPts val="300"/>
        </a:spcAft>
        <a:buFont typeface="Arial" panose="020B0604020202020204" pitchFamily="34" charset="0"/>
        <a:buChar char="•"/>
        <a:defRPr sz="1100" kern="1200">
          <a:solidFill>
            <a:schemeClr val="tx1"/>
          </a:solidFill>
          <a:latin typeface="+mn-lt"/>
          <a:ea typeface="+mn-ea"/>
          <a:cs typeface="+mn-cs"/>
        </a:defRPr>
      </a:lvl1pPr>
      <a:lvl2pPr marL="6286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2pPr>
      <a:lvl3pPr marL="1085850" indent="-1714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3pPr>
      <a:lvl4pPr marL="1657350" indent="-285750" algn="l" defTabSz="914400" rtl="0" eaLnBrk="1" latinLnBrk="0" hangingPunct="1">
        <a:lnSpc>
          <a:spcPct val="90000"/>
        </a:lnSpc>
        <a:spcBef>
          <a:spcPts val="500"/>
        </a:spcBef>
        <a:buFont typeface="Arial" panose="020B0604020202020204" pitchFamily="34" charset="0"/>
        <a:buChar char="•"/>
        <a:defRPr sz="1100" kern="1200">
          <a:solidFill>
            <a:schemeClr val="tx1"/>
          </a:solidFill>
          <a:latin typeface="+mn-lt"/>
          <a:ea typeface="+mn-ea"/>
          <a:cs typeface="+mn-cs"/>
        </a:defRPr>
      </a:lvl4pPr>
      <a:lvl5pPr marL="1828800" indent="0" algn="l"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44">
          <p15:clr>
            <a:srgbClr val="F26B43"/>
          </p15:clr>
        </p15:guide>
        <p15:guide id="2" orient="horz" pos="338">
          <p15:clr>
            <a:srgbClr val="F26B43"/>
          </p15:clr>
        </p15:guide>
        <p15:guide id="3" orient="horz" pos="680">
          <p15:clr>
            <a:srgbClr val="F26B43"/>
          </p15:clr>
        </p15:guide>
        <p15:guide id="4" orient="horz" pos="2820">
          <p15:clr>
            <a:srgbClr val="F26B43"/>
          </p15:clr>
        </p15:guide>
        <p15:guide id="5" pos="301">
          <p15:clr>
            <a:srgbClr val="F26B43"/>
          </p15:clr>
        </p15:guide>
        <p15:guide id="6" pos="7380">
          <p15:clr>
            <a:srgbClr val="F26B43"/>
          </p15:clr>
        </p15:guide>
        <p15:guide id="7" orient="horz" pos="896">
          <p15:clr>
            <a:srgbClr val="F26B43"/>
          </p15:clr>
        </p15:guide>
        <p15:guide id="8" pos="3648">
          <p15:clr>
            <a:srgbClr val="F26B43"/>
          </p15:clr>
        </p15:guide>
        <p15:guide id="9" pos="4032">
          <p15:clr>
            <a:srgbClr val="F26B43"/>
          </p15:clr>
        </p15:guide>
        <p15:guide id="10" orient="horz" pos="3036">
          <p15:clr>
            <a:srgbClr val="F26B43"/>
          </p15:clr>
        </p15:guide>
        <p15:guide id="11" orient="horz" pos="3084">
          <p15:clr>
            <a:srgbClr val="F26B43"/>
          </p15:clr>
        </p15:guide>
        <p15:guide id="12" orient="horz" pos="318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sz="4800" dirty="0"/>
              <a:t>PostgreSQL DB for DWH and ETL Building</a:t>
            </a:r>
          </a:p>
        </p:txBody>
      </p:sp>
      <p:sp>
        <p:nvSpPr>
          <p:cNvPr id="7" name="Text Placeholder 6"/>
          <p:cNvSpPr>
            <a:spLocks noGrp="1"/>
          </p:cNvSpPr>
          <p:nvPr>
            <p:ph type="body" sz="quarter" idx="11"/>
          </p:nvPr>
        </p:nvSpPr>
        <p:spPr>
          <a:xfrm>
            <a:off x="692855" y="3779125"/>
            <a:ext cx="5754624" cy="581871"/>
          </a:xfrm>
        </p:spPr>
        <p:txBody>
          <a:bodyPr/>
          <a:lstStyle/>
          <a:p>
            <a:pPr>
              <a:lnSpc>
                <a:spcPct val="100000"/>
              </a:lnSpc>
              <a:spcBef>
                <a:spcPts val="0"/>
              </a:spcBef>
            </a:pPr>
            <a:r>
              <a:rPr lang="en-US" sz="1600" dirty="0"/>
              <a:t>Advanced PL/</a:t>
            </a:r>
            <a:r>
              <a:rPr lang="en-US" sz="1600" dirty="0" err="1"/>
              <a:t>pgSQL</a:t>
            </a:r>
            <a:endParaRPr lang="en-US" sz="1600" dirty="0"/>
          </a:p>
        </p:txBody>
      </p:sp>
      <p:sp>
        <p:nvSpPr>
          <p:cNvPr id="4" name="Picture Placeholder 3">
            <a:extLst>
              <a:ext uri="{FF2B5EF4-FFF2-40B4-BE49-F238E27FC236}">
                <a16:creationId xmlns:a16="http://schemas.microsoft.com/office/drawing/2014/main" id="{3E27577D-F355-4112-8A70-06987E030FCE}"/>
              </a:ext>
            </a:extLst>
          </p:cNvPr>
          <p:cNvSpPr>
            <a:spLocks noGrp="1"/>
          </p:cNvSpPr>
          <p:nvPr>
            <p:ph type="pic" sz="quarter" idx="12"/>
          </p:nvPr>
        </p:nvSpPr>
        <p:spPr/>
      </p:sp>
      <p:sp>
        <p:nvSpPr>
          <p:cNvPr id="5" name="Text Placeholder 4">
            <a:extLst>
              <a:ext uri="{FF2B5EF4-FFF2-40B4-BE49-F238E27FC236}">
                <a16:creationId xmlns:a16="http://schemas.microsoft.com/office/drawing/2014/main" id="{56B52211-E810-480A-894E-063A39FAF750}"/>
              </a:ext>
            </a:extLst>
          </p:cNvPr>
          <p:cNvSpPr>
            <a:spLocks noGrp="1"/>
          </p:cNvSpPr>
          <p:nvPr>
            <p:ph type="body" sz="quarter" idx="13"/>
          </p:nvPr>
        </p:nvSpPr>
        <p:spPr/>
        <p:txBody>
          <a:bodyPr/>
          <a:lstStyle/>
          <a:p>
            <a:endParaRPr lang="en-US"/>
          </a:p>
        </p:txBody>
      </p:sp>
      <p:pic>
        <p:nvPicPr>
          <p:cNvPr id="8" name="Picture Placeholder 7">
            <a:extLst>
              <a:ext uri="{FF2B5EF4-FFF2-40B4-BE49-F238E27FC236}">
                <a16:creationId xmlns:a16="http://schemas.microsoft.com/office/drawing/2014/main" id="{E58571C8-85D4-4141-91F8-3743633C98F0}"/>
              </a:ext>
            </a:extLst>
          </p:cNvPr>
          <p:cNvPicPr>
            <a:picLocks noChangeAspect="1"/>
          </p:cNvPicPr>
          <p:nvPr/>
        </p:nvPicPr>
        <p:blipFill>
          <a:blip r:embed="rId2">
            <a:extLst>
              <a:ext uri="{28A0092B-C50C-407E-A947-70E740481C1C}">
                <a14:useLocalDpi xmlns:a14="http://schemas.microsoft.com/office/drawing/2010/main" val="0"/>
              </a:ext>
            </a:extLst>
          </a:blip>
          <a:srcRect l="15645" r="15645"/>
          <a:stretch>
            <a:fillRect/>
          </a:stretch>
        </p:blipFill>
        <p:spPr>
          <a:xfrm>
            <a:off x="7471834" y="0"/>
            <a:ext cx="4720167" cy="6858000"/>
          </a:xfrm>
          <a:prstGeom prst="rect">
            <a:avLst/>
          </a:prstGeom>
          <a:solidFill>
            <a:srgbClr val="FFFFFF"/>
          </a:solidFill>
          <a:ln>
            <a:noFill/>
          </a:ln>
        </p:spPr>
      </p:pic>
    </p:spTree>
    <p:extLst>
      <p:ext uri="{BB962C8B-B14F-4D97-AF65-F5344CB8AC3E}">
        <p14:creationId xmlns:p14="http://schemas.microsoft.com/office/powerpoint/2010/main" val="7292893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21B19B-FF9F-48AE-AF3E-1C3D6C01BBB1}"/>
              </a:ext>
            </a:extLst>
          </p:cNvPr>
          <p:cNvSpPr>
            <a:spLocks noGrp="1"/>
          </p:cNvSpPr>
          <p:nvPr>
            <p:ph type="title"/>
          </p:nvPr>
        </p:nvSpPr>
        <p:spPr/>
        <p:txBody>
          <a:bodyPr/>
          <a:lstStyle/>
          <a:p>
            <a:r>
              <a:rPr lang="en-US" b="1" dirty="0"/>
              <a:t>Returning cursors</a:t>
            </a:r>
          </a:p>
        </p:txBody>
      </p:sp>
      <p:sp>
        <p:nvSpPr>
          <p:cNvPr id="7" name="TextBox 6">
            <a:extLst>
              <a:ext uri="{FF2B5EF4-FFF2-40B4-BE49-F238E27FC236}">
                <a16:creationId xmlns:a16="http://schemas.microsoft.com/office/drawing/2014/main" id="{6A47712B-0334-4CA4-BB48-D7C7E7D85845}"/>
              </a:ext>
            </a:extLst>
          </p:cNvPr>
          <p:cNvSpPr txBox="1"/>
          <p:nvPr/>
        </p:nvSpPr>
        <p:spPr>
          <a:xfrm>
            <a:off x="338572" y="2108331"/>
            <a:ext cx="5286207" cy="2732015"/>
          </a:xfrm>
          <a:custGeom>
            <a:avLst/>
            <a:gdLst>
              <a:gd name="connsiteX0" fmla="*/ 0 w 5286207"/>
              <a:gd name="connsiteY0" fmla="*/ 0 h 2732015"/>
              <a:gd name="connsiteX1" fmla="*/ 587356 w 5286207"/>
              <a:gd name="connsiteY1" fmla="*/ 0 h 2732015"/>
              <a:gd name="connsiteX2" fmla="*/ 1016126 w 5286207"/>
              <a:gd name="connsiteY2" fmla="*/ 0 h 2732015"/>
              <a:gd name="connsiteX3" fmla="*/ 1497759 w 5286207"/>
              <a:gd name="connsiteY3" fmla="*/ 0 h 2732015"/>
              <a:gd name="connsiteX4" fmla="*/ 2137977 w 5286207"/>
              <a:gd name="connsiteY4" fmla="*/ 0 h 2732015"/>
              <a:gd name="connsiteX5" fmla="*/ 2672471 w 5286207"/>
              <a:gd name="connsiteY5" fmla="*/ 0 h 2732015"/>
              <a:gd name="connsiteX6" fmla="*/ 3206966 w 5286207"/>
              <a:gd name="connsiteY6" fmla="*/ 0 h 2732015"/>
              <a:gd name="connsiteX7" fmla="*/ 3741460 w 5286207"/>
              <a:gd name="connsiteY7" fmla="*/ 0 h 2732015"/>
              <a:gd name="connsiteX8" fmla="*/ 4170230 w 5286207"/>
              <a:gd name="connsiteY8" fmla="*/ 0 h 2732015"/>
              <a:gd name="connsiteX9" fmla="*/ 5286207 w 5286207"/>
              <a:gd name="connsiteY9" fmla="*/ 0 h 2732015"/>
              <a:gd name="connsiteX10" fmla="*/ 5286207 w 5286207"/>
              <a:gd name="connsiteY10" fmla="*/ 464443 h 2732015"/>
              <a:gd name="connsiteX11" fmla="*/ 5286207 w 5286207"/>
              <a:gd name="connsiteY11" fmla="*/ 1065486 h 2732015"/>
              <a:gd name="connsiteX12" fmla="*/ 5286207 w 5286207"/>
              <a:gd name="connsiteY12" fmla="*/ 1557249 h 2732015"/>
              <a:gd name="connsiteX13" fmla="*/ 5286207 w 5286207"/>
              <a:gd name="connsiteY13" fmla="*/ 2158292 h 2732015"/>
              <a:gd name="connsiteX14" fmla="*/ 5286207 w 5286207"/>
              <a:gd name="connsiteY14" fmla="*/ 2732015 h 2732015"/>
              <a:gd name="connsiteX15" fmla="*/ 4751713 w 5286207"/>
              <a:gd name="connsiteY15" fmla="*/ 2732015 h 2732015"/>
              <a:gd name="connsiteX16" fmla="*/ 4322943 w 5286207"/>
              <a:gd name="connsiteY16" fmla="*/ 2732015 h 2732015"/>
              <a:gd name="connsiteX17" fmla="*/ 3894172 w 5286207"/>
              <a:gd name="connsiteY17" fmla="*/ 2732015 h 2732015"/>
              <a:gd name="connsiteX18" fmla="*/ 3201092 w 5286207"/>
              <a:gd name="connsiteY18" fmla="*/ 2732015 h 2732015"/>
              <a:gd name="connsiteX19" fmla="*/ 2772322 w 5286207"/>
              <a:gd name="connsiteY19" fmla="*/ 2732015 h 2732015"/>
              <a:gd name="connsiteX20" fmla="*/ 2184966 w 5286207"/>
              <a:gd name="connsiteY20" fmla="*/ 2732015 h 2732015"/>
              <a:gd name="connsiteX21" fmla="*/ 1491885 w 5286207"/>
              <a:gd name="connsiteY21" fmla="*/ 2732015 h 2732015"/>
              <a:gd name="connsiteX22" fmla="*/ 957391 w 5286207"/>
              <a:gd name="connsiteY22" fmla="*/ 2732015 h 2732015"/>
              <a:gd name="connsiteX23" fmla="*/ 528621 w 5286207"/>
              <a:gd name="connsiteY23" fmla="*/ 2732015 h 2732015"/>
              <a:gd name="connsiteX24" fmla="*/ 0 w 5286207"/>
              <a:gd name="connsiteY24" fmla="*/ 2732015 h 2732015"/>
              <a:gd name="connsiteX25" fmla="*/ 0 w 5286207"/>
              <a:gd name="connsiteY25" fmla="*/ 2185612 h 2732015"/>
              <a:gd name="connsiteX26" fmla="*/ 0 w 5286207"/>
              <a:gd name="connsiteY26" fmla="*/ 1666529 h 2732015"/>
              <a:gd name="connsiteX27" fmla="*/ 0 w 5286207"/>
              <a:gd name="connsiteY27" fmla="*/ 1120126 h 2732015"/>
              <a:gd name="connsiteX28" fmla="*/ 0 w 5286207"/>
              <a:gd name="connsiteY28" fmla="*/ 655684 h 2732015"/>
              <a:gd name="connsiteX29" fmla="*/ 0 w 5286207"/>
              <a:gd name="connsiteY29" fmla="*/ 0 h 27320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286207" h="2732015" fill="none" extrusionOk="0">
                <a:moveTo>
                  <a:pt x="0" y="0"/>
                </a:moveTo>
                <a:cubicBezTo>
                  <a:pt x="194550" y="-62825"/>
                  <a:pt x="346414" y="52515"/>
                  <a:pt x="587356" y="0"/>
                </a:cubicBezTo>
                <a:cubicBezTo>
                  <a:pt x="828298" y="-52515"/>
                  <a:pt x="832393" y="16722"/>
                  <a:pt x="1016126" y="0"/>
                </a:cubicBezTo>
                <a:cubicBezTo>
                  <a:pt x="1199859" y="-16722"/>
                  <a:pt x="1267486" y="50096"/>
                  <a:pt x="1497759" y="0"/>
                </a:cubicBezTo>
                <a:cubicBezTo>
                  <a:pt x="1728032" y="-50096"/>
                  <a:pt x="1964104" y="35746"/>
                  <a:pt x="2137977" y="0"/>
                </a:cubicBezTo>
                <a:cubicBezTo>
                  <a:pt x="2311850" y="-35746"/>
                  <a:pt x="2553412" y="56919"/>
                  <a:pt x="2672471" y="0"/>
                </a:cubicBezTo>
                <a:cubicBezTo>
                  <a:pt x="2791530" y="-56919"/>
                  <a:pt x="2967057" y="11609"/>
                  <a:pt x="3206966" y="0"/>
                </a:cubicBezTo>
                <a:cubicBezTo>
                  <a:pt x="3446875" y="-11609"/>
                  <a:pt x="3496002" y="42873"/>
                  <a:pt x="3741460" y="0"/>
                </a:cubicBezTo>
                <a:cubicBezTo>
                  <a:pt x="3986918" y="-42873"/>
                  <a:pt x="3971179" y="21086"/>
                  <a:pt x="4170230" y="0"/>
                </a:cubicBezTo>
                <a:cubicBezTo>
                  <a:pt x="4369281" y="-21086"/>
                  <a:pt x="5012825" y="74877"/>
                  <a:pt x="5286207" y="0"/>
                </a:cubicBezTo>
                <a:cubicBezTo>
                  <a:pt x="5293474" y="121920"/>
                  <a:pt x="5264435" y="275948"/>
                  <a:pt x="5286207" y="464443"/>
                </a:cubicBezTo>
                <a:cubicBezTo>
                  <a:pt x="5307979" y="652938"/>
                  <a:pt x="5247510" y="899512"/>
                  <a:pt x="5286207" y="1065486"/>
                </a:cubicBezTo>
                <a:cubicBezTo>
                  <a:pt x="5324904" y="1231460"/>
                  <a:pt x="5284586" y="1322439"/>
                  <a:pt x="5286207" y="1557249"/>
                </a:cubicBezTo>
                <a:cubicBezTo>
                  <a:pt x="5287828" y="1792059"/>
                  <a:pt x="5281226" y="1967598"/>
                  <a:pt x="5286207" y="2158292"/>
                </a:cubicBezTo>
                <a:cubicBezTo>
                  <a:pt x="5291188" y="2348986"/>
                  <a:pt x="5250608" y="2469957"/>
                  <a:pt x="5286207" y="2732015"/>
                </a:cubicBezTo>
                <a:cubicBezTo>
                  <a:pt x="5078168" y="2767338"/>
                  <a:pt x="4956471" y="2680619"/>
                  <a:pt x="4751713" y="2732015"/>
                </a:cubicBezTo>
                <a:cubicBezTo>
                  <a:pt x="4546955" y="2783411"/>
                  <a:pt x="4521423" y="2683409"/>
                  <a:pt x="4322943" y="2732015"/>
                </a:cubicBezTo>
                <a:cubicBezTo>
                  <a:pt x="4124463" y="2780621"/>
                  <a:pt x="4058398" y="2721679"/>
                  <a:pt x="3894172" y="2732015"/>
                </a:cubicBezTo>
                <a:cubicBezTo>
                  <a:pt x="3729946" y="2742351"/>
                  <a:pt x="3382873" y="2651354"/>
                  <a:pt x="3201092" y="2732015"/>
                </a:cubicBezTo>
                <a:cubicBezTo>
                  <a:pt x="3019311" y="2812676"/>
                  <a:pt x="2892802" y="2709927"/>
                  <a:pt x="2772322" y="2732015"/>
                </a:cubicBezTo>
                <a:cubicBezTo>
                  <a:pt x="2651842" y="2754103"/>
                  <a:pt x="2409597" y="2722698"/>
                  <a:pt x="2184966" y="2732015"/>
                </a:cubicBezTo>
                <a:cubicBezTo>
                  <a:pt x="1960335" y="2741332"/>
                  <a:pt x="1829192" y="2709255"/>
                  <a:pt x="1491885" y="2732015"/>
                </a:cubicBezTo>
                <a:cubicBezTo>
                  <a:pt x="1154578" y="2754775"/>
                  <a:pt x="1142818" y="2705156"/>
                  <a:pt x="957391" y="2732015"/>
                </a:cubicBezTo>
                <a:cubicBezTo>
                  <a:pt x="771964" y="2758874"/>
                  <a:pt x="624143" y="2708670"/>
                  <a:pt x="528621" y="2732015"/>
                </a:cubicBezTo>
                <a:cubicBezTo>
                  <a:pt x="433099" y="2755360"/>
                  <a:pt x="109329" y="2729844"/>
                  <a:pt x="0" y="2732015"/>
                </a:cubicBezTo>
                <a:cubicBezTo>
                  <a:pt x="-51688" y="2531200"/>
                  <a:pt x="63781" y="2439569"/>
                  <a:pt x="0" y="2185612"/>
                </a:cubicBezTo>
                <a:cubicBezTo>
                  <a:pt x="-63781" y="1931655"/>
                  <a:pt x="27554" y="1802120"/>
                  <a:pt x="0" y="1666529"/>
                </a:cubicBezTo>
                <a:cubicBezTo>
                  <a:pt x="-27554" y="1530938"/>
                  <a:pt x="52355" y="1242504"/>
                  <a:pt x="0" y="1120126"/>
                </a:cubicBezTo>
                <a:cubicBezTo>
                  <a:pt x="-52355" y="997748"/>
                  <a:pt x="4453" y="881814"/>
                  <a:pt x="0" y="655684"/>
                </a:cubicBezTo>
                <a:cubicBezTo>
                  <a:pt x="-4453" y="429554"/>
                  <a:pt x="10807" y="277838"/>
                  <a:pt x="0" y="0"/>
                </a:cubicBezTo>
                <a:close/>
              </a:path>
              <a:path w="5286207" h="2732015" stroke="0" extrusionOk="0">
                <a:moveTo>
                  <a:pt x="0" y="0"/>
                </a:moveTo>
                <a:cubicBezTo>
                  <a:pt x="165475" y="-36659"/>
                  <a:pt x="377371" y="9105"/>
                  <a:pt x="640218" y="0"/>
                </a:cubicBezTo>
                <a:cubicBezTo>
                  <a:pt x="903065" y="-9105"/>
                  <a:pt x="1032298" y="11607"/>
                  <a:pt x="1333299" y="0"/>
                </a:cubicBezTo>
                <a:cubicBezTo>
                  <a:pt x="1634300" y="-11607"/>
                  <a:pt x="1683293" y="25177"/>
                  <a:pt x="1867793" y="0"/>
                </a:cubicBezTo>
                <a:cubicBezTo>
                  <a:pt x="2052293" y="-25177"/>
                  <a:pt x="2335045" y="64366"/>
                  <a:pt x="2560874" y="0"/>
                </a:cubicBezTo>
                <a:cubicBezTo>
                  <a:pt x="2786703" y="-64366"/>
                  <a:pt x="2921422" y="13692"/>
                  <a:pt x="3253954" y="0"/>
                </a:cubicBezTo>
                <a:cubicBezTo>
                  <a:pt x="3586486" y="-13692"/>
                  <a:pt x="3636780" y="47314"/>
                  <a:pt x="3788448" y="0"/>
                </a:cubicBezTo>
                <a:cubicBezTo>
                  <a:pt x="3940116" y="-47314"/>
                  <a:pt x="4118982" y="67998"/>
                  <a:pt x="4428667" y="0"/>
                </a:cubicBezTo>
                <a:cubicBezTo>
                  <a:pt x="4738352" y="-67998"/>
                  <a:pt x="4996599" y="13668"/>
                  <a:pt x="5286207" y="0"/>
                </a:cubicBezTo>
                <a:cubicBezTo>
                  <a:pt x="5306483" y="163862"/>
                  <a:pt x="5276677" y="427722"/>
                  <a:pt x="5286207" y="546403"/>
                </a:cubicBezTo>
                <a:cubicBezTo>
                  <a:pt x="5295737" y="665084"/>
                  <a:pt x="5273706" y="923626"/>
                  <a:pt x="5286207" y="1038166"/>
                </a:cubicBezTo>
                <a:cubicBezTo>
                  <a:pt x="5298708" y="1152706"/>
                  <a:pt x="5284481" y="1469306"/>
                  <a:pt x="5286207" y="1584569"/>
                </a:cubicBezTo>
                <a:cubicBezTo>
                  <a:pt x="5287933" y="1699832"/>
                  <a:pt x="5245344" y="2000196"/>
                  <a:pt x="5286207" y="2130972"/>
                </a:cubicBezTo>
                <a:cubicBezTo>
                  <a:pt x="5327070" y="2261748"/>
                  <a:pt x="5233615" y="2540091"/>
                  <a:pt x="5286207" y="2732015"/>
                </a:cubicBezTo>
                <a:cubicBezTo>
                  <a:pt x="5123636" y="2769328"/>
                  <a:pt x="4857110" y="2665060"/>
                  <a:pt x="4593127" y="2732015"/>
                </a:cubicBezTo>
                <a:cubicBezTo>
                  <a:pt x="4329144" y="2798970"/>
                  <a:pt x="4125732" y="2689668"/>
                  <a:pt x="3900046" y="2732015"/>
                </a:cubicBezTo>
                <a:cubicBezTo>
                  <a:pt x="3674360" y="2774362"/>
                  <a:pt x="3433908" y="2689088"/>
                  <a:pt x="3206966" y="2732015"/>
                </a:cubicBezTo>
                <a:cubicBezTo>
                  <a:pt x="2980024" y="2774942"/>
                  <a:pt x="2942282" y="2711519"/>
                  <a:pt x="2725333" y="2732015"/>
                </a:cubicBezTo>
                <a:cubicBezTo>
                  <a:pt x="2508384" y="2752511"/>
                  <a:pt x="2387543" y="2680953"/>
                  <a:pt x="2085115" y="2732015"/>
                </a:cubicBezTo>
                <a:cubicBezTo>
                  <a:pt x="1782687" y="2783077"/>
                  <a:pt x="1643919" y="2710608"/>
                  <a:pt x="1497759" y="2732015"/>
                </a:cubicBezTo>
                <a:cubicBezTo>
                  <a:pt x="1351599" y="2753422"/>
                  <a:pt x="1199293" y="2687066"/>
                  <a:pt x="1068989" y="2732015"/>
                </a:cubicBezTo>
                <a:cubicBezTo>
                  <a:pt x="938685" y="2776964"/>
                  <a:pt x="772371" y="2685697"/>
                  <a:pt x="534494" y="2732015"/>
                </a:cubicBezTo>
                <a:cubicBezTo>
                  <a:pt x="296617" y="2778333"/>
                  <a:pt x="234951" y="2690477"/>
                  <a:pt x="0" y="2732015"/>
                </a:cubicBezTo>
                <a:cubicBezTo>
                  <a:pt x="-56163" y="2615037"/>
                  <a:pt x="21966" y="2399843"/>
                  <a:pt x="0" y="2185612"/>
                </a:cubicBezTo>
                <a:cubicBezTo>
                  <a:pt x="-21966" y="1971381"/>
                  <a:pt x="16036" y="1930291"/>
                  <a:pt x="0" y="1721169"/>
                </a:cubicBezTo>
                <a:cubicBezTo>
                  <a:pt x="-16036" y="1512047"/>
                  <a:pt x="27181" y="1363332"/>
                  <a:pt x="0" y="1202087"/>
                </a:cubicBezTo>
                <a:cubicBezTo>
                  <a:pt x="-27181" y="1040842"/>
                  <a:pt x="34303" y="786614"/>
                  <a:pt x="0" y="655684"/>
                </a:cubicBezTo>
                <a:cubicBezTo>
                  <a:pt x="-34303" y="524754"/>
                  <a:pt x="12524" y="255415"/>
                  <a:pt x="0" y="0"/>
                </a:cubicBezTo>
                <a:close/>
              </a:path>
            </a:pathLst>
          </a:custGeom>
          <a:solidFill>
            <a:schemeClr val="tx1"/>
          </a:solidFill>
          <a:ln>
            <a:no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400" b="0" dirty="0">
                <a:solidFill>
                  <a:schemeClr val="accent6">
                    <a:lumMod val="60000"/>
                    <a:lumOff val="40000"/>
                  </a:schemeClr>
                </a:solidFill>
                <a:latin typeface="Courier New" panose="02070309020205020404" pitchFamily="49" charset="0"/>
                <a:cs typeface="+mn-cs"/>
              </a:rPr>
              <a:t>CREATE FUNCTION </a:t>
            </a:r>
            <a:r>
              <a:rPr lang="en-US" sz="1400" b="0" dirty="0" err="1">
                <a:solidFill>
                  <a:schemeClr val="bg1"/>
                </a:solidFill>
                <a:latin typeface="Courier New" panose="02070309020205020404" pitchFamily="49" charset="0"/>
                <a:cs typeface="+mn-cs"/>
              </a:rPr>
              <a:t>reffunc</a:t>
            </a:r>
            <a:r>
              <a:rPr lang="en-US" sz="1400" b="0" dirty="0">
                <a:solidFill>
                  <a:schemeClr val="accent6">
                    <a:lumMod val="60000"/>
                    <a:lumOff val="40000"/>
                  </a:schemeClr>
                </a:solidFill>
                <a:latin typeface="Courier New" panose="02070309020205020404" pitchFamily="49" charset="0"/>
                <a:cs typeface="+mn-cs"/>
              </a:rPr>
              <a:t>(</a:t>
            </a:r>
            <a:r>
              <a:rPr lang="en-US" sz="1400" b="0" dirty="0" err="1">
                <a:solidFill>
                  <a:schemeClr val="accent4">
                    <a:lumMod val="60000"/>
                    <a:lumOff val="40000"/>
                  </a:schemeClr>
                </a:solidFill>
                <a:latin typeface="Courier New" panose="02070309020205020404" pitchFamily="49" charset="0"/>
                <a:cs typeface="+mn-cs"/>
              </a:rPr>
              <a:t>refcursor</a:t>
            </a:r>
            <a:r>
              <a:rPr lang="en-US" sz="1400" b="0" dirty="0">
                <a:solidFill>
                  <a:schemeClr val="accent6">
                    <a:lumMod val="60000"/>
                    <a:lumOff val="40000"/>
                  </a:schemeClr>
                </a:solidFill>
                <a:latin typeface="Courier New" panose="02070309020205020404" pitchFamily="49" charset="0"/>
                <a:cs typeface="+mn-cs"/>
              </a:rPr>
              <a:t>) RETURNS </a:t>
            </a:r>
            <a:r>
              <a:rPr lang="en-US" sz="1400" b="0" dirty="0" err="1">
                <a:solidFill>
                  <a:schemeClr val="accent4">
                    <a:lumMod val="60000"/>
                    <a:lumOff val="40000"/>
                  </a:schemeClr>
                </a:solidFill>
                <a:latin typeface="Courier New" panose="02070309020205020404" pitchFamily="49" charset="0"/>
                <a:cs typeface="+mn-cs"/>
              </a:rPr>
              <a:t>refcursor</a:t>
            </a:r>
            <a:r>
              <a:rPr lang="en-US" sz="1400" b="0" dirty="0">
                <a:solidFill>
                  <a:schemeClr val="accent6">
                    <a:lumMod val="60000"/>
                    <a:lumOff val="40000"/>
                  </a:schemeClr>
                </a:solidFill>
                <a:latin typeface="Courier New" panose="02070309020205020404" pitchFamily="49" charset="0"/>
                <a:cs typeface="+mn-cs"/>
              </a:rPr>
              <a:t> AS '</a:t>
            </a:r>
          </a:p>
          <a:p>
            <a:r>
              <a:rPr lang="en-US" sz="1400" b="0" dirty="0">
                <a:solidFill>
                  <a:schemeClr val="accent6">
                    <a:lumMod val="60000"/>
                    <a:lumOff val="40000"/>
                  </a:schemeClr>
                </a:solidFill>
                <a:latin typeface="Courier New" panose="02070309020205020404" pitchFamily="49" charset="0"/>
                <a:cs typeface="+mn-cs"/>
              </a:rPr>
              <a:t>BEGIN</a:t>
            </a:r>
          </a:p>
          <a:p>
            <a:r>
              <a:rPr lang="en-US" sz="1400" b="0" dirty="0">
                <a:solidFill>
                  <a:schemeClr val="accent6">
                    <a:lumMod val="60000"/>
                    <a:lumOff val="40000"/>
                  </a:schemeClr>
                </a:solidFill>
                <a:latin typeface="Courier New" panose="02070309020205020404" pitchFamily="49" charset="0"/>
                <a:cs typeface="+mn-cs"/>
              </a:rPr>
              <a:t>    OPEN </a:t>
            </a:r>
            <a:r>
              <a:rPr lang="en-US" sz="1400" b="0" dirty="0">
                <a:solidFill>
                  <a:schemeClr val="accent4">
                    <a:lumMod val="60000"/>
                    <a:lumOff val="40000"/>
                  </a:schemeClr>
                </a:solidFill>
                <a:latin typeface="Courier New" panose="02070309020205020404" pitchFamily="49" charset="0"/>
                <a:cs typeface="+mn-cs"/>
              </a:rPr>
              <a:t>$1</a:t>
            </a:r>
            <a:r>
              <a:rPr lang="en-US" sz="1400" b="0" dirty="0">
                <a:solidFill>
                  <a:schemeClr val="accent6">
                    <a:lumMod val="60000"/>
                    <a:lumOff val="40000"/>
                  </a:schemeClr>
                </a:solidFill>
                <a:latin typeface="Courier New" panose="02070309020205020404" pitchFamily="49" charset="0"/>
                <a:cs typeface="+mn-cs"/>
              </a:rPr>
              <a:t> FOR SELECT </a:t>
            </a:r>
            <a:r>
              <a:rPr lang="en-US" sz="1400" b="0" dirty="0">
                <a:solidFill>
                  <a:schemeClr val="bg1"/>
                </a:solidFill>
                <a:latin typeface="Courier New" panose="02070309020205020404" pitchFamily="49" charset="0"/>
                <a:cs typeface="+mn-cs"/>
              </a:rPr>
              <a:t>col</a:t>
            </a:r>
            <a:r>
              <a:rPr lang="en-US" sz="1400" b="0" dirty="0">
                <a:solidFill>
                  <a:schemeClr val="accent6">
                    <a:lumMod val="60000"/>
                    <a:lumOff val="40000"/>
                  </a:schemeClr>
                </a:solidFill>
                <a:latin typeface="Courier New" panose="02070309020205020404" pitchFamily="49" charset="0"/>
                <a:cs typeface="+mn-cs"/>
              </a:rPr>
              <a:t> FROM </a:t>
            </a:r>
            <a:r>
              <a:rPr lang="en-US" sz="1400" b="0" dirty="0">
                <a:solidFill>
                  <a:schemeClr val="bg1"/>
                </a:solidFill>
                <a:latin typeface="Courier New" panose="02070309020205020404" pitchFamily="49" charset="0"/>
                <a:cs typeface="+mn-cs"/>
              </a:rPr>
              <a:t>test</a:t>
            </a:r>
            <a:r>
              <a:rPr lang="en-US" sz="1400" b="0" dirty="0">
                <a:solidFill>
                  <a:schemeClr val="accent6">
                    <a:lumMod val="60000"/>
                    <a:lumOff val="40000"/>
                  </a:schemeClr>
                </a:solidFill>
                <a:latin typeface="Courier New" panose="02070309020205020404" pitchFamily="49" charset="0"/>
                <a:cs typeface="+mn-cs"/>
              </a:rPr>
              <a:t>;</a:t>
            </a:r>
          </a:p>
          <a:p>
            <a:r>
              <a:rPr lang="en-US" sz="1400" b="0" dirty="0">
                <a:solidFill>
                  <a:schemeClr val="accent6">
                    <a:lumMod val="60000"/>
                    <a:lumOff val="40000"/>
                  </a:schemeClr>
                </a:solidFill>
                <a:latin typeface="Courier New" panose="02070309020205020404" pitchFamily="49" charset="0"/>
                <a:cs typeface="+mn-cs"/>
              </a:rPr>
              <a:t>    RETURN </a:t>
            </a:r>
            <a:r>
              <a:rPr lang="en-US" sz="1400" b="0" dirty="0">
                <a:solidFill>
                  <a:schemeClr val="accent4">
                    <a:lumMod val="60000"/>
                    <a:lumOff val="40000"/>
                  </a:schemeClr>
                </a:solidFill>
                <a:latin typeface="Courier New" panose="02070309020205020404" pitchFamily="49" charset="0"/>
                <a:cs typeface="+mn-cs"/>
              </a:rPr>
              <a:t>$1</a:t>
            </a:r>
            <a:r>
              <a:rPr lang="en-US" sz="1400" b="0" dirty="0">
                <a:solidFill>
                  <a:schemeClr val="accent6">
                    <a:lumMod val="60000"/>
                    <a:lumOff val="40000"/>
                  </a:schemeClr>
                </a:solidFill>
                <a:latin typeface="Courier New" panose="02070309020205020404" pitchFamily="49" charset="0"/>
                <a:cs typeface="+mn-cs"/>
              </a:rPr>
              <a:t>;</a:t>
            </a:r>
          </a:p>
          <a:p>
            <a:r>
              <a:rPr lang="en-US" sz="1400" b="0" dirty="0">
                <a:solidFill>
                  <a:schemeClr val="accent6">
                    <a:lumMod val="60000"/>
                    <a:lumOff val="40000"/>
                  </a:schemeClr>
                </a:solidFill>
                <a:latin typeface="Courier New" panose="02070309020205020404" pitchFamily="49" charset="0"/>
                <a:cs typeface="+mn-cs"/>
              </a:rPr>
              <a:t>END; ’ </a:t>
            </a:r>
          </a:p>
          <a:p>
            <a:r>
              <a:rPr lang="en-US" sz="1400" b="0" dirty="0">
                <a:solidFill>
                  <a:schemeClr val="accent6">
                    <a:lumMod val="60000"/>
                    <a:lumOff val="40000"/>
                  </a:schemeClr>
                </a:solidFill>
                <a:latin typeface="Courier New" panose="02070309020205020404" pitchFamily="49" charset="0"/>
                <a:cs typeface="+mn-cs"/>
              </a:rPr>
              <a:t>LANGUAGE </a:t>
            </a:r>
            <a:r>
              <a:rPr lang="en-US" sz="1400" b="0" dirty="0" err="1">
                <a:solidFill>
                  <a:schemeClr val="accent4">
                    <a:lumMod val="60000"/>
                    <a:lumOff val="40000"/>
                  </a:schemeClr>
                </a:solidFill>
                <a:latin typeface="Courier New" panose="02070309020205020404" pitchFamily="49" charset="0"/>
                <a:cs typeface="+mn-cs"/>
              </a:rPr>
              <a:t>plpgsql</a:t>
            </a:r>
            <a:r>
              <a:rPr lang="en-US" sz="1400" b="0" dirty="0">
                <a:solidFill>
                  <a:schemeClr val="accent6">
                    <a:lumMod val="60000"/>
                    <a:lumOff val="40000"/>
                  </a:schemeClr>
                </a:solidFill>
                <a:latin typeface="Courier New" panose="02070309020205020404" pitchFamily="49" charset="0"/>
                <a:cs typeface="+mn-cs"/>
              </a:rPr>
              <a:t>;</a:t>
            </a:r>
          </a:p>
          <a:p>
            <a:endParaRPr lang="en-US" sz="1400" b="0" dirty="0">
              <a:solidFill>
                <a:schemeClr val="accent6">
                  <a:lumMod val="60000"/>
                  <a:lumOff val="40000"/>
                </a:schemeClr>
              </a:solidFill>
              <a:latin typeface="Courier New" panose="02070309020205020404" pitchFamily="49" charset="0"/>
              <a:cs typeface="+mn-cs"/>
            </a:endParaRPr>
          </a:p>
        </p:txBody>
      </p:sp>
      <p:sp>
        <p:nvSpPr>
          <p:cNvPr id="9" name="TextBox 8">
            <a:extLst>
              <a:ext uri="{FF2B5EF4-FFF2-40B4-BE49-F238E27FC236}">
                <a16:creationId xmlns:a16="http://schemas.microsoft.com/office/drawing/2014/main" id="{9FBA8154-DF2D-4FF8-9F3F-C62FD0E7BB1B}"/>
              </a:ext>
            </a:extLst>
          </p:cNvPr>
          <p:cNvSpPr txBox="1"/>
          <p:nvPr/>
        </p:nvSpPr>
        <p:spPr>
          <a:xfrm>
            <a:off x="6567223" y="2644840"/>
            <a:ext cx="5286207" cy="1568319"/>
          </a:xfrm>
          <a:custGeom>
            <a:avLst/>
            <a:gdLst>
              <a:gd name="connsiteX0" fmla="*/ 0 w 5286207"/>
              <a:gd name="connsiteY0" fmla="*/ 0 h 1568319"/>
              <a:gd name="connsiteX1" fmla="*/ 640218 w 5286207"/>
              <a:gd name="connsiteY1" fmla="*/ 0 h 1568319"/>
              <a:gd name="connsiteX2" fmla="*/ 1121851 w 5286207"/>
              <a:gd name="connsiteY2" fmla="*/ 0 h 1568319"/>
              <a:gd name="connsiteX3" fmla="*/ 1603483 w 5286207"/>
              <a:gd name="connsiteY3" fmla="*/ 0 h 1568319"/>
              <a:gd name="connsiteX4" fmla="*/ 2190839 w 5286207"/>
              <a:gd name="connsiteY4" fmla="*/ 0 h 1568319"/>
              <a:gd name="connsiteX5" fmla="*/ 2778195 w 5286207"/>
              <a:gd name="connsiteY5" fmla="*/ 0 h 1568319"/>
              <a:gd name="connsiteX6" fmla="*/ 3259828 w 5286207"/>
              <a:gd name="connsiteY6" fmla="*/ 0 h 1568319"/>
              <a:gd name="connsiteX7" fmla="*/ 3688598 w 5286207"/>
              <a:gd name="connsiteY7" fmla="*/ 0 h 1568319"/>
              <a:gd name="connsiteX8" fmla="*/ 4170230 w 5286207"/>
              <a:gd name="connsiteY8" fmla="*/ 0 h 1568319"/>
              <a:gd name="connsiteX9" fmla="*/ 5286207 w 5286207"/>
              <a:gd name="connsiteY9" fmla="*/ 0 h 1568319"/>
              <a:gd name="connsiteX10" fmla="*/ 5286207 w 5286207"/>
              <a:gd name="connsiteY10" fmla="*/ 507090 h 1568319"/>
              <a:gd name="connsiteX11" fmla="*/ 5286207 w 5286207"/>
              <a:gd name="connsiteY11" fmla="*/ 982813 h 1568319"/>
              <a:gd name="connsiteX12" fmla="*/ 5286207 w 5286207"/>
              <a:gd name="connsiteY12" fmla="*/ 1568319 h 1568319"/>
              <a:gd name="connsiteX13" fmla="*/ 4751713 w 5286207"/>
              <a:gd name="connsiteY13" fmla="*/ 1568319 h 1568319"/>
              <a:gd name="connsiteX14" fmla="*/ 4111494 w 5286207"/>
              <a:gd name="connsiteY14" fmla="*/ 1568319 h 1568319"/>
              <a:gd name="connsiteX15" fmla="*/ 3524138 w 5286207"/>
              <a:gd name="connsiteY15" fmla="*/ 1568319 h 1568319"/>
              <a:gd name="connsiteX16" fmla="*/ 3095368 w 5286207"/>
              <a:gd name="connsiteY16" fmla="*/ 1568319 h 1568319"/>
              <a:gd name="connsiteX17" fmla="*/ 2560874 w 5286207"/>
              <a:gd name="connsiteY17" fmla="*/ 1568319 h 1568319"/>
              <a:gd name="connsiteX18" fmla="*/ 1867793 w 5286207"/>
              <a:gd name="connsiteY18" fmla="*/ 1568319 h 1568319"/>
              <a:gd name="connsiteX19" fmla="*/ 1227575 w 5286207"/>
              <a:gd name="connsiteY19" fmla="*/ 1568319 h 1568319"/>
              <a:gd name="connsiteX20" fmla="*/ 587356 w 5286207"/>
              <a:gd name="connsiteY20" fmla="*/ 1568319 h 1568319"/>
              <a:gd name="connsiteX21" fmla="*/ 0 w 5286207"/>
              <a:gd name="connsiteY21" fmla="*/ 1568319 h 1568319"/>
              <a:gd name="connsiteX22" fmla="*/ 0 w 5286207"/>
              <a:gd name="connsiteY22" fmla="*/ 1092596 h 1568319"/>
              <a:gd name="connsiteX23" fmla="*/ 0 w 5286207"/>
              <a:gd name="connsiteY23" fmla="*/ 538456 h 1568319"/>
              <a:gd name="connsiteX24" fmla="*/ 0 w 5286207"/>
              <a:gd name="connsiteY24" fmla="*/ 0 h 156831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5286207" h="1568319" fill="none" extrusionOk="0">
                <a:moveTo>
                  <a:pt x="0" y="0"/>
                </a:moveTo>
                <a:cubicBezTo>
                  <a:pt x="183059" y="-38069"/>
                  <a:pt x="431651" y="62914"/>
                  <a:pt x="640218" y="0"/>
                </a:cubicBezTo>
                <a:cubicBezTo>
                  <a:pt x="848785" y="-62914"/>
                  <a:pt x="891784" y="10086"/>
                  <a:pt x="1121851" y="0"/>
                </a:cubicBezTo>
                <a:cubicBezTo>
                  <a:pt x="1351918" y="-10086"/>
                  <a:pt x="1463951" y="54619"/>
                  <a:pt x="1603483" y="0"/>
                </a:cubicBezTo>
                <a:cubicBezTo>
                  <a:pt x="1743015" y="-54619"/>
                  <a:pt x="2014597" y="21180"/>
                  <a:pt x="2190839" y="0"/>
                </a:cubicBezTo>
                <a:cubicBezTo>
                  <a:pt x="2367081" y="-21180"/>
                  <a:pt x="2515399" y="61696"/>
                  <a:pt x="2778195" y="0"/>
                </a:cubicBezTo>
                <a:cubicBezTo>
                  <a:pt x="3040991" y="-61696"/>
                  <a:pt x="3089121" y="44400"/>
                  <a:pt x="3259828" y="0"/>
                </a:cubicBezTo>
                <a:cubicBezTo>
                  <a:pt x="3430535" y="-44400"/>
                  <a:pt x="3504865" y="16722"/>
                  <a:pt x="3688598" y="0"/>
                </a:cubicBezTo>
                <a:cubicBezTo>
                  <a:pt x="3872331" y="-16722"/>
                  <a:pt x="3948426" y="50562"/>
                  <a:pt x="4170230" y="0"/>
                </a:cubicBezTo>
                <a:cubicBezTo>
                  <a:pt x="4392034" y="-50562"/>
                  <a:pt x="4978746" y="133237"/>
                  <a:pt x="5286207" y="0"/>
                </a:cubicBezTo>
                <a:cubicBezTo>
                  <a:pt x="5297380" y="107476"/>
                  <a:pt x="5247889" y="405385"/>
                  <a:pt x="5286207" y="507090"/>
                </a:cubicBezTo>
                <a:cubicBezTo>
                  <a:pt x="5324525" y="608795"/>
                  <a:pt x="5253521" y="859058"/>
                  <a:pt x="5286207" y="982813"/>
                </a:cubicBezTo>
                <a:cubicBezTo>
                  <a:pt x="5318893" y="1106568"/>
                  <a:pt x="5229486" y="1447714"/>
                  <a:pt x="5286207" y="1568319"/>
                </a:cubicBezTo>
                <a:cubicBezTo>
                  <a:pt x="5142546" y="1572591"/>
                  <a:pt x="5000550" y="1542898"/>
                  <a:pt x="4751713" y="1568319"/>
                </a:cubicBezTo>
                <a:cubicBezTo>
                  <a:pt x="4502876" y="1593740"/>
                  <a:pt x="4269463" y="1543200"/>
                  <a:pt x="4111494" y="1568319"/>
                </a:cubicBezTo>
                <a:cubicBezTo>
                  <a:pt x="3953525" y="1593438"/>
                  <a:pt x="3762214" y="1544373"/>
                  <a:pt x="3524138" y="1568319"/>
                </a:cubicBezTo>
                <a:cubicBezTo>
                  <a:pt x="3286062" y="1592265"/>
                  <a:pt x="3203456" y="1535025"/>
                  <a:pt x="3095368" y="1568319"/>
                </a:cubicBezTo>
                <a:cubicBezTo>
                  <a:pt x="2987280" y="1601613"/>
                  <a:pt x="2810698" y="1528779"/>
                  <a:pt x="2560874" y="1568319"/>
                </a:cubicBezTo>
                <a:cubicBezTo>
                  <a:pt x="2311050" y="1607859"/>
                  <a:pt x="2195748" y="1498979"/>
                  <a:pt x="1867793" y="1568319"/>
                </a:cubicBezTo>
                <a:cubicBezTo>
                  <a:pt x="1539838" y="1637659"/>
                  <a:pt x="1420838" y="1555894"/>
                  <a:pt x="1227575" y="1568319"/>
                </a:cubicBezTo>
                <a:cubicBezTo>
                  <a:pt x="1034312" y="1580744"/>
                  <a:pt x="821872" y="1563045"/>
                  <a:pt x="587356" y="1568319"/>
                </a:cubicBezTo>
                <a:cubicBezTo>
                  <a:pt x="352840" y="1573593"/>
                  <a:pt x="194607" y="1508820"/>
                  <a:pt x="0" y="1568319"/>
                </a:cubicBezTo>
                <a:cubicBezTo>
                  <a:pt x="-22451" y="1351906"/>
                  <a:pt x="20102" y="1232452"/>
                  <a:pt x="0" y="1092596"/>
                </a:cubicBezTo>
                <a:cubicBezTo>
                  <a:pt x="-20102" y="952740"/>
                  <a:pt x="49650" y="802635"/>
                  <a:pt x="0" y="538456"/>
                </a:cubicBezTo>
                <a:cubicBezTo>
                  <a:pt x="-49650" y="274277"/>
                  <a:pt x="32204" y="139498"/>
                  <a:pt x="0" y="0"/>
                </a:cubicBezTo>
                <a:close/>
              </a:path>
              <a:path w="5286207" h="1568319" stroke="0" extrusionOk="0">
                <a:moveTo>
                  <a:pt x="0" y="0"/>
                </a:moveTo>
                <a:cubicBezTo>
                  <a:pt x="165475" y="-36659"/>
                  <a:pt x="377371" y="9105"/>
                  <a:pt x="640218" y="0"/>
                </a:cubicBezTo>
                <a:cubicBezTo>
                  <a:pt x="903065" y="-9105"/>
                  <a:pt x="1032298" y="11607"/>
                  <a:pt x="1333299" y="0"/>
                </a:cubicBezTo>
                <a:cubicBezTo>
                  <a:pt x="1634300" y="-11607"/>
                  <a:pt x="1683293" y="25177"/>
                  <a:pt x="1867793" y="0"/>
                </a:cubicBezTo>
                <a:cubicBezTo>
                  <a:pt x="2052293" y="-25177"/>
                  <a:pt x="2335045" y="64366"/>
                  <a:pt x="2560874" y="0"/>
                </a:cubicBezTo>
                <a:cubicBezTo>
                  <a:pt x="2786703" y="-64366"/>
                  <a:pt x="2921422" y="13692"/>
                  <a:pt x="3253954" y="0"/>
                </a:cubicBezTo>
                <a:cubicBezTo>
                  <a:pt x="3586486" y="-13692"/>
                  <a:pt x="3636780" y="47314"/>
                  <a:pt x="3788448" y="0"/>
                </a:cubicBezTo>
                <a:cubicBezTo>
                  <a:pt x="3940116" y="-47314"/>
                  <a:pt x="4118982" y="67998"/>
                  <a:pt x="4428667" y="0"/>
                </a:cubicBezTo>
                <a:cubicBezTo>
                  <a:pt x="4738352" y="-67998"/>
                  <a:pt x="4996599" y="13668"/>
                  <a:pt x="5286207" y="0"/>
                </a:cubicBezTo>
                <a:cubicBezTo>
                  <a:pt x="5300700" y="195974"/>
                  <a:pt x="5280569" y="397113"/>
                  <a:pt x="5286207" y="522773"/>
                </a:cubicBezTo>
                <a:cubicBezTo>
                  <a:pt x="5291845" y="648433"/>
                  <a:pt x="5272235" y="898124"/>
                  <a:pt x="5286207" y="1014180"/>
                </a:cubicBezTo>
                <a:cubicBezTo>
                  <a:pt x="5300179" y="1130236"/>
                  <a:pt x="5263716" y="1386692"/>
                  <a:pt x="5286207" y="1568319"/>
                </a:cubicBezTo>
                <a:cubicBezTo>
                  <a:pt x="5110233" y="1616049"/>
                  <a:pt x="4867115" y="1523725"/>
                  <a:pt x="4698851" y="1568319"/>
                </a:cubicBezTo>
                <a:cubicBezTo>
                  <a:pt x="4530587" y="1612913"/>
                  <a:pt x="4281673" y="1532820"/>
                  <a:pt x="4005770" y="1568319"/>
                </a:cubicBezTo>
                <a:cubicBezTo>
                  <a:pt x="3729867" y="1603818"/>
                  <a:pt x="3737553" y="1527483"/>
                  <a:pt x="3524138" y="1568319"/>
                </a:cubicBezTo>
                <a:cubicBezTo>
                  <a:pt x="3310723" y="1609155"/>
                  <a:pt x="3052449" y="1525800"/>
                  <a:pt x="2831058" y="1568319"/>
                </a:cubicBezTo>
                <a:cubicBezTo>
                  <a:pt x="2609667" y="1610838"/>
                  <a:pt x="2369345" y="1525818"/>
                  <a:pt x="2137977" y="1568319"/>
                </a:cubicBezTo>
                <a:cubicBezTo>
                  <a:pt x="1906609" y="1610820"/>
                  <a:pt x="1870898" y="1540659"/>
                  <a:pt x="1656345" y="1568319"/>
                </a:cubicBezTo>
                <a:cubicBezTo>
                  <a:pt x="1441792" y="1595979"/>
                  <a:pt x="1320200" y="1518306"/>
                  <a:pt x="1016126" y="1568319"/>
                </a:cubicBezTo>
                <a:cubicBezTo>
                  <a:pt x="712052" y="1618332"/>
                  <a:pt x="463760" y="1539507"/>
                  <a:pt x="0" y="1568319"/>
                </a:cubicBezTo>
                <a:cubicBezTo>
                  <a:pt x="-15756" y="1462277"/>
                  <a:pt x="730" y="1300346"/>
                  <a:pt x="0" y="1092596"/>
                </a:cubicBezTo>
                <a:cubicBezTo>
                  <a:pt x="-730" y="884846"/>
                  <a:pt x="35599" y="745279"/>
                  <a:pt x="0" y="601189"/>
                </a:cubicBezTo>
                <a:cubicBezTo>
                  <a:pt x="-35599" y="457099"/>
                  <a:pt x="14934" y="133806"/>
                  <a:pt x="0" y="0"/>
                </a:cubicBezTo>
                <a:close/>
              </a:path>
            </a:pathLst>
          </a:custGeom>
          <a:solidFill>
            <a:schemeClr val="tx1"/>
          </a:solidFill>
          <a:ln>
            <a:no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400" b="0" dirty="0">
                <a:solidFill>
                  <a:schemeClr val="accent6">
                    <a:lumMod val="60000"/>
                    <a:lumOff val="40000"/>
                  </a:schemeClr>
                </a:solidFill>
                <a:latin typeface="Courier New" panose="02070309020205020404" pitchFamily="49" charset="0"/>
                <a:cs typeface="+mn-cs"/>
              </a:rPr>
              <a:t>BEGIN;</a:t>
            </a:r>
          </a:p>
          <a:p>
            <a:r>
              <a:rPr lang="en-US" sz="1400" b="0" dirty="0">
                <a:solidFill>
                  <a:schemeClr val="accent6">
                    <a:lumMod val="60000"/>
                    <a:lumOff val="40000"/>
                  </a:schemeClr>
                </a:solidFill>
                <a:latin typeface="Courier New" panose="02070309020205020404" pitchFamily="49" charset="0"/>
                <a:cs typeface="+mn-cs"/>
              </a:rPr>
              <a:t>SELECT </a:t>
            </a:r>
            <a:r>
              <a:rPr lang="en-US" sz="1400" b="0" dirty="0" err="1">
                <a:solidFill>
                  <a:schemeClr val="accent4">
                    <a:lumMod val="60000"/>
                    <a:lumOff val="40000"/>
                  </a:schemeClr>
                </a:solidFill>
                <a:latin typeface="Courier New" panose="02070309020205020404" pitchFamily="49" charset="0"/>
                <a:cs typeface="+mn-cs"/>
              </a:rPr>
              <a:t>reffunc</a:t>
            </a:r>
            <a:r>
              <a:rPr lang="en-US" sz="1400" b="0" dirty="0">
                <a:solidFill>
                  <a:schemeClr val="accent6">
                    <a:lumMod val="60000"/>
                    <a:lumOff val="40000"/>
                  </a:schemeClr>
                </a:solidFill>
                <a:latin typeface="Courier New" panose="02070309020205020404" pitchFamily="49" charset="0"/>
                <a:cs typeface="+mn-cs"/>
              </a:rPr>
              <a:t>(</a:t>
            </a:r>
            <a:r>
              <a:rPr lang="en-US" sz="1400" b="0" dirty="0">
                <a:solidFill>
                  <a:schemeClr val="bg1"/>
                </a:solidFill>
                <a:latin typeface="Courier New" panose="02070309020205020404" pitchFamily="49" charset="0"/>
                <a:cs typeface="+mn-cs"/>
              </a:rPr>
              <a:t>'</a:t>
            </a:r>
            <a:r>
              <a:rPr lang="en-US" sz="1400" b="0" dirty="0" err="1">
                <a:solidFill>
                  <a:schemeClr val="bg1"/>
                </a:solidFill>
                <a:latin typeface="Courier New" panose="02070309020205020404" pitchFamily="49" charset="0"/>
                <a:cs typeface="+mn-cs"/>
              </a:rPr>
              <a:t>funccursor</a:t>
            </a:r>
            <a:r>
              <a:rPr lang="en-US" sz="1400" b="0" dirty="0">
                <a:solidFill>
                  <a:schemeClr val="bg1"/>
                </a:solidFill>
                <a:latin typeface="Courier New" panose="02070309020205020404" pitchFamily="49" charset="0"/>
                <a:cs typeface="+mn-cs"/>
              </a:rPr>
              <a:t>'</a:t>
            </a:r>
            <a:r>
              <a:rPr lang="en-US" sz="1400" b="0" dirty="0">
                <a:solidFill>
                  <a:schemeClr val="accent6">
                    <a:lumMod val="60000"/>
                    <a:lumOff val="40000"/>
                  </a:schemeClr>
                </a:solidFill>
                <a:latin typeface="Courier New" panose="02070309020205020404" pitchFamily="49" charset="0"/>
                <a:cs typeface="+mn-cs"/>
              </a:rPr>
              <a:t>);</a:t>
            </a:r>
          </a:p>
          <a:p>
            <a:r>
              <a:rPr lang="en-US" sz="1400" b="0" dirty="0">
                <a:solidFill>
                  <a:schemeClr val="accent6">
                    <a:lumMod val="60000"/>
                    <a:lumOff val="40000"/>
                  </a:schemeClr>
                </a:solidFill>
                <a:latin typeface="Courier New" panose="02070309020205020404" pitchFamily="49" charset="0"/>
                <a:cs typeface="+mn-cs"/>
              </a:rPr>
              <a:t>FETCH ALL IN </a:t>
            </a:r>
            <a:r>
              <a:rPr lang="en-US" sz="1400" b="0" dirty="0" err="1">
                <a:solidFill>
                  <a:schemeClr val="bg1"/>
                </a:solidFill>
                <a:latin typeface="Courier New" panose="02070309020205020404" pitchFamily="49" charset="0"/>
                <a:cs typeface="+mn-cs"/>
              </a:rPr>
              <a:t>funccursor</a:t>
            </a:r>
            <a:r>
              <a:rPr lang="en-US" sz="1400" b="0" dirty="0">
                <a:solidFill>
                  <a:schemeClr val="accent6">
                    <a:lumMod val="60000"/>
                    <a:lumOff val="40000"/>
                  </a:schemeClr>
                </a:solidFill>
                <a:latin typeface="Courier New" panose="02070309020205020404" pitchFamily="49" charset="0"/>
                <a:cs typeface="+mn-cs"/>
              </a:rPr>
              <a:t>;</a:t>
            </a:r>
          </a:p>
          <a:p>
            <a:r>
              <a:rPr lang="en-US" sz="1400" b="0" dirty="0">
                <a:solidFill>
                  <a:schemeClr val="accent6">
                    <a:lumMod val="60000"/>
                    <a:lumOff val="40000"/>
                  </a:schemeClr>
                </a:solidFill>
                <a:latin typeface="Courier New" panose="02070309020205020404" pitchFamily="49" charset="0"/>
                <a:cs typeface="+mn-cs"/>
              </a:rPr>
              <a:t>COMMIT;</a:t>
            </a:r>
          </a:p>
          <a:p>
            <a:endParaRPr lang="en-US" sz="1400" b="0" dirty="0">
              <a:solidFill>
                <a:schemeClr val="accent6">
                  <a:lumMod val="60000"/>
                  <a:lumOff val="40000"/>
                </a:schemeClr>
              </a:solidFill>
              <a:latin typeface="Courier New" panose="02070309020205020404" pitchFamily="49" charset="0"/>
              <a:cs typeface="+mn-cs"/>
            </a:endParaRPr>
          </a:p>
        </p:txBody>
      </p:sp>
      <p:sp>
        <p:nvSpPr>
          <p:cNvPr id="4" name="Arc 3">
            <a:extLst>
              <a:ext uri="{FF2B5EF4-FFF2-40B4-BE49-F238E27FC236}">
                <a16:creationId xmlns:a16="http://schemas.microsoft.com/office/drawing/2014/main" id="{050B1FC2-1343-4A23-9BFE-717E21ECF212}"/>
              </a:ext>
            </a:extLst>
          </p:cNvPr>
          <p:cNvSpPr/>
          <p:nvPr/>
        </p:nvSpPr>
        <p:spPr>
          <a:xfrm>
            <a:off x="4319853" y="1159764"/>
            <a:ext cx="2952750" cy="1752600"/>
          </a:xfrm>
          <a:prstGeom prst="arc">
            <a:avLst>
              <a:gd name="adj1" fmla="val 11292212"/>
              <a:gd name="adj2" fmla="val 0"/>
            </a:avLst>
          </a:prstGeom>
          <a:ln w="76200">
            <a:solidFill>
              <a:schemeClr val="accent6">
                <a:lumMod val="75000"/>
              </a:schemeClr>
            </a:solidFill>
            <a:prstDash val="sys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4133678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21B19B-FF9F-48AE-AF3E-1C3D6C01BBB1}"/>
              </a:ext>
            </a:extLst>
          </p:cNvPr>
          <p:cNvSpPr>
            <a:spLocks noGrp="1"/>
          </p:cNvSpPr>
          <p:nvPr>
            <p:ph type="title"/>
          </p:nvPr>
        </p:nvSpPr>
        <p:spPr/>
        <p:txBody>
          <a:bodyPr/>
          <a:lstStyle/>
          <a:p>
            <a:r>
              <a:rPr lang="en-US" b="1" dirty="0"/>
              <a:t>Looping through result</a:t>
            </a:r>
          </a:p>
        </p:txBody>
      </p:sp>
      <p:pic>
        <p:nvPicPr>
          <p:cNvPr id="5" name="Picture 4">
            <a:extLst>
              <a:ext uri="{FF2B5EF4-FFF2-40B4-BE49-F238E27FC236}">
                <a16:creationId xmlns:a16="http://schemas.microsoft.com/office/drawing/2014/main" id="{00BF8555-7A3B-4307-BD39-5F0E7F72F8D7}"/>
              </a:ext>
            </a:extLst>
          </p:cNvPr>
          <p:cNvPicPr>
            <a:picLocks noChangeAspect="1"/>
          </p:cNvPicPr>
          <p:nvPr/>
        </p:nvPicPr>
        <p:blipFill>
          <a:blip r:embed="rId3"/>
          <a:stretch>
            <a:fillRect/>
          </a:stretch>
        </p:blipFill>
        <p:spPr>
          <a:xfrm>
            <a:off x="1035030" y="2058560"/>
            <a:ext cx="10293390" cy="1284715"/>
          </a:xfrm>
          <a:prstGeom prst="rect">
            <a:avLst/>
          </a:prstGeom>
        </p:spPr>
      </p:pic>
    </p:spTree>
    <p:extLst>
      <p:ext uri="{BB962C8B-B14F-4D97-AF65-F5344CB8AC3E}">
        <p14:creationId xmlns:p14="http://schemas.microsoft.com/office/powerpoint/2010/main" val="157745890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COMPOSITE TYPES</a:t>
            </a:r>
          </a:p>
        </p:txBody>
      </p:sp>
    </p:spTree>
    <p:extLst>
      <p:ext uri="{BB962C8B-B14F-4D97-AF65-F5344CB8AC3E}">
        <p14:creationId xmlns:p14="http://schemas.microsoft.com/office/powerpoint/2010/main" val="21783447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63D726F-988B-436B-8F6D-403BD0284DB8}"/>
              </a:ext>
            </a:extLst>
          </p:cNvPr>
          <p:cNvSpPr>
            <a:spLocks noGrp="1"/>
          </p:cNvSpPr>
          <p:nvPr>
            <p:ph type="title"/>
          </p:nvPr>
        </p:nvSpPr>
        <p:spPr/>
        <p:txBody>
          <a:bodyPr/>
          <a:lstStyle/>
          <a:p>
            <a:r>
              <a:rPr lang="en-US" b="1" dirty="0"/>
              <a:t>Composite types</a:t>
            </a:r>
          </a:p>
        </p:txBody>
      </p:sp>
      <p:sp>
        <p:nvSpPr>
          <p:cNvPr id="3" name="Содержимое 4"/>
          <p:cNvSpPr txBox="1">
            <a:spLocks/>
          </p:cNvSpPr>
          <p:nvPr/>
        </p:nvSpPr>
        <p:spPr>
          <a:xfrm>
            <a:off x="1060704" y="1094994"/>
            <a:ext cx="10070592" cy="345567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lnSpc>
                <a:spcPct val="150000"/>
              </a:lnSpc>
              <a:buNone/>
            </a:pPr>
            <a:r>
              <a:rPr lang="en-US" sz="2800" dirty="0">
                <a:latin typeface="+mj-lt"/>
              </a:rPr>
              <a:t>A </a:t>
            </a:r>
            <a:r>
              <a:rPr lang="en-US" sz="2800" b="1" i="1" dirty="0">
                <a:solidFill>
                  <a:schemeClr val="accent3"/>
                </a:solidFill>
                <a:latin typeface="+mj-lt"/>
              </a:rPr>
              <a:t>composite type </a:t>
            </a:r>
            <a:r>
              <a:rPr lang="en-US" sz="2800" dirty="0">
                <a:latin typeface="+mj-lt"/>
              </a:rPr>
              <a:t>represents the structure of a row or record; it is essentially just a list of field names and their data types. PostgreSQL allows </a:t>
            </a:r>
            <a:r>
              <a:rPr lang="en-US" sz="2800" b="1" i="1" dirty="0">
                <a:solidFill>
                  <a:schemeClr val="accent3"/>
                </a:solidFill>
                <a:latin typeface="+mj-lt"/>
              </a:rPr>
              <a:t>composite types </a:t>
            </a:r>
            <a:r>
              <a:rPr lang="en-US" sz="2800" dirty="0">
                <a:latin typeface="+mj-lt"/>
              </a:rPr>
              <a:t>to be used in many of the same ways that simple types can be used. </a:t>
            </a:r>
          </a:p>
        </p:txBody>
      </p:sp>
      <p:sp>
        <p:nvSpPr>
          <p:cNvPr id="2" name="Rectangle 1">
            <a:extLst>
              <a:ext uri="{FF2B5EF4-FFF2-40B4-BE49-F238E27FC236}">
                <a16:creationId xmlns:a16="http://schemas.microsoft.com/office/drawing/2014/main" id="{1E5CA10E-33AF-4D00-8A1E-D252D56AECDA}"/>
              </a:ext>
            </a:extLst>
          </p:cNvPr>
          <p:cNvSpPr/>
          <p:nvPr/>
        </p:nvSpPr>
        <p:spPr>
          <a:xfrm>
            <a:off x="2962275" y="4298251"/>
            <a:ext cx="6886575" cy="504825"/>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800" b="1" dirty="0">
                <a:solidFill>
                  <a:schemeClr val="tx1"/>
                </a:solidFill>
                <a:effectLst/>
                <a:latin typeface="Courier New" panose="02070309020205020404" pitchFamily="49" charset="0"/>
                <a:ea typeface="Times New Roman" panose="02020603050405020304" pitchFamily="18" charset="0"/>
              </a:rPr>
              <a:t>CREATE TYPE </a:t>
            </a:r>
            <a:r>
              <a:rPr lang="en-US" sz="1800" i="1" dirty="0" err="1">
                <a:solidFill>
                  <a:schemeClr val="tx1"/>
                </a:solidFill>
                <a:effectLst/>
                <a:latin typeface="Courier New" panose="02070309020205020404" pitchFamily="49" charset="0"/>
                <a:ea typeface="Times New Roman" panose="02020603050405020304" pitchFamily="18" charset="0"/>
              </a:rPr>
              <a:t>my_type</a:t>
            </a:r>
            <a:r>
              <a:rPr lang="en-US" sz="1800" dirty="0">
                <a:solidFill>
                  <a:schemeClr val="tx1"/>
                </a:solidFill>
                <a:effectLst/>
                <a:latin typeface="Courier New" panose="02070309020205020404" pitchFamily="49" charset="0"/>
                <a:ea typeface="Times New Roman" panose="02020603050405020304" pitchFamily="18" charset="0"/>
              </a:rPr>
              <a:t> </a:t>
            </a:r>
            <a:r>
              <a:rPr lang="en-US" sz="1800" b="1" dirty="0">
                <a:solidFill>
                  <a:schemeClr val="tx1"/>
                </a:solidFill>
                <a:effectLst/>
                <a:latin typeface="Courier New" panose="02070309020205020404" pitchFamily="49" charset="0"/>
                <a:ea typeface="Times New Roman" panose="02020603050405020304" pitchFamily="18" charset="0"/>
              </a:rPr>
              <a:t>AS</a:t>
            </a:r>
            <a:r>
              <a:rPr lang="en-US" sz="1800" dirty="0">
                <a:solidFill>
                  <a:schemeClr val="tx1"/>
                </a:solidFill>
                <a:effectLst/>
                <a:latin typeface="Courier New" panose="02070309020205020404" pitchFamily="49" charset="0"/>
                <a:ea typeface="Times New Roman" panose="02020603050405020304" pitchFamily="18" charset="0"/>
              </a:rPr>
              <a:t> (</a:t>
            </a:r>
            <a:r>
              <a:rPr lang="en-US" sz="1800" i="1" dirty="0" err="1">
                <a:solidFill>
                  <a:schemeClr val="tx1"/>
                </a:solidFill>
                <a:effectLst/>
                <a:latin typeface="Courier New" panose="02070309020205020404" pitchFamily="49" charset="0"/>
                <a:ea typeface="Times New Roman" panose="02020603050405020304" pitchFamily="18" charset="0"/>
              </a:rPr>
              <a:t>s_col</a:t>
            </a:r>
            <a:r>
              <a:rPr lang="en-US" sz="1800" i="1" dirty="0">
                <a:solidFill>
                  <a:schemeClr val="tx1"/>
                </a:solidFill>
                <a:effectLst/>
                <a:latin typeface="Courier New" panose="02070309020205020404" pitchFamily="49" charset="0"/>
                <a:ea typeface="Times New Roman" panose="02020603050405020304" pitchFamily="18" charset="0"/>
              </a:rPr>
              <a:t> </a:t>
            </a:r>
            <a:r>
              <a:rPr lang="en-US" sz="1800" dirty="0">
                <a:solidFill>
                  <a:schemeClr val="tx1"/>
                </a:solidFill>
                <a:effectLst/>
                <a:latin typeface="Courier New" panose="02070309020205020404" pitchFamily="49" charset="0"/>
                <a:ea typeface="Times New Roman" panose="02020603050405020304" pitchFamily="18" charset="0"/>
              </a:rPr>
              <a:t>text</a:t>
            </a:r>
            <a:r>
              <a:rPr lang="en-US" sz="1800" i="1" dirty="0">
                <a:solidFill>
                  <a:schemeClr val="tx1"/>
                </a:solidFill>
                <a:effectLst/>
                <a:latin typeface="Courier New" panose="02070309020205020404" pitchFamily="49" charset="0"/>
                <a:ea typeface="Times New Roman" panose="02020603050405020304" pitchFamily="18" charset="0"/>
              </a:rPr>
              <a:t>, </a:t>
            </a:r>
            <a:r>
              <a:rPr lang="en-US" sz="1800" i="1" dirty="0" err="1">
                <a:solidFill>
                  <a:schemeClr val="tx1"/>
                </a:solidFill>
                <a:effectLst/>
                <a:latin typeface="Courier New" panose="02070309020205020404" pitchFamily="49" charset="0"/>
                <a:ea typeface="Times New Roman" panose="02020603050405020304" pitchFamily="18" charset="0"/>
              </a:rPr>
              <a:t>t_col</a:t>
            </a:r>
            <a:r>
              <a:rPr lang="en-US" sz="1800" i="1" dirty="0">
                <a:solidFill>
                  <a:schemeClr val="tx1"/>
                </a:solidFill>
                <a:effectLst/>
                <a:latin typeface="Courier New" panose="02070309020205020404" pitchFamily="49" charset="0"/>
                <a:ea typeface="Times New Roman" panose="02020603050405020304" pitchFamily="18" charset="0"/>
              </a:rPr>
              <a:t> </a:t>
            </a:r>
            <a:r>
              <a:rPr lang="en-US" sz="1800" dirty="0">
                <a:solidFill>
                  <a:schemeClr val="tx1"/>
                </a:solidFill>
                <a:effectLst/>
                <a:latin typeface="Courier New" panose="02070309020205020404" pitchFamily="49" charset="0"/>
                <a:ea typeface="Times New Roman" panose="02020603050405020304" pitchFamily="18" charset="0"/>
              </a:rPr>
              <a:t>text);</a:t>
            </a:r>
            <a:endParaRPr lang="en-US" sz="1800" dirty="0">
              <a:solidFill>
                <a:schemeClr val="tx1"/>
              </a:solidFill>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7787626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CE3C32-1715-4C2E-808E-1DA0954E186B}"/>
              </a:ext>
            </a:extLst>
          </p:cNvPr>
          <p:cNvSpPr>
            <a:spLocks noGrp="1"/>
          </p:cNvSpPr>
          <p:nvPr>
            <p:ph type="title"/>
          </p:nvPr>
        </p:nvSpPr>
        <p:spPr/>
        <p:txBody>
          <a:bodyPr/>
          <a:lstStyle/>
          <a:p>
            <a:r>
              <a:rPr lang="en-US" b="1" dirty="0"/>
              <a:t>Using Composite types</a:t>
            </a:r>
          </a:p>
        </p:txBody>
      </p:sp>
      <p:sp>
        <p:nvSpPr>
          <p:cNvPr id="2" name="TextBox 1">
            <a:extLst>
              <a:ext uri="{FF2B5EF4-FFF2-40B4-BE49-F238E27FC236}">
                <a16:creationId xmlns:a16="http://schemas.microsoft.com/office/drawing/2014/main" id="{E9DC3A7E-B682-4B8D-88F6-B8102CED1BC9}"/>
              </a:ext>
            </a:extLst>
          </p:cNvPr>
          <p:cNvSpPr txBox="1"/>
          <p:nvPr/>
        </p:nvSpPr>
        <p:spPr>
          <a:xfrm>
            <a:off x="1815853" y="1902047"/>
            <a:ext cx="1114729" cy="369332"/>
          </a:xfrm>
          <a:prstGeom prst="rect">
            <a:avLst/>
          </a:prstGeom>
          <a:noFill/>
        </p:spPr>
        <p:txBody>
          <a:bodyPr wrap="none" rtlCol="0">
            <a:spAutoFit/>
          </a:bodyPr>
          <a:lstStyle/>
          <a:p>
            <a:r>
              <a:rPr lang="en-US" dirty="0"/>
              <a:t>To access:</a:t>
            </a:r>
          </a:p>
        </p:txBody>
      </p:sp>
      <p:sp>
        <p:nvSpPr>
          <p:cNvPr id="6" name="TextBox 5">
            <a:extLst>
              <a:ext uri="{FF2B5EF4-FFF2-40B4-BE49-F238E27FC236}">
                <a16:creationId xmlns:a16="http://schemas.microsoft.com/office/drawing/2014/main" id="{67F7F51C-6A6C-407F-A5D1-7D2C52BB53E1}"/>
              </a:ext>
            </a:extLst>
          </p:cNvPr>
          <p:cNvSpPr txBox="1"/>
          <p:nvPr/>
        </p:nvSpPr>
        <p:spPr>
          <a:xfrm>
            <a:off x="1815853" y="3361479"/>
            <a:ext cx="1205437" cy="923330"/>
          </a:xfrm>
          <a:prstGeom prst="rect">
            <a:avLst/>
          </a:prstGeom>
          <a:noFill/>
        </p:spPr>
        <p:txBody>
          <a:bodyPr wrap="square" rtlCol="0">
            <a:spAutoFit/>
          </a:bodyPr>
          <a:lstStyle/>
          <a:p>
            <a:r>
              <a:rPr lang="en-US" dirty="0"/>
              <a:t>To return from function:</a:t>
            </a:r>
          </a:p>
        </p:txBody>
      </p:sp>
      <p:sp>
        <p:nvSpPr>
          <p:cNvPr id="8" name="Rectangle 7">
            <a:extLst>
              <a:ext uri="{FF2B5EF4-FFF2-40B4-BE49-F238E27FC236}">
                <a16:creationId xmlns:a16="http://schemas.microsoft.com/office/drawing/2014/main" id="{3F1953D6-34BC-4B14-8751-C746779857B9}"/>
              </a:ext>
            </a:extLst>
          </p:cNvPr>
          <p:cNvSpPr/>
          <p:nvPr/>
        </p:nvSpPr>
        <p:spPr>
          <a:xfrm>
            <a:off x="3769380" y="1790700"/>
            <a:ext cx="5972175" cy="504825"/>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sz="1800" b="1" dirty="0">
                <a:solidFill>
                  <a:schemeClr val="tx1"/>
                </a:solidFill>
                <a:effectLst/>
                <a:latin typeface="Courier New" panose="02070309020205020404" pitchFamily="49" charset="0"/>
                <a:ea typeface="Times New Roman" panose="02020603050405020304" pitchFamily="18" charset="0"/>
              </a:rPr>
              <a:t>SELECT </a:t>
            </a:r>
            <a:r>
              <a:rPr lang="en-US" i="1" dirty="0" err="1">
                <a:solidFill>
                  <a:schemeClr val="tx1"/>
                </a:solidFill>
                <a:latin typeface="Courier New" panose="02070309020205020404" pitchFamily="49" charset="0"/>
              </a:rPr>
              <a:t>t.s_col</a:t>
            </a:r>
            <a:r>
              <a:rPr lang="en-US" i="1" dirty="0">
                <a:solidFill>
                  <a:schemeClr val="tx1"/>
                </a:solidFill>
                <a:latin typeface="Courier New" panose="02070309020205020404" pitchFamily="49" charset="0"/>
              </a:rPr>
              <a:t>, t.t _col </a:t>
            </a:r>
            <a:r>
              <a:rPr lang="en-US" sz="1800" b="1" dirty="0">
                <a:solidFill>
                  <a:schemeClr val="tx1"/>
                </a:solidFill>
                <a:effectLst/>
                <a:latin typeface="Courier New" panose="02070309020205020404" pitchFamily="49" charset="0"/>
                <a:ea typeface="Times New Roman" panose="02020603050405020304" pitchFamily="18" charset="0"/>
              </a:rPr>
              <a:t>FROM </a:t>
            </a:r>
            <a:r>
              <a:rPr lang="en-US" sz="1800" i="1" dirty="0" err="1">
                <a:solidFill>
                  <a:schemeClr val="tx1"/>
                </a:solidFill>
                <a:effectLst/>
                <a:latin typeface="Courier New" panose="02070309020205020404" pitchFamily="49" charset="0"/>
                <a:ea typeface="Times New Roman" panose="02020603050405020304" pitchFamily="18" charset="0"/>
              </a:rPr>
              <a:t>my_type</a:t>
            </a:r>
            <a:r>
              <a:rPr lang="en-US" sz="1800" i="1" dirty="0">
                <a:solidFill>
                  <a:schemeClr val="tx1"/>
                </a:solidFill>
                <a:effectLst/>
                <a:latin typeface="Courier New" panose="02070309020205020404" pitchFamily="49" charset="0"/>
                <a:ea typeface="Times New Roman" panose="02020603050405020304" pitchFamily="18" charset="0"/>
              </a:rPr>
              <a:t> t;</a:t>
            </a:r>
            <a:endParaRPr lang="en-US" sz="1800" dirty="0">
              <a:solidFill>
                <a:schemeClr val="tx1"/>
              </a:solidFill>
              <a:effectLst/>
              <a:latin typeface="Times New Roman" panose="02020603050405020304" pitchFamily="18" charset="0"/>
              <a:ea typeface="Times New Roman" panose="02020603050405020304" pitchFamily="18" charset="0"/>
            </a:endParaRPr>
          </a:p>
        </p:txBody>
      </p:sp>
      <p:sp>
        <p:nvSpPr>
          <p:cNvPr id="10" name="Rectangle 9">
            <a:extLst>
              <a:ext uri="{FF2B5EF4-FFF2-40B4-BE49-F238E27FC236}">
                <a16:creationId xmlns:a16="http://schemas.microsoft.com/office/drawing/2014/main" id="{150B824D-FC93-4602-A87D-167C67D7E9E2}"/>
              </a:ext>
            </a:extLst>
          </p:cNvPr>
          <p:cNvSpPr/>
          <p:nvPr/>
        </p:nvSpPr>
        <p:spPr>
          <a:xfrm>
            <a:off x="3769380" y="3274314"/>
            <a:ext cx="5972175" cy="1097661"/>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a:lnSpc>
                <a:spcPts val="12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tx1"/>
                </a:solidFill>
                <a:latin typeface="Courier New" panose="02070309020205020404" pitchFamily="49" charset="0"/>
              </a:rPr>
              <a:t>CREATE FUNCTION </a:t>
            </a:r>
            <a:r>
              <a:rPr lang="en-US" i="1" dirty="0">
                <a:solidFill>
                  <a:schemeClr val="tx1"/>
                </a:solidFill>
                <a:latin typeface="Courier New" panose="02070309020205020404" pitchFamily="49" charset="0"/>
              </a:rPr>
              <a:t>f</a:t>
            </a:r>
            <a:r>
              <a:rPr lang="en-US" sz="1800" dirty="0">
                <a:solidFill>
                  <a:schemeClr val="tx1"/>
                </a:solidFill>
                <a:effectLst/>
                <a:latin typeface="Courier New" panose="02070309020205020404" pitchFamily="49" charset="0"/>
                <a:ea typeface="Times New Roman" panose="02020603050405020304" pitchFamily="18" charset="0"/>
              </a:rPr>
              <a:t>(</a:t>
            </a:r>
            <a:r>
              <a:rPr lang="en-US" i="1" dirty="0" err="1">
                <a:solidFill>
                  <a:schemeClr val="tx1"/>
                </a:solidFill>
                <a:latin typeface="Courier New" panose="02070309020205020404" pitchFamily="49" charset="0"/>
              </a:rPr>
              <a:t>my_type</a:t>
            </a:r>
            <a:r>
              <a:rPr lang="en-US" sz="1800" dirty="0">
                <a:solidFill>
                  <a:schemeClr val="tx1"/>
                </a:solidFill>
                <a:effectLst/>
                <a:latin typeface="Courier New" panose="02070309020205020404" pitchFamily="49" charset="0"/>
                <a:ea typeface="Times New Roman" panose="02020603050405020304" pitchFamily="18" charset="0"/>
              </a:rPr>
              <a:t>)</a:t>
            </a:r>
          </a:p>
          <a:p>
            <a:pPr marL="0" marR="0">
              <a:lnSpc>
                <a:spcPts val="12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endParaRPr lang="en-US" sz="1800" dirty="0">
              <a:solidFill>
                <a:schemeClr val="tx1"/>
              </a:solidFill>
              <a:effectLst/>
              <a:latin typeface="Times New Roman" panose="02020603050405020304" pitchFamily="18" charset="0"/>
              <a:ea typeface="Times New Roman" panose="02020603050405020304" pitchFamily="18" charset="0"/>
            </a:endParaRPr>
          </a:p>
          <a:p>
            <a:pPr marL="0" marR="0">
              <a:lnSpc>
                <a:spcPts val="1200"/>
              </a:lnSpc>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tx1"/>
                </a:solidFill>
                <a:latin typeface="Courier New" panose="02070309020205020404" pitchFamily="49" charset="0"/>
              </a:rPr>
              <a:t>RETURNS</a:t>
            </a:r>
            <a:r>
              <a:rPr lang="en-US" sz="1800" dirty="0">
                <a:solidFill>
                  <a:schemeClr val="tx1"/>
                </a:solidFill>
                <a:effectLst/>
                <a:latin typeface="Courier New" panose="02070309020205020404" pitchFamily="49" charset="0"/>
                <a:ea typeface="Times New Roman" panose="02020603050405020304" pitchFamily="18" charset="0"/>
              </a:rPr>
              <a:t> </a:t>
            </a:r>
            <a:r>
              <a:rPr lang="en-US" i="1" dirty="0" err="1">
                <a:solidFill>
                  <a:schemeClr val="tx1"/>
                </a:solidFill>
                <a:latin typeface="Courier New" panose="02070309020205020404" pitchFamily="49" charset="0"/>
              </a:rPr>
              <a:t>my_type</a:t>
            </a:r>
            <a:r>
              <a:rPr lang="en-US" i="1" dirty="0">
                <a:solidFill>
                  <a:schemeClr val="tx1"/>
                </a:solidFill>
                <a:latin typeface="Courier New" panose="02070309020205020404" pitchFamily="49" charset="0"/>
              </a:rPr>
              <a:t> </a:t>
            </a:r>
            <a:r>
              <a:rPr lang="en-US" b="1" dirty="0">
                <a:solidFill>
                  <a:schemeClr val="tx1"/>
                </a:solidFill>
                <a:latin typeface="Courier New" panose="02070309020205020404" pitchFamily="49" charset="0"/>
              </a:rPr>
              <a:t>AS</a:t>
            </a:r>
          </a:p>
        </p:txBody>
      </p:sp>
    </p:spTree>
    <p:extLst>
      <p:ext uri="{BB962C8B-B14F-4D97-AF65-F5344CB8AC3E}">
        <p14:creationId xmlns:p14="http://schemas.microsoft.com/office/powerpoint/2010/main" val="257292442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DYNAMIC SQL</a:t>
            </a:r>
          </a:p>
        </p:txBody>
      </p:sp>
    </p:spTree>
    <p:extLst>
      <p:ext uri="{BB962C8B-B14F-4D97-AF65-F5344CB8AC3E}">
        <p14:creationId xmlns:p14="http://schemas.microsoft.com/office/powerpoint/2010/main" val="6464715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106DAFF-9BB0-41B6-8667-52EB5601654B}"/>
              </a:ext>
            </a:extLst>
          </p:cNvPr>
          <p:cNvSpPr>
            <a:spLocks noGrp="1"/>
          </p:cNvSpPr>
          <p:nvPr>
            <p:ph type="title"/>
          </p:nvPr>
        </p:nvSpPr>
        <p:spPr/>
        <p:txBody>
          <a:bodyPr/>
          <a:lstStyle/>
          <a:p>
            <a:r>
              <a:rPr lang="en-US" b="1" dirty="0"/>
              <a:t>Executing Dynamic Commands</a:t>
            </a:r>
          </a:p>
        </p:txBody>
      </p:sp>
      <p:pic>
        <p:nvPicPr>
          <p:cNvPr id="5" name="Picture 4">
            <a:extLst>
              <a:ext uri="{FF2B5EF4-FFF2-40B4-BE49-F238E27FC236}">
                <a16:creationId xmlns:a16="http://schemas.microsoft.com/office/drawing/2014/main" id="{417BA50A-8DB1-45D2-B63B-5BF5BB532D5B}"/>
              </a:ext>
            </a:extLst>
          </p:cNvPr>
          <p:cNvPicPr>
            <a:picLocks noChangeAspect="1"/>
          </p:cNvPicPr>
          <p:nvPr/>
        </p:nvPicPr>
        <p:blipFill>
          <a:blip r:embed="rId3"/>
          <a:stretch>
            <a:fillRect/>
          </a:stretch>
        </p:blipFill>
        <p:spPr>
          <a:xfrm>
            <a:off x="1114047" y="1457280"/>
            <a:ext cx="9963905" cy="596431"/>
          </a:xfrm>
          <a:prstGeom prst="rect">
            <a:avLst/>
          </a:prstGeom>
        </p:spPr>
      </p:pic>
      <p:sp>
        <p:nvSpPr>
          <p:cNvPr id="6" name="Содержимое 4">
            <a:extLst>
              <a:ext uri="{FF2B5EF4-FFF2-40B4-BE49-F238E27FC236}">
                <a16:creationId xmlns:a16="http://schemas.microsoft.com/office/drawing/2014/main" id="{53F58351-CEE1-42FB-B15C-D5813E94B5F8}"/>
              </a:ext>
            </a:extLst>
          </p:cNvPr>
          <p:cNvSpPr txBox="1">
            <a:spLocks/>
          </p:cNvSpPr>
          <p:nvPr/>
        </p:nvSpPr>
        <p:spPr>
          <a:xfrm>
            <a:off x="1114047" y="2803855"/>
            <a:ext cx="9249153" cy="98378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sz="1800" dirty="0">
                <a:solidFill>
                  <a:schemeClr val="accent6">
                    <a:lumMod val="50000"/>
                  </a:schemeClr>
                </a:solidFill>
                <a:latin typeface="Consolas" pitchFamily="49" charset="0"/>
              </a:rPr>
              <a:t>EXECUTE ‘</a:t>
            </a:r>
            <a:r>
              <a:rPr lang="en-US" sz="1800" dirty="0">
                <a:solidFill>
                  <a:schemeClr val="tx1">
                    <a:lumMod val="50000"/>
                    <a:lumOff val="50000"/>
                  </a:schemeClr>
                </a:solidFill>
                <a:latin typeface="Consolas" pitchFamily="49" charset="0"/>
              </a:rPr>
              <a:t>SELECT count(*) FROM </a:t>
            </a:r>
            <a:r>
              <a:rPr lang="en-US" sz="1800" dirty="0" err="1">
                <a:solidFill>
                  <a:schemeClr val="tx1">
                    <a:lumMod val="50000"/>
                    <a:lumOff val="50000"/>
                  </a:schemeClr>
                </a:solidFill>
                <a:latin typeface="Consolas" pitchFamily="49" charset="0"/>
              </a:rPr>
              <a:t>tablename</a:t>
            </a:r>
            <a:r>
              <a:rPr lang="en-US" sz="1800" dirty="0">
                <a:solidFill>
                  <a:schemeClr val="tx1">
                    <a:lumMod val="50000"/>
                    <a:lumOff val="50000"/>
                  </a:schemeClr>
                </a:solidFill>
                <a:latin typeface="Consolas" pitchFamily="49" charset="0"/>
              </a:rPr>
              <a:t> WHERE user = $1 and date &lt;= $2</a:t>
            </a:r>
            <a:r>
              <a:rPr lang="en-US" sz="1800" dirty="0">
                <a:solidFill>
                  <a:schemeClr val="accent6">
                    <a:lumMod val="50000"/>
                  </a:schemeClr>
                </a:solidFill>
                <a:latin typeface="Consolas" pitchFamily="49" charset="0"/>
              </a:rPr>
              <a:t>’</a:t>
            </a:r>
          </a:p>
          <a:p>
            <a:pPr>
              <a:buNone/>
            </a:pPr>
            <a:r>
              <a:rPr lang="en-US" sz="1800" dirty="0">
                <a:solidFill>
                  <a:schemeClr val="accent6">
                    <a:lumMod val="50000"/>
                  </a:schemeClr>
                </a:solidFill>
                <a:latin typeface="Consolas" pitchFamily="49" charset="0"/>
              </a:rPr>
              <a:t>INTO </a:t>
            </a:r>
            <a:r>
              <a:rPr lang="en-US" sz="1800" dirty="0" err="1">
                <a:solidFill>
                  <a:schemeClr val="accent4">
                    <a:lumMod val="75000"/>
                  </a:schemeClr>
                </a:solidFill>
                <a:latin typeface="Consolas" pitchFamily="49" charset="0"/>
              </a:rPr>
              <a:t>v_res</a:t>
            </a:r>
            <a:endParaRPr lang="en-US" sz="1800" dirty="0">
              <a:solidFill>
                <a:schemeClr val="accent4">
                  <a:lumMod val="75000"/>
                </a:schemeClr>
              </a:solidFill>
              <a:latin typeface="Consolas" pitchFamily="49" charset="0"/>
            </a:endParaRPr>
          </a:p>
          <a:p>
            <a:pPr>
              <a:buNone/>
            </a:pPr>
            <a:r>
              <a:rPr lang="en-US" sz="1800" dirty="0">
                <a:solidFill>
                  <a:schemeClr val="accent6">
                    <a:lumMod val="50000"/>
                  </a:schemeClr>
                </a:solidFill>
                <a:latin typeface="Consolas" pitchFamily="49" charset="0"/>
              </a:rPr>
              <a:t>USING </a:t>
            </a:r>
            <a:r>
              <a:rPr lang="en-US" sz="1800" dirty="0" err="1">
                <a:solidFill>
                  <a:schemeClr val="accent4">
                    <a:lumMod val="75000"/>
                  </a:schemeClr>
                </a:solidFill>
                <a:latin typeface="Consolas" pitchFamily="49" charset="0"/>
              </a:rPr>
              <a:t>v_user</a:t>
            </a:r>
            <a:r>
              <a:rPr lang="en-US" sz="1800" dirty="0">
                <a:solidFill>
                  <a:schemeClr val="accent6">
                    <a:lumMod val="50000"/>
                  </a:schemeClr>
                </a:solidFill>
                <a:latin typeface="Consolas" pitchFamily="49" charset="0"/>
              </a:rPr>
              <a:t>, </a:t>
            </a:r>
            <a:r>
              <a:rPr lang="en-US" sz="1800" dirty="0" err="1">
                <a:solidFill>
                  <a:schemeClr val="accent4">
                    <a:lumMod val="75000"/>
                  </a:schemeClr>
                </a:solidFill>
                <a:latin typeface="Consolas" pitchFamily="49" charset="0"/>
              </a:rPr>
              <a:t>v_date</a:t>
            </a:r>
            <a:endParaRPr lang="en-US" dirty="0">
              <a:solidFill>
                <a:schemeClr val="accent4">
                  <a:lumMod val="75000"/>
                </a:schemeClr>
              </a:solidFill>
              <a:latin typeface="Consolas" pitchFamily="49" charset="0"/>
            </a:endParaRPr>
          </a:p>
        </p:txBody>
      </p:sp>
      <p:sp>
        <p:nvSpPr>
          <p:cNvPr id="8" name="Rectangle 7">
            <a:extLst>
              <a:ext uri="{FF2B5EF4-FFF2-40B4-BE49-F238E27FC236}">
                <a16:creationId xmlns:a16="http://schemas.microsoft.com/office/drawing/2014/main" id="{7BB38BAD-010A-4226-9C8A-068D66FD1BB1}"/>
              </a:ext>
            </a:extLst>
          </p:cNvPr>
          <p:cNvSpPr/>
          <p:nvPr/>
        </p:nvSpPr>
        <p:spPr>
          <a:xfrm>
            <a:off x="2314575" y="2803855"/>
            <a:ext cx="7686675" cy="367970"/>
          </a:xfrm>
          <a:prstGeom prst="rect">
            <a:avLst/>
          </a:prstGeom>
          <a:noFill/>
          <a:ln w="19050">
            <a:solidFill>
              <a:schemeClr val="accent6">
                <a:lumMod val="75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F68143CE-0C45-4F37-8C5A-2958ED6F7F15}"/>
              </a:ext>
            </a:extLst>
          </p:cNvPr>
          <p:cNvCxnSpPr/>
          <p:nvPr/>
        </p:nvCxnSpPr>
        <p:spPr>
          <a:xfrm>
            <a:off x="2143125" y="1866900"/>
            <a:ext cx="1819275" cy="0"/>
          </a:xfrm>
          <a:prstGeom prst="line">
            <a:avLst/>
          </a:prstGeom>
          <a:noFill/>
          <a:ln w="19050">
            <a:solidFill>
              <a:schemeClr val="accent6">
                <a:lumMod val="75000"/>
              </a:schemeClr>
            </a:solidFill>
            <a:headEnd type="none" w="med" len="med"/>
            <a:tailEnd type="none" w="med" len="med"/>
          </a:ln>
        </p:spPr>
        <p:style>
          <a:lnRef idx="2">
            <a:schemeClr val="accent3"/>
          </a:lnRef>
          <a:fillRef idx="1">
            <a:schemeClr val="lt1"/>
          </a:fillRef>
          <a:effectRef idx="0">
            <a:schemeClr val="accent3"/>
          </a:effectRef>
          <a:fontRef idx="minor">
            <a:schemeClr val="dk1"/>
          </a:fontRef>
        </p:style>
      </p:cxnSp>
      <p:cxnSp>
        <p:nvCxnSpPr>
          <p:cNvPr id="15" name="Straight Arrow Connector 14">
            <a:extLst>
              <a:ext uri="{FF2B5EF4-FFF2-40B4-BE49-F238E27FC236}">
                <a16:creationId xmlns:a16="http://schemas.microsoft.com/office/drawing/2014/main" id="{FB609816-E5CF-4B9B-9794-03D6B4FB4D71}"/>
              </a:ext>
            </a:extLst>
          </p:cNvPr>
          <p:cNvCxnSpPr/>
          <p:nvPr/>
        </p:nvCxnSpPr>
        <p:spPr>
          <a:xfrm>
            <a:off x="3067050" y="1866900"/>
            <a:ext cx="0" cy="936955"/>
          </a:xfrm>
          <a:prstGeom prst="straightConnector1">
            <a:avLst/>
          </a:prstGeom>
          <a:ln>
            <a:solidFill>
              <a:schemeClr val="accent6">
                <a:lumMod val="75000"/>
              </a:schemeClr>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ADC0DCB0-A78E-4346-8739-4623679AB697}"/>
              </a:ext>
            </a:extLst>
          </p:cNvPr>
          <p:cNvSpPr txBox="1"/>
          <p:nvPr/>
        </p:nvSpPr>
        <p:spPr>
          <a:xfrm>
            <a:off x="1114047" y="4537779"/>
            <a:ext cx="8834150" cy="1200329"/>
          </a:xfrm>
          <a:prstGeom prst="rect">
            <a:avLst/>
          </a:prstGeom>
          <a:noFill/>
        </p:spPr>
        <p:txBody>
          <a:bodyPr wrap="none" rtlCol="0">
            <a:spAutoFit/>
          </a:bodyPr>
          <a:lstStyle/>
          <a:p>
            <a:pPr marL="285750" indent="-285750">
              <a:buClr>
                <a:schemeClr val="accent2">
                  <a:lumMod val="75000"/>
                </a:schemeClr>
              </a:buClr>
              <a:buSzPct val="150000"/>
              <a:buFont typeface="Arial" panose="020B0604020202020204" pitchFamily="34" charset="0"/>
              <a:buChar char="•"/>
            </a:pPr>
            <a:r>
              <a:rPr lang="en-US" b="1" i="1" dirty="0"/>
              <a:t>command-string</a:t>
            </a:r>
            <a:r>
              <a:rPr lang="en-US" dirty="0"/>
              <a:t> - a string with command to be executed</a:t>
            </a:r>
          </a:p>
          <a:p>
            <a:pPr marL="285750" indent="-285750">
              <a:buClr>
                <a:schemeClr val="accent2">
                  <a:lumMod val="75000"/>
                </a:schemeClr>
              </a:buClr>
              <a:buSzPct val="150000"/>
              <a:buFont typeface="Arial" panose="020B0604020202020204" pitchFamily="34" charset="0"/>
              <a:buChar char="•"/>
            </a:pPr>
            <a:r>
              <a:rPr lang="en-US" b="1" i="1" dirty="0"/>
              <a:t>target</a:t>
            </a:r>
            <a:r>
              <a:rPr lang="en-US" dirty="0"/>
              <a:t> - a variable or list of variables, into which the result of the command will be stored</a:t>
            </a:r>
          </a:p>
          <a:p>
            <a:pPr marL="285750" indent="-285750">
              <a:buClr>
                <a:schemeClr val="accent2">
                  <a:lumMod val="75000"/>
                </a:schemeClr>
              </a:buClr>
              <a:buSzPct val="150000"/>
              <a:buFont typeface="Arial" panose="020B0604020202020204" pitchFamily="34" charset="0"/>
              <a:buChar char="•"/>
            </a:pPr>
            <a:r>
              <a:rPr lang="en-US" b="1" i="1" dirty="0"/>
              <a:t>expression</a:t>
            </a:r>
            <a:r>
              <a:rPr lang="en-US" dirty="0"/>
              <a:t> - values to be inserted into the command</a:t>
            </a:r>
          </a:p>
          <a:p>
            <a:endParaRPr lang="en-US" dirty="0"/>
          </a:p>
        </p:txBody>
      </p:sp>
    </p:spTree>
    <p:extLst>
      <p:ext uri="{BB962C8B-B14F-4D97-AF65-F5344CB8AC3E}">
        <p14:creationId xmlns:p14="http://schemas.microsoft.com/office/powerpoint/2010/main" val="297123688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D52CD4-7C0F-4013-8E65-63CD25064C5B}"/>
              </a:ext>
            </a:extLst>
          </p:cNvPr>
          <p:cNvSpPr>
            <a:spLocks noGrp="1"/>
          </p:cNvSpPr>
          <p:nvPr>
            <p:ph type="title"/>
          </p:nvPr>
        </p:nvSpPr>
        <p:spPr/>
        <p:txBody>
          <a:bodyPr/>
          <a:lstStyle/>
          <a:p>
            <a:r>
              <a:rPr lang="en-US" b="1" dirty="0"/>
              <a:t>Quoting values</a:t>
            </a:r>
          </a:p>
        </p:txBody>
      </p:sp>
      <p:sp>
        <p:nvSpPr>
          <p:cNvPr id="2" name="TextBox 1">
            <a:extLst>
              <a:ext uri="{FF2B5EF4-FFF2-40B4-BE49-F238E27FC236}">
                <a16:creationId xmlns:a16="http://schemas.microsoft.com/office/drawing/2014/main" id="{23D21322-5F3F-46C5-81F2-E27A8EE57E86}"/>
              </a:ext>
            </a:extLst>
          </p:cNvPr>
          <p:cNvSpPr txBox="1"/>
          <p:nvPr/>
        </p:nvSpPr>
        <p:spPr>
          <a:xfrm>
            <a:off x="2027791" y="1487162"/>
            <a:ext cx="2059731" cy="3693319"/>
          </a:xfrm>
          <a:prstGeom prst="rect">
            <a:avLst/>
          </a:prstGeom>
          <a:noFill/>
        </p:spPr>
        <p:txBody>
          <a:bodyPr wrap="none" rtlCol="0">
            <a:spAutoFit/>
          </a:bodyPr>
          <a:lstStyle/>
          <a:p>
            <a:pPr marL="285750" indent="-285750">
              <a:buClr>
                <a:schemeClr val="accent2">
                  <a:lumMod val="75000"/>
                </a:schemeClr>
              </a:buClr>
              <a:buSzPct val="150000"/>
              <a:buFont typeface="Arial" panose="020B0604020202020204" pitchFamily="34" charset="0"/>
              <a:buChar char="•"/>
            </a:pPr>
            <a:r>
              <a:rPr lang="en-US" b="1" i="1" dirty="0" err="1"/>
              <a:t>quote_ident</a:t>
            </a:r>
            <a:r>
              <a:rPr lang="en-US" b="1" i="1" dirty="0"/>
              <a:t>()</a:t>
            </a:r>
          </a:p>
          <a:p>
            <a:pPr marL="285750" indent="-285750">
              <a:buClr>
                <a:schemeClr val="accent2">
                  <a:lumMod val="75000"/>
                </a:schemeClr>
              </a:buClr>
              <a:buSzPct val="150000"/>
              <a:buFont typeface="Arial" panose="020B0604020202020204" pitchFamily="34" charset="0"/>
              <a:buChar char="•"/>
            </a:pPr>
            <a:endParaRPr lang="en-US" b="1" i="1" dirty="0"/>
          </a:p>
          <a:p>
            <a:pPr marL="285750" indent="-285750">
              <a:buClr>
                <a:schemeClr val="accent2">
                  <a:lumMod val="75000"/>
                </a:schemeClr>
              </a:buClr>
              <a:buSzPct val="150000"/>
              <a:buFont typeface="Arial" panose="020B0604020202020204" pitchFamily="34" charset="0"/>
              <a:buChar char="•"/>
            </a:pPr>
            <a:r>
              <a:rPr lang="en-US" b="1" i="1" dirty="0" err="1"/>
              <a:t>quote_literal</a:t>
            </a:r>
            <a:r>
              <a:rPr lang="en-US" b="1" i="1" dirty="0"/>
              <a:t>()</a:t>
            </a:r>
          </a:p>
          <a:p>
            <a:pPr marL="285750" indent="-285750">
              <a:buClr>
                <a:schemeClr val="accent2">
                  <a:lumMod val="75000"/>
                </a:schemeClr>
              </a:buClr>
              <a:buSzPct val="150000"/>
              <a:buFont typeface="Arial" panose="020B0604020202020204" pitchFamily="34" charset="0"/>
              <a:buChar char="•"/>
            </a:pPr>
            <a:endParaRPr lang="en-US" b="1" i="1" dirty="0"/>
          </a:p>
          <a:p>
            <a:pPr marL="285750" indent="-285750">
              <a:buClr>
                <a:schemeClr val="accent2">
                  <a:lumMod val="75000"/>
                </a:schemeClr>
              </a:buClr>
              <a:buSzPct val="150000"/>
              <a:buFont typeface="Arial" panose="020B0604020202020204" pitchFamily="34" charset="0"/>
              <a:buChar char="•"/>
            </a:pPr>
            <a:r>
              <a:rPr lang="en-US" b="1" i="1" dirty="0" err="1"/>
              <a:t>quote_nullable</a:t>
            </a:r>
            <a:r>
              <a:rPr lang="en-US" b="1" i="1" dirty="0"/>
              <a:t>()</a:t>
            </a:r>
          </a:p>
          <a:p>
            <a:pPr marL="285750" indent="-285750">
              <a:buClr>
                <a:schemeClr val="accent2">
                  <a:lumMod val="75000"/>
                </a:schemeClr>
              </a:buClr>
              <a:buSzPct val="150000"/>
              <a:buFont typeface="Arial" panose="020B0604020202020204" pitchFamily="34" charset="0"/>
              <a:buChar char="•"/>
            </a:pPr>
            <a:endParaRPr lang="en-US" b="1" i="1" dirty="0"/>
          </a:p>
          <a:p>
            <a:pPr marL="285750" indent="-285750">
              <a:buClr>
                <a:schemeClr val="accent2">
                  <a:lumMod val="75000"/>
                </a:schemeClr>
              </a:buClr>
              <a:buSzPct val="150000"/>
              <a:buFont typeface="Arial" panose="020B0604020202020204" pitchFamily="34" charset="0"/>
              <a:buChar char="•"/>
            </a:pPr>
            <a:endParaRPr lang="en-US" b="1" i="1" dirty="0"/>
          </a:p>
          <a:p>
            <a:pPr marL="285750" indent="-285750">
              <a:buClr>
                <a:schemeClr val="accent2">
                  <a:lumMod val="75000"/>
                </a:schemeClr>
              </a:buClr>
              <a:buSzPct val="150000"/>
              <a:buFont typeface="Arial" panose="020B0604020202020204" pitchFamily="34" charset="0"/>
              <a:buChar char="•"/>
            </a:pPr>
            <a:endParaRPr lang="en-US" b="1" i="1" dirty="0"/>
          </a:p>
          <a:p>
            <a:pPr marL="285750" indent="-285750">
              <a:buClr>
                <a:schemeClr val="accent2">
                  <a:lumMod val="75000"/>
                </a:schemeClr>
              </a:buClr>
              <a:buSzPct val="150000"/>
              <a:buFont typeface="Arial" panose="020B0604020202020204" pitchFamily="34" charset="0"/>
              <a:buChar char="•"/>
            </a:pPr>
            <a:endParaRPr lang="en-US" b="1" i="1" dirty="0"/>
          </a:p>
          <a:p>
            <a:pPr marL="285750" indent="-285750">
              <a:buClr>
                <a:schemeClr val="accent2">
                  <a:lumMod val="75000"/>
                </a:schemeClr>
              </a:buClr>
              <a:buSzPct val="150000"/>
              <a:buFont typeface="Arial" panose="020B0604020202020204" pitchFamily="34" charset="0"/>
              <a:buChar char="•"/>
            </a:pPr>
            <a:endParaRPr lang="en-US" b="1" i="1" dirty="0"/>
          </a:p>
          <a:p>
            <a:pPr>
              <a:buClr>
                <a:schemeClr val="accent2">
                  <a:lumMod val="75000"/>
                </a:schemeClr>
              </a:buClr>
              <a:buSzPct val="150000"/>
            </a:pPr>
            <a:endParaRPr lang="en-US" b="1" i="1" dirty="0"/>
          </a:p>
          <a:p>
            <a:pPr marL="285750" indent="-285750">
              <a:buClr>
                <a:schemeClr val="accent2">
                  <a:lumMod val="75000"/>
                </a:schemeClr>
              </a:buClr>
              <a:buSzPct val="150000"/>
              <a:buFont typeface="Arial" panose="020B0604020202020204" pitchFamily="34" charset="0"/>
              <a:buChar char="•"/>
            </a:pPr>
            <a:r>
              <a:rPr lang="en-US" b="1" i="1" dirty="0"/>
              <a:t>format()</a:t>
            </a:r>
          </a:p>
          <a:p>
            <a:endParaRPr lang="en-US" dirty="0"/>
          </a:p>
        </p:txBody>
      </p:sp>
      <p:sp>
        <p:nvSpPr>
          <p:cNvPr id="5" name="TextBox 4">
            <a:extLst>
              <a:ext uri="{FF2B5EF4-FFF2-40B4-BE49-F238E27FC236}">
                <a16:creationId xmlns:a16="http://schemas.microsoft.com/office/drawing/2014/main" id="{AD941714-265C-4291-950C-343867B7A968}"/>
              </a:ext>
            </a:extLst>
          </p:cNvPr>
          <p:cNvSpPr txBox="1"/>
          <p:nvPr/>
        </p:nvSpPr>
        <p:spPr>
          <a:xfrm>
            <a:off x="6415489" y="1397675"/>
            <a:ext cx="4986970" cy="2031325"/>
          </a:xfrm>
          <a:prstGeom prst="rect">
            <a:avLst/>
          </a:prstGeom>
          <a:noFill/>
        </p:spPr>
        <p:txBody>
          <a:bodyPr wrap="square">
            <a:spAutoFit/>
          </a:bodyPr>
          <a:lstStyle/>
          <a:p>
            <a:pPr>
              <a:buNone/>
            </a:pPr>
            <a:r>
              <a:rPr lang="en-US" dirty="0">
                <a:solidFill>
                  <a:schemeClr val="accent6">
                    <a:lumMod val="50000"/>
                  </a:schemeClr>
                </a:solidFill>
                <a:latin typeface="Consolas" pitchFamily="49" charset="0"/>
              </a:rPr>
              <a:t>EXECUTE '</a:t>
            </a:r>
            <a:r>
              <a:rPr lang="en-US" dirty="0">
                <a:solidFill>
                  <a:schemeClr val="bg2">
                    <a:lumMod val="75000"/>
                  </a:schemeClr>
                </a:solidFill>
                <a:latin typeface="Consolas" pitchFamily="49" charset="0"/>
              </a:rPr>
              <a:t>SELECT count(*) FROM </a:t>
            </a:r>
            <a:r>
              <a:rPr lang="en-US" dirty="0">
                <a:solidFill>
                  <a:schemeClr val="accent6">
                    <a:lumMod val="50000"/>
                  </a:schemeClr>
                </a:solidFill>
                <a:latin typeface="Consolas" pitchFamily="49" charset="0"/>
              </a:rPr>
              <a:t>'</a:t>
            </a:r>
          </a:p>
          <a:p>
            <a:pPr>
              <a:buNone/>
            </a:pPr>
            <a:r>
              <a:rPr lang="en-US" dirty="0">
                <a:solidFill>
                  <a:schemeClr val="accent6">
                    <a:lumMod val="50000"/>
                  </a:schemeClr>
                </a:solidFill>
                <a:latin typeface="Consolas" pitchFamily="49" charset="0"/>
              </a:rPr>
              <a:t>    || </a:t>
            </a:r>
            <a:r>
              <a:rPr lang="en-US" dirty="0" err="1">
                <a:solidFill>
                  <a:srgbClr val="92D050"/>
                </a:solidFill>
                <a:latin typeface="Consolas" pitchFamily="49" charset="0"/>
              </a:rPr>
              <a:t>quote_ident</a:t>
            </a:r>
            <a:r>
              <a:rPr lang="en-US" dirty="0">
                <a:solidFill>
                  <a:schemeClr val="accent6">
                    <a:lumMod val="50000"/>
                  </a:schemeClr>
                </a:solidFill>
                <a:latin typeface="Consolas" pitchFamily="49" charset="0"/>
              </a:rPr>
              <a:t>(</a:t>
            </a:r>
            <a:r>
              <a:rPr lang="en-US" dirty="0" err="1">
                <a:latin typeface="Consolas" pitchFamily="49" charset="0"/>
              </a:rPr>
              <a:t>tabname</a:t>
            </a:r>
            <a:r>
              <a:rPr lang="en-US" dirty="0">
                <a:solidFill>
                  <a:schemeClr val="accent6">
                    <a:lumMod val="50000"/>
                  </a:schemeClr>
                </a:solidFill>
                <a:latin typeface="Consolas" pitchFamily="49" charset="0"/>
              </a:rPr>
              <a:t>)</a:t>
            </a:r>
          </a:p>
          <a:p>
            <a:pPr>
              <a:buNone/>
            </a:pPr>
            <a:r>
              <a:rPr lang="en-US" dirty="0">
                <a:solidFill>
                  <a:schemeClr val="accent6">
                    <a:lumMod val="50000"/>
                  </a:schemeClr>
                </a:solidFill>
                <a:latin typeface="Consolas" pitchFamily="49" charset="0"/>
              </a:rPr>
              <a:t>    || ' </a:t>
            </a:r>
            <a:r>
              <a:rPr lang="en-US" dirty="0">
                <a:solidFill>
                  <a:schemeClr val="bg2">
                    <a:lumMod val="75000"/>
                  </a:schemeClr>
                </a:solidFill>
                <a:latin typeface="Consolas" pitchFamily="49" charset="0"/>
              </a:rPr>
              <a:t>WHERE user = </a:t>
            </a:r>
            <a:r>
              <a:rPr lang="en-US" dirty="0">
                <a:solidFill>
                  <a:schemeClr val="accent6">
                    <a:lumMod val="50000"/>
                  </a:schemeClr>
                </a:solidFill>
                <a:latin typeface="Consolas" pitchFamily="49" charset="0"/>
              </a:rPr>
              <a:t>'  </a:t>
            </a:r>
          </a:p>
          <a:p>
            <a:pPr>
              <a:buNone/>
            </a:pPr>
            <a:r>
              <a:rPr lang="en-US" dirty="0">
                <a:solidFill>
                  <a:schemeClr val="accent6">
                    <a:lumMod val="50000"/>
                  </a:schemeClr>
                </a:solidFill>
                <a:latin typeface="Consolas" pitchFamily="49" charset="0"/>
              </a:rPr>
              <a:t>    || </a:t>
            </a:r>
            <a:r>
              <a:rPr lang="en-US" dirty="0" err="1">
                <a:solidFill>
                  <a:srgbClr val="92D050"/>
                </a:solidFill>
                <a:latin typeface="Consolas" pitchFamily="49" charset="0"/>
              </a:rPr>
              <a:t>quote_literal</a:t>
            </a:r>
            <a:r>
              <a:rPr lang="en-US" dirty="0">
                <a:solidFill>
                  <a:schemeClr val="accent6">
                    <a:lumMod val="50000"/>
                  </a:schemeClr>
                </a:solidFill>
                <a:latin typeface="Consolas" pitchFamily="49" charset="0"/>
              </a:rPr>
              <a:t>(</a:t>
            </a:r>
            <a:r>
              <a:rPr lang="en-US" dirty="0" err="1">
                <a:latin typeface="Consolas" pitchFamily="49" charset="0"/>
              </a:rPr>
              <a:t>someval</a:t>
            </a:r>
            <a:r>
              <a:rPr lang="en-US" dirty="0">
                <a:solidFill>
                  <a:schemeClr val="accent6">
                    <a:lumMod val="50000"/>
                  </a:schemeClr>
                </a:solidFill>
                <a:latin typeface="Consolas" pitchFamily="49" charset="0"/>
              </a:rPr>
              <a:t>) </a:t>
            </a:r>
          </a:p>
          <a:p>
            <a:pPr>
              <a:buNone/>
            </a:pPr>
            <a:r>
              <a:rPr lang="en-US" dirty="0">
                <a:solidFill>
                  <a:schemeClr val="accent6">
                    <a:lumMod val="50000"/>
                  </a:schemeClr>
                </a:solidFill>
                <a:latin typeface="Consolas" pitchFamily="49" charset="0"/>
              </a:rPr>
              <a:t>    || ' </a:t>
            </a:r>
            <a:r>
              <a:rPr lang="en-US" dirty="0">
                <a:solidFill>
                  <a:schemeClr val="bg2">
                    <a:lumMod val="75000"/>
                  </a:schemeClr>
                </a:solidFill>
                <a:latin typeface="Consolas" pitchFamily="49" charset="0"/>
              </a:rPr>
              <a:t>AND date &lt;= </a:t>
            </a:r>
            <a:r>
              <a:rPr lang="en-US" dirty="0">
                <a:solidFill>
                  <a:schemeClr val="accent6">
                    <a:lumMod val="50000"/>
                  </a:schemeClr>
                </a:solidFill>
                <a:latin typeface="Consolas" pitchFamily="49" charset="0"/>
              </a:rPr>
              <a:t>' </a:t>
            </a:r>
          </a:p>
          <a:p>
            <a:pPr>
              <a:buNone/>
            </a:pPr>
            <a:r>
              <a:rPr lang="en-US" dirty="0">
                <a:solidFill>
                  <a:schemeClr val="accent6">
                    <a:lumMod val="50000"/>
                  </a:schemeClr>
                </a:solidFill>
                <a:latin typeface="Consolas" pitchFamily="49" charset="0"/>
              </a:rPr>
              <a:t>    || </a:t>
            </a:r>
            <a:r>
              <a:rPr lang="en-US" dirty="0" err="1">
                <a:solidFill>
                  <a:srgbClr val="92D050"/>
                </a:solidFill>
                <a:latin typeface="Consolas" pitchFamily="49" charset="0"/>
              </a:rPr>
              <a:t>quote_nullable</a:t>
            </a:r>
            <a:r>
              <a:rPr lang="en-US" dirty="0">
                <a:solidFill>
                  <a:schemeClr val="accent6">
                    <a:lumMod val="50000"/>
                  </a:schemeClr>
                </a:solidFill>
                <a:latin typeface="Consolas" pitchFamily="49" charset="0"/>
              </a:rPr>
              <a:t>(</a:t>
            </a:r>
            <a:r>
              <a:rPr lang="en-US" dirty="0">
                <a:latin typeface="Consolas" pitchFamily="49" charset="0"/>
              </a:rPr>
              <a:t>value</a:t>
            </a:r>
            <a:r>
              <a:rPr lang="en-US" dirty="0">
                <a:solidFill>
                  <a:schemeClr val="accent6">
                    <a:lumMod val="50000"/>
                  </a:schemeClr>
                </a:solidFill>
                <a:latin typeface="Consolas" pitchFamily="49" charset="0"/>
              </a:rPr>
              <a:t>)</a:t>
            </a:r>
          </a:p>
          <a:p>
            <a:pPr>
              <a:buNone/>
            </a:pPr>
            <a:r>
              <a:rPr lang="en-US" dirty="0">
                <a:solidFill>
                  <a:schemeClr val="accent6">
                    <a:lumMod val="50000"/>
                  </a:schemeClr>
                </a:solidFill>
                <a:latin typeface="Consolas" pitchFamily="49" charset="0"/>
              </a:rPr>
              <a:t>INTO res;</a:t>
            </a:r>
          </a:p>
        </p:txBody>
      </p:sp>
      <p:sp>
        <p:nvSpPr>
          <p:cNvPr id="9" name="TextBox 8">
            <a:extLst>
              <a:ext uri="{FF2B5EF4-FFF2-40B4-BE49-F238E27FC236}">
                <a16:creationId xmlns:a16="http://schemas.microsoft.com/office/drawing/2014/main" id="{32E14A7B-5458-4368-AEEF-43221C26E5FA}"/>
              </a:ext>
            </a:extLst>
          </p:cNvPr>
          <p:cNvSpPr txBox="1"/>
          <p:nvPr/>
        </p:nvSpPr>
        <p:spPr>
          <a:xfrm>
            <a:off x="6415489" y="4119539"/>
            <a:ext cx="4986970" cy="1200329"/>
          </a:xfrm>
          <a:prstGeom prst="rect">
            <a:avLst/>
          </a:prstGeom>
          <a:noFill/>
        </p:spPr>
        <p:txBody>
          <a:bodyPr wrap="square">
            <a:spAutoFit/>
          </a:bodyPr>
          <a:lstStyle/>
          <a:p>
            <a:pPr>
              <a:buNone/>
            </a:pPr>
            <a:r>
              <a:rPr lang="en-US" dirty="0">
                <a:solidFill>
                  <a:schemeClr val="accent6">
                    <a:lumMod val="50000"/>
                  </a:schemeClr>
                </a:solidFill>
                <a:latin typeface="Consolas" pitchFamily="49" charset="0"/>
              </a:rPr>
              <a:t>EXECUTE format(</a:t>
            </a:r>
            <a:r>
              <a:rPr lang="en-US" dirty="0">
                <a:solidFill>
                  <a:schemeClr val="bg2">
                    <a:lumMod val="75000"/>
                  </a:schemeClr>
                </a:solidFill>
                <a:latin typeface="Consolas" pitchFamily="49" charset="0"/>
              </a:rPr>
              <a:t>'SELECT count(*) FROM </a:t>
            </a:r>
            <a:r>
              <a:rPr lang="en-US" dirty="0">
                <a:solidFill>
                  <a:srgbClr val="92D050"/>
                </a:solidFill>
                <a:latin typeface="Consolas" pitchFamily="49" charset="0"/>
              </a:rPr>
              <a:t>%I </a:t>
            </a:r>
            <a:r>
              <a:rPr lang="en-US" dirty="0">
                <a:solidFill>
                  <a:schemeClr val="bg2">
                    <a:lumMod val="75000"/>
                  </a:schemeClr>
                </a:solidFill>
                <a:latin typeface="Consolas" pitchFamily="49" charset="0"/>
              </a:rPr>
              <a:t>WHERE </a:t>
            </a:r>
            <a:r>
              <a:rPr lang="en-US" dirty="0" err="1">
                <a:solidFill>
                  <a:schemeClr val="bg2">
                    <a:lumMod val="75000"/>
                  </a:schemeClr>
                </a:solidFill>
                <a:latin typeface="Consolas" pitchFamily="49" charset="0"/>
              </a:rPr>
              <a:t>inserted_by</a:t>
            </a:r>
            <a:r>
              <a:rPr lang="en-US" dirty="0">
                <a:solidFill>
                  <a:schemeClr val="bg2">
                    <a:lumMod val="75000"/>
                  </a:schemeClr>
                </a:solidFill>
                <a:latin typeface="Consolas" pitchFamily="49" charset="0"/>
              </a:rPr>
              <a:t> = </a:t>
            </a:r>
            <a:r>
              <a:rPr lang="en-US" dirty="0">
                <a:solidFill>
                  <a:srgbClr val="92D050"/>
                </a:solidFill>
                <a:latin typeface="Consolas" pitchFamily="49" charset="0"/>
              </a:rPr>
              <a:t>%L</a:t>
            </a:r>
            <a:r>
              <a:rPr lang="en-US" dirty="0">
                <a:solidFill>
                  <a:schemeClr val="bg2">
                    <a:lumMod val="75000"/>
                  </a:schemeClr>
                </a:solidFill>
                <a:latin typeface="Consolas" pitchFamily="49" charset="0"/>
              </a:rPr>
              <a:t> AND inserted &lt;= </a:t>
            </a:r>
            <a:r>
              <a:rPr lang="en-US" dirty="0">
                <a:solidFill>
                  <a:srgbClr val="92D050"/>
                </a:solidFill>
                <a:latin typeface="Consolas" pitchFamily="49" charset="0"/>
              </a:rPr>
              <a:t>%L</a:t>
            </a:r>
            <a:r>
              <a:rPr lang="en-US" dirty="0">
                <a:solidFill>
                  <a:schemeClr val="accent6">
                    <a:lumMod val="50000"/>
                  </a:schemeClr>
                </a:solidFill>
                <a:latin typeface="Consolas" pitchFamily="49" charset="0"/>
              </a:rPr>
              <a:t>', </a:t>
            </a:r>
            <a:r>
              <a:rPr lang="en-US" dirty="0" err="1">
                <a:latin typeface="Consolas" pitchFamily="49" charset="0"/>
              </a:rPr>
              <a:t>tabname</a:t>
            </a:r>
            <a:r>
              <a:rPr lang="en-US" dirty="0">
                <a:latin typeface="Consolas" pitchFamily="49" charset="0"/>
              </a:rPr>
              <a:t>, </a:t>
            </a:r>
            <a:r>
              <a:rPr lang="en-US" dirty="0" err="1">
                <a:latin typeface="Consolas" pitchFamily="49" charset="0"/>
              </a:rPr>
              <a:t>someval</a:t>
            </a:r>
            <a:r>
              <a:rPr lang="en-US" dirty="0">
                <a:latin typeface="Consolas" pitchFamily="49" charset="0"/>
              </a:rPr>
              <a:t>, value</a:t>
            </a:r>
            <a:r>
              <a:rPr lang="en-US" dirty="0">
                <a:solidFill>
                  <a:schemeClr val="accent6">
                    <a:lumMod val="50000"/>
                  </a:schemeClr>
                </a:solidFill>
                <a:latin typeface="Consolas" pitchFamily="49" charset="0"/>
              </a:rPr>
              <a:t>)</a:t>
            </a:r>
          </a:p>
          <a:p>
            <a:pPr>
              <a:buNone/>
            </a:pPr>
            <a:r>
              <a:rPr lang="en-US" dirty="0">
                <a:solidFill>
                  <a:schemeClr val="accent6">
                    <a:lumMod val="50000"/>
                  </a:schemeClr>
                </a:solidFill>
                <a:latin typeface="Consolas" pitchFamily="49" charset="0"/>
              </a:rPr>
              <a:t>INTO res;</a:t>
            </a:r>
          </a:p>
        </p:txBody>
      </p:sp>
    </p:spTree>
    <p:extLst>
      <p:ext uri="{BB962C8B-B14F-4D97-AF65-F5344CB8AC3E}">
        <p14:creationId xmlns:p14="http://schemas.microsoft.com/office/powerpoint/2010/main" val="17643444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D52CD4-7C0F-4013-8E65-63CD25064C5B}"/>
              </a:ext>
            </a:extLst>
          </p:cNvPr>
          <p:cNvSpPr>
            <a:spLocks noGrp="1"/>
          </p:cNvSpPr>
          <p:nvPr>
            <p:ph type="title"/>
          </p:nvPr>
        </p:nvSpPr>
        <p:spPr/>
        <p:txBody>
          <a:bodyPr/>
          <a:lstStyle/>
          <a:p>
            <a:r>
              <a:rPr lang="en-US" b="1" dirty="0"/>
              <a:t>Using in function</a:t>
            </a:r>
          </a:p>
        </p:txBody>
      </p:sp>
      <p:sp>
        <p:nvSpPr>
          <p:cNvPr id="3" name="TextBox 2">
            <a:extLst>
              <a:ext uri="{FF2B5EF4-FFF2-40B4-BE49-F238E27FC236}">
                <a16:creationId xmlns:a16="http://schemas.microsoft.com/office/drawing/2014/main" id="{5E51CC01-6DFF-4C5D-A737-5CE0F6E15549}"/>
              </a:ext>
            </a:extLst>
          </p:cNvPr>
          <p:cNvSpPr txBox="1"/>
          <p:nvPr/>
        </p:nvSpPr>
        <p:spPr>
          <a:xfrm>
            <a:off x="6848237" y="1574233"/>
            <a:ext cx="5094047" cy="4094166"/>
          </a:xfrm>
          <a:custGeom>
            <a:avLst/>
            <a:gdLst>
              <a:gd name="connsiteX0" fmla="*/ 0 w 5094047"/>
              <a:gd name="connsiteY0" fmla="*/ 0 h 4094166"/>
              <a:gd name="connsiteX1" fmla="*/ 667886 w 5094047"/>
              <a:gd name="connsiteY1" fmla="*/ 0 h 4094166"/>
              <a:gd name="connsiteX2" fmla="*/ 1182951 w 5094047"/>
              <a:gd name="connsiteY2" fmla="*/ 0 h 4094166"/>
              <a:gd name="connsiteX3" fmla="*/ 1698016 w 5094047"/>
              <a:gd name="connsiteY3" fmla="*/ 0 h 4094166"/>
              <a:gd name="connsiteX4" fmla="*/ 2111199 w 5094047"/>
              <a:gd name="connsiteY4" fmla="*/ 0 h 4094166"/>
              <a:gd name="connsiteX5" fmla="*/ 2728145 w 5094047"/>
              <a:gd name="connsiteY5" fmla="*/ 0 h 4094166"/>
              <a:gd name="connsiteX6" fmla="*/ 3141329 w 5094047"/>
              <a:gd name="connsiteY6" fmla="*/ 0 h 4094166"/>
              <a:gd name="connsiteX7" fmla="*/ 3758275 w 5094047"/>
              <a:gd name="connsiteY7" fmla="*/ 0 h 4094166"/>
              <a:gd name="connsiteX8" fmla="*/ 4426161 w 5094047"/>
              <a:gd name="connsiteY8" fmla="*/ 0 h 4094166"/>
              <a:gd name="connsiteX9" fmla="*/ 5094047 w 5094047"/>
              <a:gd name="connsiteY9" fmla="*/ 0 h 4094166"/>
              <a:gd name="connsiteX10" fmla="*/ 5094047 w 5094047"/>
              <a:gd name="connsiteY10" fmla="*/ 502998 h 4094166"/>
              <a:gd name="connsiteX11" fmla="*/ 5094047 w 5094047"/>
              <a:gd name="connsiteY11" fmla="*/ 1046937 h 4094166"/>
              <a:gd name="connsiteX12" fmla="*/ 5094047 w 5094047"/>
              <a:gd name="connsiteY12" fmla="*/ 1549934 h 4094166"/>
              <a:gd name="connsiteX13" fmla="*/ 5094047 w 5094047"/>
              <a:gd name="connsiteY13" fmla="*/ 2052932 h 4094166"/>
              <a:gd name="connsiteX14" fmla="*/ 5094047 w 5094047"/>
              <a:gd name="connsiteY14" fmla="*/ 2719696 h 4094166"/>
              <a:gd name="connsiteX15" fmla="*/ 5094047 w 5094047"/>
              <a:gd name="connsiteY15" fmla="*/ 3222694 h 4094166"/>
              <a:gd name="connsiteX16" fmla="*/ 5094047 w 5094047"/>
              <a:gd name="connsiteY16" fmla="*/ 4094166 h 4094166"/>
              <a:gd name="connsiteX17" fmla="*/ 4629923 w 5094047"/>
              <a:gd name="connsiteY17" fmla="*/ 4094166 h 4094166"/>
              <a:gd name="connsiteX18" fmla="*/ 4114858 w 5094047"/>
              <a:gd name="connsiteY18" fmla="*/ 4094166 h 4094166"/>
              <a:gd name="connsiteX19" fmla="*/ 3701674 w 5094047"/>
              <a:gd name="connsiteY19" fmla="*/ 4094166 h 4094166"/>
              <a:gd name="connsiteX20" fmla="*/ 3186609 w 5094047"/>
              <a:gd name="connsiteY20" fmla="*/ 4094166 h 4094166"/>
              <a:gd name="connsiteX21" fmla="*/ 2620604 w 5094047"/>
              <a:gd name="connsiteY21" fmla="*/ 4094166 h 4094166"/>
              <a:gd name="connsiteX22" fmla="*/ 2156480 w 5094047"/>
              <a:gd name="connsiteY22" fmla="*/ 4094166 h 4094166"/>
              <a:gd name="connsiteX23" fmla="*/ 1488594 w 5094047"/>
              <a:gd name="connsiteY23" fmla="*/ 4094166 h 4094166"/>
              <a:gd name="connsiteX24" fmla="*/ 973529 w 5094047"/>
              <a:gd name="connsiteY24" fmla="*/ 4094166 h 4094166"/>
              <a:gd name="connsiteX25" fmla="*/ 0 w 5094047"/>
              <a:gd name="connsiteY25" fmla="*/ 4094166 h 4094166"/>
              <a:gd name="connsiteX26" fmla="*/ 0 w 5094047"/>
              <a:gd name="connsiteY26" fmla="*/ 3509285 h 4094166"/>
              <a:gd name="connsiteX27" fmla="*/ 0 w 5094047"/>
              <a:gd name="connsiteY27" fmla="*/ 3006288 h 4094166"/>
              <a:gd name="connsiteX28" fmla="*/ 0 w 5094047"/>
              <a:gd name="connsiteY28" fmla="*/ 2544232 h 4094166"/>
              <a:gd name="connsiteX29" fmla="*/ 0 w 5094047"/>
              <a:gd name="connsiteY29" fmla="*/ 2082176 h 4094166"/>
              <a:gd name="connsiteX30" fmla="*/ 0 w 5094047"/>
              <a:gd name="connsiteY30" fmla="*/ 1538237 h 4094166"/>
              <a:gd name="connsiteX31" fmla="*/ 0 w 5094047"/>
              <a:gd name="connsiteY31" fmla="*/ 871472 h 4094166"/>
              <a:gd name="connsiteX32" fmla="*/ 0 w 5094047"/>
              <a:gd name="connsiteY32" fmla="*/ 0 h 409416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5094047" h="4094166" fill="none" extrusionOk="0">
                <a:moveTo>
                  <a:pt x="0" y="0"/>
                </a:moveTo>
                <a:cubicBezTo>
                  <a:pt x="232166" y="-13412"/>
                  <a:pt x="387409" y="1695"/>
                  <a:pt x="667886" y="0"/>
                </a:cubicBezTo>
                <a:cubicBezTo>
                  <a:pt x="948363" y="-1695"/>
                  <a:pt x="1037310" y="33172"/>
                  <a:pt x="1182951" y="0"/>
                </a:cubicBezTo>
                <a:cubicBezTo>
                  <a:pt x="1328592" y="-33172"/>
                  <a:pt x="1513057" y="57007"/>
                  <a:pt x="1698016" y="0"/>
                </a:cubicBezTo>
                <a:cubicBezTo>
                  <a:pt x="1882976" y="-57007"/>
                  <a:pt x="1987165" y="29013"/>
                  <a:pt x="2111199" y="0"/>
                </a:cubicBezTo>
                <a:cubicBezTo>
                  <a:pt x="2235233" y="-29013"/>
                  <a:pt x="2519239" y="71376"/>
                  <a:pt x="2728145" y="0"/>
                </a:cubicBezTo>
                <a:cubicBezTo>
                  <a:pt x="2937051" y="-71376"/>
                  <a:pt x="3016860" y="38612"/>
                  <a:pt x="3141329" y="0"/>
                </a:cubicBezTo>
                <a:cubicBezTo>
                  <a:pt x="3265798" y="-38612"/>
                  <a:pt x="3535321" y="29445"/>
                  <a:pt x="3758275" y="0"/>
                </a:cubicBezTo>
                <a:cubicBezTo>
                  <a:pt x="3981229" y="-29445"/>
                  <a:pt x="4151202" y="26444"/>
                  <a:pt x="4426161" y="0"/>
                </a:cubicBezTo>
                <a:cubicBezTo>
                  <a:pt x="4701120" y="-26444"/>
                  <a:pt x="4957851" y="40493"/>
                  <a:pt x="5094047" y="0"/>
                </a:cubicBezTo>
                <a:cubicBezTo>
                  <a:pt x="5122708" y="163891"/>
                  <a:pt x="5092634" y="344989"/>
                  <a:pt x="5094047" y="502998"/>
                </a:cubicBezTo>
                <a:cubicBezTo>
                  <a:pt x="5095460" y="661007"/>
                  <a:pt x="5042666" y="844847"/>
                  <a:pt x="5094047" y="1046937"/>
                </a:cubicBezTo>
                <a:cubicBezTo>
                  <a:pt x="5145428" y="1249027"/>
                  <a:pt x="5063784" y="1408632"/>
                  <a:pt x="5094047" y="1549934"/>
                </a:cubicBezTo>
                <a:cubicBezTo>
                  <a:pt x="5124310" y="1691236"/>
                  <a:pt x="5051089" y="1872649"/>
                  <a:pt x="5094047" y="2052932"/>
                </a:cubicBezTo>
                <a:cubicBezTo>
                  <a:pt x="5137005" y="2233215"/>
                  <a:pt x="5068816" y="2387639"/>
                  <a:pt x="5094047" y="2719696"/>
                </a:cubicBezTo>
                <a:cubicBezTo>
                  <a:pt x="5119278" y="3051753"/>
                  <a:pt x="5080160" y="3096410"/>
                  <a:pt x="5094047" y="3222694"/>
                </a:cubicBezTo>
                <a:cubicBezTo>
                  <a:pt x="5107934" y="3348978"/>
                  <a:pt x="5076441" y="3738617"/>
                  <a:pt x="5094047" y="4094166"/>
                </a:cubicBezTo>
                <a:cubicBezTo>
                  <a:pt x="4878452" y="4122742"/>
                  <a:pt x="4803476" y="4076720"/>
                  <a:pt x="4629923" y="4094166"/>
                </a:cubicBezTo>
                <a:cubicBezTo>
                  <a:pt x="4456370" y="4111612"/>
                  <a:pt x="4261326" y="4038562"/>
                  <a:pt x="4114858" y="4094166"/>
                </a:cubicBezTo>
                <a:cubicBezTo>
                  <a:pt x="3968390" y="4149770"/>
                  <a:pt x="3868587" y="4057798"/>
                  <a:pt x="3701674" y="4094166"/>
                </a:cubicBezTo>
                <a:cubicBezTo>
                  <a:pt x="3534761" y="4130534"/>
                  <a:pt x="3312380" y="4066089"/>
                  <a:pt x="3186609" y="4094166"/>
                </a:cubicBezTo>
                <a:cubicBezTo>
                  <a:pt x="3060839" y="4122243"/>
                  <a:pt x="2771550" y="4092818"/>
                  <a:pt x="2620604" y="4094166"/>
                </a:cubicBezTo>
                <a:cubicBezTo>
                  <a:pt x="2469658" y="4095514"/>
                  <a:pt x="2351375" y="4093027"/>
                  <a:pt x="2156480" y="4094166"/>
                </a:cubicBezTo>
                <a:cubicBezTo>
                  <a:pt x="1961585" y="4095305"/>
                  <a:pt x="1747583" y="4040580"/>
                  <a:pt x="1488594" y="4094166"/>
                </a:cubicBezTo>
                <a:cubicBezTo>
                  <a:pt x="1229605" y="4147752"/>
                  <a:pt x="1176050" y="4059643"/>
                  <a:pt x="973529" y="4094166"/>
                </a:cubicBezTo>
                <a:cubicBezTo>
                  <a:pt x="771009" y="4128689"/>
                  <a:pt x="442678" y="4043829"/>
                  <a:pt x="0" y="4094166"/>
                </a:cubicBezTo>
                <a:cubicBezTo>
                  <a:pt x="-56841" y="3842821"/>
                  <a:pt x="60884" y="3754143"/>
                  <a:pt x="0" y="3509285"/>
                </a:cubicBezTo>
                <a:cubicBezTo>
                  <a:pt x="-60884" y="3264427"/>
                  <a:pt x="43032" y="3250454"/>
                  <a:pt x="0" y="3006288"/>
                </a:cubicBezTo>
                <a:cubicBezTo>
                  <a:pt x="-43032" y="2762122"/>
                  <a:pt x="1056" y="2764728"/>
                  <a:pt x="0" y="2544232"/>
                </a:cubicBezTo>
                <a:cubicBezTo>
                  <a:pt x="-1056" y="2323736"/>
                  <a:pt x="35123" y="2296101"/>
                  <a:pt x="0" y="2082176"/>
                </a:cubicBezTo>
                <a:cubicBezTo>
                  <a:pt x="-35123" y="1868251"/>
                  <a:pt x="28202" y="1790266"/>
                  <a:pt x="0" y="1538237"/>
                </a:cubicBezTo>
                <a:cubicBezTo>
                  <a:pt x="-28202" y="1286208"/>
                  <a:pt x="25415" y="1060137"/>
                  <a:pt x="0" y="871472"/>
                </a:cubicBezTo>
                <a:cubicBezTo>
                  <a:pt x="-25415" y="682808"/>
                  <a:pt x="70594" y="385353"/>
                  <a:pt x="0" y="0"/>
                </a:cubicBezTo>
                <a:close/>
              </a:path>
              <a:path w="5094047" h="4094166" stroke="0" extrusionOk="0">
                <a:moveTo>
                  <a:pt x="0" y="0"/>
                </a:moveTo>
                <a:cubicBezTo>
                  <a:pt x="144371" y="-66034"/>
                  <a:pt x="483156" y="37128"/>
                  <a:pt x="616946" y="0"/>
                </a:cubicBezTo>
                <a:cubicBezTo>
                  <a:pt x="750736" y="-37128"/>
                  <a:pt x="977815" y="41711"/>
                  <a:pt x="1284832" y="0"/>
                </a:cubicBezTo>
                <a:cubicBezTo>
                  <a:pt x="1591849" y="-41711"/>
                  <a:pt x="1560907" y="49336"/>
                  <a:pt x="1799897" y="0"/>
                </a:cubicBezTo>
                <a:cubicBezTo>
                  <a:pt x="2038888" y="-49336"/>
                  <a:pt x="2160437" y="55051"/>
                  <a:pt x="2467783" y="0"/>
                </a:cubicBezTo>
                <a:cubicBezTo>
                  <a:pt x="2775129" y="-55051"/>
                  <a:pt x="2917240" y="20011"/>
                  <a:pt x="3135669" y="0"/>
                </a:cubicBezTo>
                <a:cubicBezTo>
                  <a:pt x="3354098" y="-20011"/>
                  <a:pt x="3414122" y="4524"/>
                  <a:pt x="3650734" y="0"/>
                </a:cubicBezTo>
                <a:cubicBezTo>
                  <a:pt x="3887347" y="-4524"/>
                  <a:pt x="4036948" y="63700"/>
                  <a:pt x="4267679" y="0"/>
                </a:cubicBezTo>
                <a:cubicBezTo>
                  <a:pt x="4498410" y="-63700"/>
                  <a:pt x="4777446" y="63722"/>
                  <a:pt x="5094047" y="0"/>
                </a:cubicBezTo>
                <a:cubicBezTo>
                  <a:pt x="5110454" y="210806"/>
                  <a:pt x="5078131" y="464180"/>
                  <a:pt x="5094047" y="584881"/>
                </a:cubicBezTo>
                <a:cubicBezTo>
                  <a:pt x="5109963" y="705582"/>
                  <a:pt x="5061430" y="981156"/>
                  <a:pt x="5094047" y="1087878"/>
                </a:cubicBezTo>
                <a:cubicBezTo>
                  <a:pt x="5126664" y="1194600"/>
                  <a:pt x="5041236" y="1433905"/>
                  <a:pt x="5094047" y="1672759"/>
                </a:cubicBezTo>
                <a:cubicBezTo>
                  <a:pt x="5146858" y="1911613"/>
                  <a:pt x="5089143" y="2104484"/>
                  <a:pt x="5094047" y="2257640"/>
                </a:cubicBezTo>
                <a:cubicBezTo>
                  <a:pt x="5098951" y="2410796"/>
                  <a:pt x="5073554" y="2596390"/>
                  <a:pt x="5094047" y="2719696"/>
                </a:cubicBezTo>
                <a:cubicBezTo>
                  <a:pt x="5114540" y="2843002"/>
                  <a:pt x="5070864" y="3058414"/>
                  <a:pt x="5094047" y="3386460"/>
                </a:cubicBezTo>
                <a:cubicBezTo>
                  <a:pt x="5117230" y="3714506"/>
                  <a:pt x="5053620" y="3806615"/>
                  <a:pt x="5094047" y="4094166"/>
                </a:cubicBezTo>
                <a:cubicBezTo>
                  <a:pt x="4870991" y="4146849"/>
                  <a:pt x="4738689" y="4052156"/>
                  <a:pt x="4426161" y="4094166"/>
                </a:cubicBezTo>
                <a:cubicBezTo>
                  <a:pt x="4113633" y="4136176"/>
                  <a:pt x="4138120" y="4061963"/>
                  <a:pt x="3962037" y="4094166"/>
                </a:cubicBezTo>
                <a:cubicBezTo>
                  <a:pt x="3785954" y="4126369"/>
                  <a:pt x="3483239" y="4069285"/>
                  <a:pt x="3345091" y="4094166"/>
                </a:cubicBezTo>
                <a:cubicBezTo>
                  <a:pt x="3206943" y="4119047"/>
                  <a:pt x="3026679" y="4084416"/>
                  <a:pt x="2779086" y="4094166"/>
                </a:cubicBezTo>
                <a:cubicBezTo>
                  <a:pt x="2531494" y="4103916"/>
                  <a:pt x="2450701" y="4075031"/>
                  <a:pt x="2365902" y="4094166"/>
                </a:cubicBezTo>
                <a:cubicBezTo>
                  <a:pt x="2281103" y="4113301"/>
                  <a:pt x="2105584" y="4061138"/>
                  <a:pt x="1850837" y="4094166"/>
                </a:cubicBezTo>
                <a:cubicBezTo>
                  <a:pt x="1596091" y="4127194"/>
                  <a:pt x="1565192" y="4073197"/>
                  <a:pt x="1386713" y="4094166"/>
                </a:cubicBezTo>
                <a:cubicBezTo>
                  <a:pt x="1208234" y="4115135"/>
                  <a:pt x="1054080" y="4054731"/>
                  <a:pt x="820708" y="4094166"/>
                </a:cubicBezTo>
                <a:cubicBezTo>
                  <a:pt x="587337" y="4133601"/>
                  <a:pt x="342302" y="4047579"/>
                  <a:pt x="0" y="4094166"/>
                </a:cubicBezTo>
                <a:cubicBezTo>
                  <a:pt x="-77594" y="3926363"/>
                  <a:pt x="52415" y="3569478"/>
                  <a:pt x="0" y="3427402"/>
                </a:cubicBezTo>
                <a:cubicBezTo>
                  <a:pt x="-52415" y="3285326"/>
                  <a:pt x="63131" y="3091756"/>
                  <a:pt x="0" y="2842521"/>
                </a:cubicBezTo>
                <a:cubicBezTo>
                  <a:pt x="-63131" y="2593286"/>
                  <a:pt x="42032" y="2549223"/>
                  <a:pt x="0" y="2380465"/>
                </a:cubicBezTo>
                <a:cubicBezTo>
                  <a:pt x="-42032" y="2211707"/>
                  <a:pt x="39649" y="2004723"/>
                  <a:pt x="0" y="1795584"/>
                </a:cubicBezTo>
                <a:cubicBezTo>
                  <a:pt x="-39649" y="1586445"/>
                  <a:pt x="42273" y="1383156"/>
                  <a:pt x="0" y="1128820"/>
                </a:cubicBezTo>
                <a:cubicBezTo>
                  <a:pt x="-42273" y="874484"/>
                  <a:pt x="50723" y="830491"/>
                  <a:pt x="0" y="584881"/>
                </a:cubicBezTo>
                <a:cubicBezTo>
                  <a:pt x="-50723" y="339271"/>
                  <a:pt x="26716" y="244906"/>
                  <a:pt x="0" y="0"/>
                </a:cubicBezTo>
                <a:close/>
              </a:path>
            </a:pathLst>
          </a:custGeom>
          <a:solidFill>
            <a:schemeClr val="tx1"/>
          </a:solidFill>
          <a:ln>
            <a:no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400" b="0" dirty="0">
                <a:solidFill>
                  <a:schemeClr val="accent6">
                    <a:lumMod val="60000"/>
                    <a:lumOff val="40000"/>
                  </a:schemeClr>
                </a:solidFill>
                <a:latin typeface="Courier New" panose="02070309020205020404" pitchFamily="49" charset="0"/>
                <a:cs typeface="+mn-cs"/>
              </a:rPr>
              <a:t>DO $$</a:t>
            </a:r>
          </a:p>
          <a:p>
            <a:r>
              <a:rPr lang="en-US" sz="1400" b="0" dirty="0">
                <a:solidFill>
                  <a:schemeClr val="accent6">
                    <a:lumMod val="60000"/>
                    <a:lumOff val="40000"/>
                  </a:schemeClr>
                </a:solidFill>
                <a:latin typeface="Courier New" panose="02070309020205020404" pitchFamily="49" charset="0"/>
                <a:cs typeface="+mn-cs"/>
              </a:rPr>
              <a:t>DECLARE</a:t>
            </a:r>
          </a:p>
          <a:p>
            <a:r>
              <a:rPr lang="en-US" sz="1400" b="0" dirty="0" err="1">
                <a:solidFill>
                  <a:schemeClr val="bg1"/>
                </a:solidFill>
                <a:latin typeface="Courier New" panose="02070309020205020404" pitchFamily="49" charset="0"/>
                <a:cs typeface="+mn-cs"/>
              </a:rPr>
              <a:t>table_name</a:t>
            </a:r>
            <a:r>
              <a:rPr lang="en-US" sz="1400" b="0" dirty="0">
                <a:solidFill>
                  <a:schemeClr val="bg1"/>
                </a:solidFill>
                <a:latin typeface="Courier New" panose="02070309020205020404" pitchFamily="49" charset="0"/>
                <a:cs typeface="+mn-cs"/>
              </a:rPr>
              <a:t> </a:t>
            </a:r>
            <a:r>
              <a:rPr lang="en-US" sz="1400" b="0" dirty="0">
                <a:solidFill>
                  <a:schemeClr val="accent4">
                    <a:lumMod val="60000"/>
                    <a:lumOff val="40000"/>
                  </a:schemeClr>
                </a:solidFill>
                <a:latin typeface="Courier New" panose="02070309020205020404" pitchFamily="49" charset="0"/>
                <a:cs typeface="+mn-cs"/>
              </a:rPr>
              <a:t>text</a:t>
            </a:r>
            <a:r>
              <a:rPr lang="en-US" sz="1400" b="0" dirty="0">
                <a:solidFill>
                  <a:schemeClr val="accent6">
                    <a:lumMod val="60000"/>
                    <a:lumOff val="40000"/>
                  </a:schemeClr>
                </a:solidFill>
                <a:latin typeface="Courier New" panose="02070309020205020404" pitchFamily="49" charset="0"/>
                <a:cs typeface="+mn-cs"/>
              </a:rPr>
              <a:t>;</a:t>
            </a:r>
          </a:p>
          <a:p>
            <a:r>
              <a:rPr lang="en-US" sz="1400" b="0" dirty="0">
                <a:solidFill>
                  <a:schemeClr val="accent6">
                    <a:lumMod val="60000"/>
                    <a:lumOff val="40000"/>
                  </a:schemeClr>
                </a:solidFill>
                <a:latin typeface="Courier New" panose="02070309020205020404" pitchFamily="49" charset="0"/>
                <a:cs typeface="+mn-cs"/>
              </a:rPr>
              <a:t>BEGIN</a:t>
            </a:r>
          </a:p>
          <a:p>
            <a:r>
              <a:rPr lang="en-US" sz="1400" b="0" dirty="0">
                <a:solidFill>
                  <a:schemeClr val="accent6">
                    <a:lumMod val="60000"/>
                    <a:lumOff val="40000"/>
                  </a:schemeClr>
                </a:solidFill>
                <a:latin typeface="Courier New" panose="02070309020205020404" pitchFamily="49" charset="0"/>
                <a:cs typeface="+mn-cs"/>
              </a:rPr>
              <a:t>FOR </a:t>
            </a:r>
            <a:r>
              <a:rPr lang="en-US" sz="1400" b="0" dirty="0" err="1">
                <a:solidFill>
                  <a:schemeClr val="bg1"/>
                </a:solidFill>
                <a:latin typeface="Courier New" panose="02070309020205020404" pitchFamily="49" charset="0"/>
                <a:cs typeface="+mn-cs"/>
              </a:rPr>
              <a:t>table_name</a:t>
            </a:r>
            <a:r>
              <a:rPr lang="en-US" sz="1400" b="0" dirty="0">
                <a:solidFill>
                  <a:schemeClr val="bg1"/>
                </a:solidFill>
                <a:latin typeface="Courier New" panose="02070309020205020404" pitchFamily="49" charset="0"/>
                <a:cs typeface="+mn-cs"/>
              </a:rPr>
              <a:t> </a:t>
            </a:r>
            <a:r>
              <a:rPr lang="en-US" sz="1400" b="0" dirty="0">
                <a:solidFill>
                  <a:schemeClr val="accent6">
                    <a:lumMod val="60000"/>
                    <a:lumOff val="40000"/>
                  </a:schemeClr>
                </a:solidFill>
                <a:latin typeface="Courier New" panose="02070309020205020404" pitchFamily="49" charset="0"/>
                <a:cs typeface="+mn-cs"/>
              </a:rPr>
              <a:t>IN </a:t>
            </a:r>
            <a:r>
              <a:rPr lang="en-US" sz="1400" b="0" dirty="0">
                <a:solidFill>
                  <a:schemeClr val="bg2">
                    <a:lumMod val="75000"/>
                  </a:schemeClr>
                </a:solidFill>
                <a:latin typeface="Courier New" panose="02070309020205020404" pitchFamily="49" charset="0"/>
                <a:cs typeface="+mn-cs"/>
              </a:rPr>
              <a:t>SELECT </a:t>
            </a:r>
            <a:r>
              <a:rPr lang="en-US" sz="1400" b="0" dirty="0" err="1">
                <a:solidFill>
                  <a:schemeClr val="bg2">
                    <a:lumMod val="75000"/>
                  </a:schemeClr>
                </a:solidFill>
                <a:latin typeface="Courier New" panose="02070309020205020404" pitchFamily="49" charset="0"/>
                <a:cs typeface="+mn-cs"/>
              </a:rPr>
              <a:t>tablename</a:t>
            </a:r>
            <a:r>
              <a:rPr lang="en-US" sz="1400" b="0" dirty="0">
                <a:solidFill>
                  <a:schemeClr val="bg2">
                    <a:lumMod val="75000"/>
                  </a:schemeClr>
                </a:solidFill>
                <a:latin typeface="Courier New" panose="02070309020205020404" pitchFamily="49" charset="0"/>
                <a:cs typeface="+mn-cs"/>
              </a:rPr>
              <a:t> FROM </a:t>
            </a:r>
            <a:r>
              <a:rPr lang="en-US" sz="1400" b="0" dirty="0" err="1">
                <a:solidFill>
                  <a:schemeClr val="bg2">
                    <a:lumMod val="75000"/>
                  </a:schemeClr>
                </a:solidFill>
                <a:latin typeface="Courier New" panose="02070309020205020404" pitchFamily="49" charset="0"/>
                <a:cs typeface="+mn-cs"/>
              </a:rPr>
              <a:t>pg_tables</a:t>
            </a:r>
            <a:r>
              <a:rPr lang="en-US" sz="1400" b="0" dirty="0">
                <a:solidFill>
                  <a:schemeClr val="bg2">
                    <a:lumMod val="75000"/>
                  </a:schemeClr>
                </a:solidFill>
                <a:latin typeface="Courier New" panose="02070309020205020404" pitchFamily="49" charset="0"/>
                <a:cs typeface="+mn-cs"/>
              </a:rPr>
              <a:t> WHERE </a:t>
            </a:r>
            <a:r>
              <a:rPr lang="en-US" sz="1400" b="0" dirty="0" err="1">
                <a:solidFill>
                  <a:schemeClr val="bg2">
                    <a:lumMod val="75000"/>
                  </a:schemeClr>
                </a:solidFill>
                <a:latin typeface="Courier New" panose="02070309020205020404" pitchFamily="49" charset="0"/>
                <a:cs typeface="+mn-cs"/>
              </a:rPr>
              <a:t>schemaname</a:t>
            </a:r>
            <a:r>
              <a:rPr lang="en-US" sz="1400" b="0" dirty="0">
                <a:solidFill>
                  <a:schemeClr val="bg2">
                    <a:lumMod val="75000"/>
                  </a:schemeClr>
                </a:solidFill>
                <a:latin typeface="Courier New" panose="02070309020205020404" pitchFamily="49" charset="0"/>
                <a:cs typeface="+mn-cs"/>
              </a:rPr>
              <a:t> ='public' </a:t>
            </a:r>
            <a:r>
              <a:rPr lang="en-US" sz="1400" b="0" dirty="0">
                <a:solidFill>
                  <a:schemeClr val="accent6">
                    <a:lumMod val="60000"/>
                    <a:lumOff val="40000"/>
                  </a:schemeClr>
                </a:solidFill>
                <a:latin typeface="Courier New" panose="02070309020205020404" pitchFamily="49" charset="0"/>
                <a:cs typeface="+mn-cs"/>
              </a:rPr>
              <a:t>LOOP</a:t>
            </a:r>
          </a:p>
          <a:p>
            <a:r>
              <a:rPr lang="en-US" sz="1400" b="0" dirty="0">
                <a:solidFill>
                  <a:schemeClr val="accent6">
                    <a:lumMod val="60000"/>
                    <a:lumOff val="40000"/>
                  </a:schemeClr>
                </a:solidFill>
                <a:latin typeface="Courier New" panose="02070309020205020404" pitchFamily="49" charset="0"/>
                <a:cs typeface="+mn-cs"/>
              </a:rPr>
              <a:t>RAISE NOTICE </a:t>
            </a:r>
            <a:r>
              <a:rPr lang="en-US" sz="1400" b="0" dirty="0">
                <a:solidFill>
                  <a:schemeClr val="bg1">
                    <a:lumMod val="95000"/>
                  </a:schemeClr>
                </a:solidFill>
                <a:latin typeface="Courier New" panose="02070309020205020404" pitchFamily="49" charset="0"/>
                <a:cs typeface="+mn-cs"/>
              </a:rPr>
              <a:t>'Analyzing %'</a:t>
            </a:r>
            <a:r>
              <a:rPr lang="en-US" sz="1400" b="0" dirty="0">
                <a:solidFill>
                  <a:schemeClr val="accent6">
                    <a:lumMod val="60000"/>
                    <a:lumOff val="40000"/>
                  </a:schemeClr>
                </a:solidFill>
                <a:latin typeface="Courier New" panose="02070309020205020404" pitchFamily="49" charset="0"/>
                <a:cs typeface="+mn-cs"/>
              </a:rPr>
              <a:t>, </a:t>
            </a:r>
            <a:r>
              <a:rPr lang="en-US" sz="1400" b="0" dirty="0" err="1">
                <a:solidFill>
                  <a:schemeClr val="bg1">
                    <a:lumMod val="95000"/>
                  </a:schemeClr>
                </a:solidFill>
                <a:latin typeface="Courier New" panose="02070309020205020404" pitchFamily="49" charset="0"/>
                <a:cs typeface="+mn-cs"/>
              </a:rPr>
              <a:t>table_name</a:t>
            </a:r>
            <a:r>
              <a:rPr lang="en-US" sz="1400" b="0" dirty="0">
                <a:solidFill>
                  <a:schemeClr val="accent6">
                    <a:lumMod val="60000"/>
                    <a:lumOff val="40000"/>
                  </a:schemeClr>
                </a:solidFill>
                <a:latin typeface="Courier New" panose="02070309020205020404" pitchFamily="49" charset="0"/>
                <a:cs typeface="+mn-cs"/>
              </a:rPr>
              <a:t>;</a:t>
            </a:r>
          </a:p>
          <a:p>
            <a:r>
              <a:rPr lang="en-US" sz="1400" b="0" dirty="0">
                <a:solidFill>
                  <a:schemeClr val="accent6">
                    <a:lumMod val="60000"/>
                    <a:lumOff val="40000"/>
                  </a:schemeClr>
                </a:solidFill>
                <a:latin typeface="Courier New" panose="02070309020205020404" pitchFamily="49" charset="0"/>
                <a:cs typeface="+mn-cs"/>
              </a:rPr>
              <a:t>EXECUTE </a:t>
            </a:r>
            <a:r>
              <a:rPr lang="en-US" sz="1400" b="0" dirty="0">
                <a:solidFill>
                  <a:schemeClr val="bg1">
                    <a:lumMod val="95000"/>
                  </a:schemeClr>
                </a:solidFill>
                <a:latin typeface="Courier New" panose="02070309020205020404" pitchFamily="49" charset="0"/>
                <a:cs typeface="+mn-cs"/>
              </a:rPr>
              <a:t>'ANALYZE public.' </a:t>
            </a:r>
            <a:r>
              <a:rPr lang="en-US" sz="1400" b="0" dirty="0">
                <a:solidFill>
                  <a:schemeClr val="accent6">
                    <a:lumMod val="60000"/>
                    <a:lumOff val="40000"/>
                  </a:schemeClr>
                </a:solidFill>
                <a:latin typeface="Courier New" panose="02070309020205020404" pitchFamily="49" charset="0"/>
                <a:cs typeface="+mn-cs"/>
              </a:rPr>
              <a:t>|| </a:t>
            </a:r>
            <a:r>
              <a:rPr lang="en-US" sz="1400" b="0" dirty="0" err="1">
                <a:solidFill>
                  <a:schemeClr val="bg1">
                    <a:lumMod val="95000"/>
                  </a:schemeClr>
                </a:solidFill>
                <a:latin typeface="Courier New" panose="02070309020205020404" pitchFamily="49" charset="0"/>
                <a:cs typeface="+mn-cs"/>
              </a:rPr>
              <a:t>table_name</a:t>
            </a:r>
            <a:r>
              <a:rPr lang="en-US" sz="1400" b="0" dirty="0">
                <a:solidFill>
                  <a:schemeClr val="accent6">
                    <a:lumMod val="60000"/>
                    <a:lumOff val="40000"/>
                  </a:schemeClr>
                </a:solidFill>
                <a:latin typeface="Courier New" panose="02070309020205020404" pitchFamily="49" charset="0"/>
                <a:cs typeface="+mn-cs"/>
              </a:rPr>
              <a:t>;</a:t>
            </a:r>
          </a:p>
          <a:p>
            <a:r>
              <a:rPr lang="en-US" sz="1400" b="0" dirty="0">
                <a:solidFill>
                  <a:schemeClr val="accent6">
                    <a:lumMod val="60000"/>
                    <a:lumOff val="40000"/>
                  </a:schemeClr>
                </a:solidFill>
                <a:latin typeface="Courier New" panose="02070309020205020404" pitchFamily="49" charset="0"/>
                <a:cs typeface="+mn-cs"/>
              </a:rPr>
              <a:t>END LOOP;</a:t>
            </a:r>
          </a:p>
          <a:p>
            <a:r>
              <a:rPr lang="en-US" sz="1400" b="0" dirty="0">
                <a:solidFill>
                  <a:schemeClr val="accent6">
                    <a:lumMod val="60000"/>
                    <a:lumOff val="40000"/>
                  </a:schemeClr>
                </a:solidFill>
                <a:latin typeface="Courier New" panose="02070309020205020404" pitchFamily="49" charset="0"/>
                <a:cs typeface="+mn-cs"/>
              </a:rPr>
              <a:t>END;</a:t>
            </a:r>
          </a:p>
          <a:p>
            <a:r>
              <a:rPr lang="en-US" sz="1400" b="0" dirty="0">
                <a:solidFill>
                  <a:schemeClr val="accent6">
                    <a:lumMod val="60000"/>
                    <a:lumOff val="40000"/>
                  </a:schemeClr>
                </a:solidFill>
                <a:latin typeface="Courier New" panose="02070309020205020404" pitchFamily="49" charset="0"/>
                <a:cs typeface="+mn-cs"/>
              </a:rPr>
              <a:t>$$;</a:t>
            </a:r>
          </a:p>
        </p:txBody>
      </p:sp>
      <p:sp>
        <p:nvSpPr>
          <p:cNvPr id="5" name="TextBox 4">
            <a:extLst>
              <a:ext uri="{FF2B5EF4-FFF2-40B4-BE49-F238E27FC236}">
                <a16:creationId xmlns:a16="http://schemas.microsoft.com/office/drawing/2014/main" id="{F7906D26-9D72-4A5A-8FE1-1386538E82A2}"/>
              </a:ext>
            </a:extLst>
          </p:cNvPr>
          <p:cNvSpPr txBox="1"/>
          <p:nvPr/>
        </p:nvSpPr>
        <p:spPr>
          <a:xfrm>
            <a:off x="480488" y="1574233"/>
            <a:ext cx="5286207" cy="3019801"/>
          </a:xfrm>
          <a:custGeom>
            <a:avLst/>
            <a:gdLst>
              <a:gd name="connsiteX0" fmla="*/ 0 w 5286207"/>
              <a:gd name="connsiteY0" fmla="*/ 0 h 3019801"/>
              <a:gd name="connsiteX1" fmla="*/ 534494 w 5286207"/>
              <a:gd name="connsiteY1" fmla="*/ 0 h 3019801"/>
              <a:gd name="connsiteX2" fmla="*/ 1174713 w 5286207"/>
              <a:gd name="connsiteY2" fmla="*/ 0 h 3019801"/>
              <a:gd name="connsiteX3" fmla="*/ 1709207 w 5286207"/>
              <a:gd name="connsiteY3" fmla="*/ 0 h 3019801"/>
              <a:gd name="connsiteX4" fmla="*/ 2243701 w 5286207"/>
              <a:gd name="connsiteY4" fmla="*/ 0 h 3019801"/>
              <a:gd name="connsiteX5" fmla="*/ 2778195 w 5286207"/>
              <a:gd name="connsiteY5" fmla="*/ 0 h 3019801"/>
              <a:gd name="connsiteX6" fmla="*/ 3206966 w 5286207"/>
              <a:gd name="connsiteY6" fmla="*/ 0 h 3019801"/>
              <a:gd name="connsiteX7" fmla="*/ 3847184 w 5286207"/>
              <a:gd name="connsiteY7" fmla="*/ 0 h 3019801"/>
              <a:gd name="connsiteX8" fmla="*/ 4275954 w 5286207"/>
              <a:gd name="connsiteY8" fmla="*/ 0 h 3019801"/>
              <a:gd name="connsiteX9" fmla="*/ 5286207 w 5286207"/>
              <a:gd name="connsiteY9" fmla="*/ 0 h 3019801"/>
              <a:gd name="connsiteX10" fmla="*/ 5286207 w 5286207"/>
              <a:gd name="connsiteY10" fmla="*/ 563696 h 3019801"/>
              <a:gd name="connsiteX11" fmla="*/ 5286207 w 5286207"/>
              <a:gd name="connsiteY11" fmla="*/ 1127392 h 3019801"/>
              <a:gd name="connsiteX12" fmla="*/ 5286207 w 5286207"/>
              <a:gd name="connsiteY12" fmla="*/ 1660891 h 3019801"/>
              <a:gd name="connsiteX13" fmla="*/ 5286207 w 5286207"/>
              <a:gd name="connsiteY13" fmla="*/ 2133993 h 3019801"/>
              <a:gd name="connsiteX14" fmla="*/ 5286207 w 5286207"/>
              <a:gd name="connsiteY14" fmla="*/ 2576897 h 3019801"/>
              <a:gd name="connsiteX15" fmla="*/ 5286207 w 5286207"/>
              <a:gd name="connsiteY15" fmla="*/ 3019801 h 3019801"/>
              <a:gd name="connsiteX16" fmla="*/ 4593127 w 5286207"/>
              <a:gd name="connsiteY16" fmla="*/ 3019801 h 3019801"/>
              <a:gd name="connsiteX17" fmla="*/ 4164356 w 5286207"/>
              <a:gd name="connsiteY17" fmla="*/ 3019801 h 3019801"/>
              <a:gd name="connsiteX18" fmla="*/ 3577000 w 5286207"/>
              <a:gd name="connsiteY18" fmla="*/ 3019801 h 3019801"/>
              <a:gd name="connsiteX19" fmla="*/ 2883920 w 5286207"/>
              <a:gd name="connsiteY19" fmla="*/ 3019801 h 3019801"/>
              <a:gd name="connsiteX20" fmla="*/ 2349425 w 5286207"/>
              <a:gd name="connsiteY20" fmla="*/ 3019801 h 3019801"/>
              <a:gd name="connsiteX21" fmla="*/ 1920655 w 5286207"/>
              <a:gd name="connsiteY21" fmla="*/ 3019801 h 3019801"/>
              <a:gd name="connsiteX22" fmla="*/ 1386161 w 5286207"/>
              <a:gd name="connsiteY22" fmla="*/ 3019801 h 3019801"/>
              <a:gd name="connsiteX23" fmla="*/ 798805 w 5286207"/>
              <a:gd name="connsiteY23" fmla="*/ 3019801 h 3019801"/>
              <a:gd name="connsiteX24" fmla="*/ 0 w 5286207"/>
              <a:gd name="connsiteY24" fmla="*/ 3019801 h 3019801"/>
              <a:gd name="connsiteX25" fmla="*/ 0 w 5286207"/>
              <a:gd name="connsiteY25" fmla="*/ 2456105 h 3019801"/>
              <a:gd name="connsiteX26" fmla="*/ 0 w 5286207"/>
              <a:gd name="connsiteY26" fmla="*/ 2043399 h 3019801"/>
              <a:gd name="connsiteX27" fmla="*/ 0 w 5286207"/>
              <a:gd name="connsiteY27" fmla="*/ 1540099 h 3019801"/>
              <a:gd name="connsiteX28" fmla="*/ 0 w 5286207"/>
              <a:gd name="connsiteY28" fmla="*/ 1036798 h 3019801"/>
              <a:gd name="connsiteX29" fmla="*/ 0 w 5286207"/>
              <a:gd name="connsiteY29" fmla="*/ 593894 h 3019801"/>
              <a:gd name="connsiteX30" fmla="*/ 0 w 5286207"/>
              <a:gd name="connsiteY30" fmla="*/ 0 h 30198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286207" h="3019801" fill="none" extrusionOk="0">
                <a:moveTo>
                  <a:pt x="0" y="0"/>
                </a:moveTo>
                <a:cubicBezTo>
                  <a:pt x="250380" y="-21199"/>
                  <a:pt x="324665" y="10408"/>
                  <a:pt x="534494" y="0"/>
                </a:cubicBezTo>
                <a:cubicBezTo>
                  <a:pt x="744323" y="-10408"/>
                  <a:pt x="998823" y="30827"/>
                  <a:pt x="1174713" y="0"/>
                </a:cubicBezTo>
                <a:cubicBezTo>
                  <a:pt x="1350603" y="-30827"/>
                  <a:pt x="1590148" y="56919"/>
                  <a:pt x="1709207" y="0"/>
                </a:cubicBezTo>
                <a:cubicBezTo>
                  <a:pt x="1828266" y="-56919"/>
                  <a:pt x="2009586" y="19337"/>
                  <a:pt x="2243701" y="0"/>
                </a:cubicBezTo>
                <a:cubicBezTo>
                  <a:pt x="2477816" y="-19337"/>
                  <a:pt x="2532737" y="42873"/>
                  <a:pt x="2778195" y="0"/>
                </a:cubicBezTo>
                <a:cubicBezTo>
                  <a:pt x="3023653" y="-42873"/>
                  <a:pt x="2999266" y="19428"/>
                  <a:pt x="3206966" y="0"/>
                </a:cubicBezTo>
                <a:cubicBezTo>
                  <a:pt x="3414666" y="-19428"/>
                  <a:pt x="3618906" y="61394"/>
                  <a:pt x="3847184" y="0"/>
                </a:cubicBezTo>
                <a:cubicBezTo>
                  <a:pt x="4075462" y="-61394"/>
                  <a:pt x="4181753" y="48450"/>
                  <a:pt x="4275954" y="0"/>
                </a:cubicBezTo>
                <a:cubicBezTo>
                  <a:pt x="4370155" y="-48450"/>
                  <a:pt x="5039728" y="41723"/>
                  <a:pt x="5286207" y="0"/>
                </a:cubicBezTo>
                <a:cubicBezTo>
                  <a:pt x="5302335" y="273384"/>
                  <a:pt x="5236188" y="293746"/>
                  <a:pt x="5286207" y="563696"/>
                </a:cubicBezTo>
                <a:cubicBezTo>
                  <a:pt x="5336226" y="833646"/>
                  <a:pt x="5227560" y="973266"/>
                  <a:pt x="5286207" y="1127392"/>
                </a:cubicBezTo>
                <a:cubicBezTo>
                  <a:pt x="5344854" y="1281518"/>
                  <a:pt x="5222856" y="1505026"/>
                  <a:pt x="5286207" y="1660891"/>
                </a:cubicBezTo>
                <a:cubicBezTo>
                  <a:pt x="5349558" y="1816756"/>
                  <a:pt x="5274714" y="1963569"/>
                  <a:pt x="5286207" y="2133993"/>
                </a:cubicBezTo>
                <a:cubicBezTo>
                  <a:pt x="5297700" y="2304417"/>
                  <a:pt x="5270826" y="2396309"/>
                  <a:pt x="5286207" y="2576897"/>
                </a:cubicBezTo>
                <a:cubicBezTo>
                  <a:pt x="5301588" y="2757485"/>
                  <a:pt x="5267105" y="2834446"/>
                  <a:pt x="5286207" y="3019801"/>
                </a:cubicBezTo>
                <a:cubicBezTo>
                  <a:pt x="5009824" y="3063390"/>
                  <a:pt x="4774908" y="2939140"/>
                  <a:pt x="4593127" y="3019801"/>
                </a:cubicBezTo>
                <a:cubicBezTo>
                  <a:pt x="4411346" y="3100462"/>
                  <a:pt x="4293223" y="3002658"/>
                  <a:pt x="4164356" y="3019801"/>
                </a:cubicBezTo>
                <a:cubicBezTo>
                  <a:pt x="4035489" y="3036944"/>
                  <a:pt x="3801631" y="3010484"/>
                  <a:pt x="3577000" y="3019801"/>
                </a:cubicBezTo>
                <a:cubicBezTo>
                  <a:pt x="3352369" y="3029118"/>
                  <a:pt x="3215954" y="2993811"/>
                  <a:pt x="2883920" y="3019801"/>
                </a:cubicBezTo>
                <a:cubicBezTo>
                  <a:pt x="2551886" y="3045791"/>
                  <a:pt x="2537160" y="2995199"/>
                  <a:pt x="2349425" y="3019801"/>
                </a:cubicBezTo>
                <a:cubicBezTo>
                  <a:pt x="2161690" y="3044403"/>
                  <a:pt x="2016177" y="2996456"/>
                  <a:pt x="1920655" y="3019801"/>
                </a:cubicBezTo>
                <a:cubicBezTo>
                  <a:pt x="1825133" y="3043146"/>
                  <a:pt x="1577272" y="2984064"/>
                  <a:pt x="1386161" y="3019801"/>
                </a:cubicBezTo>
                <a:cubicBezTo>
                  <a:pt x="1195050" y="3055538"/>
                  <a:pt x="920762" y="2986794"/>
                  <a:pt x="798805" y="3019801"/>
                </a:cubicBezTo>
                <a:cubicBezTo>
                  <a:pt x="676848" y="3052808"/>
                  <a:pt x="380549" y="2988520"/>
                  <a:pt x="0" y="3019801"/>
                </a:cubicBezTo>
                <a:cubicBezTo>
                  <a:pt x="-15645" y="2738195"/>
                  <a:pt x="32539" y="2619608"/>
                  <a:pt x="0" y="2456105"/>
                </a:cubicBezTo>
                <a:cubicBezTo>
                  <a:pt x="-32539" y="2292602"/>
                  <a:pt x="32922" y="2237696"/>
                  <a:pt x="0" y="2043399"/>
                </a:cubicBezTo>
                <a:cubicBezTo>
                  <a:pt x="-32922" y="1849102"/>
                  <a:pt x="57813" y="1726788"/>
                  <a:pt x="0" y="1540099"/>
                </a:cubicBezTo>
                <a:cubicBezTo>
                  <a:pt x="-57813" y="1353410"/>
                  <a:pt x="3698" y="1189980"/>
                  <a:pt x="0" y="1036798"/>
                </a:cubicBezTo>
                <a:cubicBezTo>
                  <a:pt x="-3698" y="883616"/>
                  <a:pt x="21281" y="773259"/>
                  <a:pt x="0" y="593894"/>
                </a:cubicBezTo>
                <a:cubicBezTo>
                  <a:pt x="-21281" y="414529"/>
                  <a:pt x="31956" y="288572"/>
                  <a:pt x="0" y="0"/>
                </a:cubicBezTo>
                <a:close/>
              </a:path>
              <a:path w="5286207" h="3019801" stroke="0" extrusionOk="0">
                <a:moveTo>
                  <a:pt x="0" y="0"/>
                </a:moveTo>
                <a:cubicBezTo>
                  <a:pt x="165475" y="-36659"/>
                  <a:pt x="377371" y="9105"/>
                  <a:pt x="640218" y="0"/>
                </a:cubicBezTo>
                <a:cubicBezTo>
                  <a:pt x="903065" y="-9105"/>
                  <a:pt x="1032298" y="11607"/>
                  <a:pt x="1333299" y="0"/>
                </a:cubicBezTo>
                <a:cubicBezTo>
                  <a:pt x="1634300" y="-11607"/>
                  <a:pt x="1683293" y="25177"/>
                  <a:pt x="1867793" y="0"/>
                </a:cubicBezTo>
                <a:cubicBezTo>
                  <a:pt x="2052293" y="-25177"/>
                  <a:pt x="2335045" y="64366"/>
                  <a:pt x="2560874" y="0"/>
                </a:cubicBezTo>
                <a:cubicBezTo>
                  <a:pt x="2786703" y="-64366"/>
                  <a:pt x="2921422" y="13692"/>
                  <a:pt x="3253954" y="0"/>
                </a:cubicBezTo>
                <a:cubicBezTo>
                  <a:pt x="3586486" y="-13692"/>
                  <a:pt x="3636780" y="47314"/>
                  <a:pt x="3788448" y="0"/>
                </a:cubicBezTo>
                <a:cubicBezTo>
                  <a:pt x="3940116" y="-47314"/>
                  <a:pt x="4118982" y="67998"/>
                  <a:pt x="4428667" y="0"/>
                </a:cubicBezTo>
                <a:cubicBezTo>
                  <a:pt x="4738352" y="-67998"/>
                  <a:pt x="4996599" y="13668"/>
                  <a:pt x="5286207" y="0"/>
                </a:cubicBezTo>
                <a:cubicBezTo>
                  <a:pt x="5287446" y="115596"/>
                  <a:pt x="5281178" y="355251"/>
                  <a:pt x="5286207" y="503300"/>
                </a:cubicBezTo>
                <a:cubicBezTo>
                  <a:pt x="5291236" y="651349"/>
                  <a:pt x="5253524" y="807725"/>
                  <a:pt x="5286207" y="946204"/>
                </a:cubicBezTo>
                <a:cubicBezTo>
                  <a:pt x="5318890" y="1084683"/>
                  <a:pt x="5228823" y="1331863"/>
                  <a:pt x="5286207" y="1449504"/>
                </a:cubicBezTo>
                <a:cubicBezTo>
                  <a:pt x="5343591" y="1567145"/>
                  <a:pt x="5270120" y="1711404"/>
                  <a:pt x="5286207" y="1952805"/>
                </a:cubicBezTo>
                <a:cubicBezTo>
                  <a:pt x="5302294" y="2194206"/>
                  <a:pt x="5281344" y="2211421"/>
                  <a:pt x="5286207" y="2365511"/>
                </a:cubicBezTo>
                <a:cubicBezTo>
                  <a:pt x="5291070" y="2519601"/>
                  <a:pt x="5208792" y="2860639"/>
                  <a:pt x="5286207" y="3019801"/>
                </a:cubicBezTo>
                <a:cubicBezTo>
                  <a:pt x="5004352" y="3087746"/>
                  <a:pt x="4863433" y="2946276"/>
                  <a:pt x="4645989" y="3019801"/>
                </a:cubicBezTo>
                <a:cubicBezTo>
                  <a:pt x="4428545" y="3093326"/>
                  <a:pt x="4184276" y="2977300"/>
                  <a:pt x="3952908" y="3019801"/>
                </a:cubicBezTo>
                <a:cubicBezTo>
                  <a:pt x="3721540" y="3062302"/>
                  <a:pt x="3685829" y="2992141"/>
                  <a:pt x="3471276" y="3019801"/>
                </a:cubicBezTo>
                <a:cubicBezTo>
                  <a:pt x="3256723" y="3047461"/>
                  <a:pt x="3133486" y="2968739"/>
                  <a:pt x="2831058" y="3019801"/>
                </a:cubicBezTo>
                <a:cubicBezTo>
                  <a:pt x="2528630" y="3070863"/>
                  <a:pt x="2394373" y="3003416"/>
                  <a:pt x="2243701" y="3019801"/>
                </a:cubicBezTo>
                <a:cubicBezTo>
                  <a:pt x="2093029" y="3036186"/>
                  <a:pt x="1945235" y="2974852"/>
                  <a:pt x="1814931" y="3019801"/>
                </a:cubicBezTo>
                <a:cubicBezTo>
                  <a:pt x="1684627" y="3064750"/>
                  <a:pt x="1516478" y="2973229"/>
                  <a:pt x="1280437" y="3019801"/>
                </a:cubicBezTo>
                <a:cubicBezTo>
                  <a:pt x="1044396" y="3066373"/>
                  <a:pt x="935851" y="3001774"/>
                  <a:pt x="798805" y="3019801"/>
                </a:cubicBezTo>
                <a:cubicBezTo>
                  <a:pt x="661759" y="3037828"/>
                  <a:pt x="240734" y="2994529"/>
                  <a:pt x="0" y="3019801"/>
                </a:cubicBezTo>
                <a:cubicBezTo>
                  <a:pt x="-6160" y="2760038"/>
                  <a:pt x="28139" y="2651424"/>
                  <a:pt x="0" y="2486303"/>
                </a:cubicBezTo>
                <a:cubicBezTo>
                  <a:pt x="-28139" y="2321182"/>
                  <a:pt x="51140" y="2161079"/>
                  <a:pt x="0" y="2013201"/>
                </a:cubicBezTo>
                <a:cubicBezTo>
                  <a:pt x="-51140" y="1865323"/>
                  <a:pt x="52611" y="1634295"/>
                  <a:pt x="0" y="1509901"/>
                </a:cubicBezTo>
                <a:cubicBezTo>
                  <a:pt x="-52611" y="1385507"/>
                  <a:pt x="36002" y="1214207"/>
                  <a:pt x="0" y="1097194"/>
                </a:cubicBezTo>
                <a:cubicBezTo>
                  <a:pt x="-36002" y="980181"/>
                  <a:pt x="41923" y="825181"/>
                  <a:pt x="0" y="593894"/>
                </a:cubicBezTo>
                <a:cubicBezTo>
                  <a:pt x="-41923" y="362607"/>
                  <a:pt x="42245" y="229917"/>
                  <a:pt x="0" y="0"/>
                </a:cubicBezTo>
                <a:close/>
              </a:path>
            </a:pathLst>
          </a:custGeom>
          <a:solidFill>
            <a:schemeClr val="tx1"/>
          </a:solidFill>
          <a:ln>
            <a:no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400" b="0" dirty="0">
                <a:solidFill>
                  <a:schemeClr val="accent6">
                    <a:lumMod val="60000"/>
                    <a:lumOff val="40000"/>
                  </a:schemeClr>
                </a:solidFill>
                <a:latin typeface="Courier New" panose="02070309020205020404" pitchFamily="49" charset="0"/>
                <a:cs typeface="+mn-cs"/>
              </a:rPr>
              <a:t>CREATE FUNCTION </a:t>
            </a:r>
            <a:r>
              <a:rPr lang="en-US" sz="1400" b="0" dirty="0" err="1">
                <a:solidFill>
                  <a:schemeClr val="accent4">
                    <a:lumMod val="60000"/>
                    <a:lumOff val="40000"/>
                  </a:schemeClr>
                </a:solidFill>
                <a:latin typeface="Courier New" panose="02070309020205020404" pitchFamily="49" charset="0"/>
                <a:cs typeface="+mn-cs"/>
              </a:rPr>
              <a:t>get_account</a:t>
            </a:r>
            <a:r>
              <a:rPr lang="en-US" sz="1400" b="0" dirty="0">
                <a:solidFill>
                  <a:schemeClr val="bg1"/>
                </a:solidFill>
                <a:latin typeface="Courier New" panose="02070309020205020404" pitchFamily="49" charset="0"/>
                <a:cs typeface="+mn-cs"/>
              </a:rPr>
              <a:t>(predicate </a:t>
            </a:r>
            <a:r>
              <a:rPr lang="en-US" sz="1400" b="0" dirty="0">
                <a:solidFill>
                  <a:schemeClr val="accent4">
                    <a:lumMod val="60000"/>
                    <a:lumOff val="40000"/>
                  </a:schemeClr>
                </a:solidFill>
                <a:latin typeface="Courier New" panose="02070309020205020404" pitchFamily="49" charset="0"/>
                <a:cs typeface="+mn-cs"/>
              </a:rPr>
              <a:t>TEXT</a:t>
            </a:r>
            <a:r>
              <a:rPr lang="en-US" sz="1400" b="0" dirty="0">
                <a:solidFill>
                  <a:schemeClr val="bg1"/>
                </a:solidFill>
                <a:latin typeface="Courier New" panose="02070309020205020404" pitchFamily="49" charset="0"/>
                <a:cs typeface="+mn-cs"/>
              </a:rPr>
              <a:t>)</a:t>
            </a:r>
          </a:p>
          <a:p>
            <a:r>
              <a:rPr lang="en-US" sz="1400" b="0" dirty="0">
                <a:solidFill>
                  <a:schemeClr val="accent6">
                    <a:lumMod val="60000"/>
                    <a:lumOff val="40000"/>
                  </a:schemeClr>
                </a:solidFill>
                <a:latin typeface="Courier New" panose="02070309020205020404" pitchFamily="49" charset="0"/>
                <a:cs typeface="+mn-cs"/>
              </a:rPr>
              <a:t>SETOF </a:t>
            </a:r>
            <a:r>
              <a:rPr lang="en-US" sz="1400" b="0" dirty="0">
                <a:solidFill>
                  <a:schemeClr val="bg1"/>
                </a:solidFill>
                <a:latin typeface="Courier New" panose="02070309020205020404" pitchFamily="49" charset="0"/>
                <a:cs typeface="+mn-cs"/>
              </a:rPr>
              <a:t>account</a:t>
            </a:r>
            <a:r>
              <a:rPr lang="en-US" sz="1400" b="0" dirty="0">
                <a:solidFill>
                  <a:schemeClr val="accent6">
                    <a:lumMod val="60000"/>
                    <a:lumOff val="40000"/>
                  </a:schemeClr>
                </a:solidFill>
                <a:latin typeface="Courier New" panose="02070309020205020404" pitchFamily="49" charset="0"/>
                <a:cs typeface="+mn-cs"/>
              </a:rPr>
              <a:t> AS</a:t>
            </a:r>
          </a:p>
          <a:p>
            <a:r>
              <a:rPr lang="en-US" sz="1400" b="0" dirty="0">
                <a:solidFill>
                  <a:schemeClr val="accent6">
                    <a:lumMod val="60000"/>
                    <a:lumOff val="40000"/>
                  </a:schemeClr>
                </a:solidFill>
                <a:latin typeface="Courier New" panose="02070309020205020404" pitchFamily="49" charset="0"/>
                <a:cs typeface="+mn-cs"/>
              </a:rPr>
              <a:t>$$</a:t>
            </a:r>
          </a:p>
          <a:p>
            <a:r>
              <a:rPr lang="en-US" sz="1400" b="0" dirty="0">
                <a:solidFill>
                  <a:schemeClr val="accent6">
                    <a:lumMod val="60000"/>
                    <a:lumOff val="40000"/>
                  </a:schemeClr>
                </a:solidFill>
                <a:latin typeface="Courier New" panose="02070309020205020404" pitchFamily="49" charset="0"/>
                <a:cs typeface="+mn-cs"/>
              </a:rPr>
              <a:t>BEGIN</a:t>
            </a:r>
          </a:p>
          <a:p>
            <a:r>
              <a:rPr lang="en-US" sz="1400" b="0" dirty="0">
                <a:solidFill>
                  <a:schemeClr val="accent6">
                    <a:lumMod val="60000"/>
                    <a:lumOff val="40000"/>
                  </a:schemeClr>
                </a:solidFill>
                <a:latin typeface="Courier New" panose="02070309020205020404" pitchFamily="49" charset="0"/>
                <a:cs typeface="+mn-cs"/>
              </a:rPr>
              <a:t>    RETURN QUERY EXECUTE </a:t>
            </a:r>
            <a:r>
              <a:rPr lang="en-US" sz="1400" b="0" dirty="0">
                <a:solidFill>
                  <a:schemeClr val="bg2">
                    <a:lumMod val="75000"/>
                  </a:schemeClr>
                </a:solidFill>
                <a:latin typeface="Courier New" panose="02070309020205020404" pitchFamily="49" charset="0"/>
                <a:cs typeface="+mn-cs"/>
              </a:rPr>
              <a:t>'SELECT * FROM </a:t>
            </a:r>
            <a:r>
              <a:rPr lang="en-US" sz="1400" b="0" dirty="0" err="1">
                <a:solidFill>
                  <a:schemeClr val="bg2">
                    <a:lumMod val="75000"/>
                  </a:schemeClr>
                </a:solidFill>
                <a:latin typeface="Courier New" panose="02070309020205020404" pitchFamily="49" charset="0"/>
                <a:cs typeface="+mn-cs"/>
              </a:rPr>
              <a:t>tablename</a:t>
            </a:r>
            <a:r>
              <a:rPr lang="en-US" sz="1400" b="0" dirty="0">
                <a:solidFill>
                  <a:schemeClr val="bg2">
                    <a:lumMod val="75000"/>
                  </a:schemeClr>
                </a:solidFill>
                <a:latin typeface="Courier New" panose="02070309020205020404" pitchFamily="49" charset="0"/>
                <a:cs typeface="+mn-cs"/>
              </a:rPr>
              <a:t> WHERE '</a:t>
            </a:r>
            <a:r>
              <a:rPr lang="en-US" sz="1400" b="0" dirty="0">
                <a:solidFill>
                  <a:schemeClr val="accent6">
                    <a:lumMod val="60000"/>
                    <a:lumOff val="40000"/>
                  </a:schemeClr>
                </a:solidFill>
                <a:latin typeface="Courier New" panose="02070309020205020404" pitchFamily="49" charset="0"/>
                <a:cs typeface="+mn-cs"/>
              </a:rPr>
              <a:t> || </a:t>
            </a:r>
            <a:r>
              <a:rPr lang="en-US" sz="1400" b="0" dirty="0">
                <a:solidFill>
                  <a:schemeClr val="bg1"/>
                </a:solidFill>
                <a:latin typeface="Courier New" panose="02070309020205020404" pitchFamily="49" charset="0"/>
                <a:cs typeface="+mn-cs"/>
              </a:rPr>
              <a:t>predicate</a:t>
            </a:r>
            <a:r>
              <a:rPr lang="en-US" sz="1400" b="0" dirty="0">
                <a:solidFill>
                  <a:schemeClr val="accent6">
                    <a:lumMod val="60000"/>
                    <a:lumOff val="40000"/>
                  </a:schemeClr>
                </a:solidFill>
                <a:latin typeface="Courier New" panose="02070309020205020404" pitchFamily="49" charset="0"/>
                <a:cs typeface="+mn-cs"/>
              </a:rPr>
              <a:t>;</a:t>
            </a:r>
          </a:p>
          <a:p>
            <a:r>
              <a:rPr lang="en-US" sz="1400" b="0" dirty="0">
                <a:solidFill>
                  <a:schemeClr val="accent6">
                    <a:lumMod val="60000"/>
                    <a:lumOff val="40000"/>
                  </a:schemeClr>
                </a:solidFill>
                <a:latin typeface="Courier New" panose="02070309020205020404" pitchFamily="49" charset="0"/>
                <a:cs typeface="+mn-cs"/>
              </a:rPr>
              <a:t>END; </a:t>
            </a:r>
          </a:p>
          <a:p>
            <a:r>
              <a:rPr lang="en-US" sz="1400" b="0" dirty="0">
                <a:solidFill>
                  <a:schemeClr val="accent6">
                    <a:lumMod val="60000"/>
                    <a:lumOff val="40000"/>
                  </a:schemeClr>
                </a:solidFill>
                <a:latin typeface="Courier New" panose="02070309020205020404" pitchFamily="49" charset="0"/>
                <a:cs typeface="+mn-cs"/>
              </a:rPr>
              <a:t>$$ LANGUAGE </a:t>
            </a:r>
            <a:r>
              <a:rPr lang="en-US" sz="1400" b="0" dirty="0" err="1">
                <a:solidFill>
                  <a:schemeClr val="accent4">
                    <a:lumMod val="60000"/>
                    <a:lumOff val="40000"/>
                  </a:schemeClr>
                </a:solidFill>
                <a:latin typeface="Courier New" panose="02070309020205020404" pitchFamily="49" charset="0"/>
                <a:cs typeface="+mn-cs"/>
              </a:rPr>
              <a:t>plpgsql</a:t>
            </a:r>
            <a:r>
              <a:rPr lang="en-US" sz="1400" b="0" dirty="0">
                <a:solidFill>
                  <a:schemeClr val="accent6">
                    <a:lumMod val="60000"/>
                    <a:lumOff val="40000"/>
                  </a:schemeClr>
                </a:solidFill>
                <a:latin typeface="Courier New" panose="02070309020205020404" pitchFamily="49" charset="0"/>
                <a:cs typeface="+mn-cs"/>
              </a:rPr>
              <a:t>;</a:t>
            </a:r>
          </a:p>
          <a:p>
            <a:endParaRPr lang="en-US" sz="1400" b="0" dirty="0">
              <a:solidFill>
                <a:schemeClr val="accent6">
                  <a:lumMod val="60000"/>
                  <a:lumOff val="40000"/>
                </a:schemeClr>
              </a:solidFill>
              <a:latin typeface="Courier New" panose="02070309020205020404" pitchFamily="49" charset="0"/>
              <a:cs typeface="+mn-cs"/>
            </a:endParaRPr>
          </a:p>
        </p:txBody>
      </p:sp>
      <p:sp>
        <p:nvSpPr>
          <p:cNvPr id="6" name="TextBox 5">
            <a:extLst>
              <a:ext uri="{FF2B5EF4-FFF2-40B4-BE49-F238E27FC236}">
                <a16:creationId xmlns:a16="http://schemas.microsoft.com/office/drawing/2014/main" id="{28BC444F-5E0C-4909-8269-64FF2DC210EE}"/>
              </a:ext>
            </a:extLst>
          </p:cNvPr>
          <p:cNvSpPr txBox="1"/>
          <p:nvPr/>
        </p:nvSpPr>
        <p:spPr>
          <a:xfrm>
            <a:off x="6984694" y="1189601"/>
            <a:ext cx="1475725" cy="369332"/>
          </a:xfrm>
          <a:prstGeom prst="rect">
            <a:avLst/>
          </a:prstGeom>
          <a:noFill/>
        </p:spPr>
        <p:txBody>
          <a:bodyPr wrap="none" rtlCol="0">
            <a:spAutoFit/>
          </a:bodyPr>
          <a:lstStyle/>
          <a:p>
            <a:r>
              <a:rPr lang="en-US" dirty="0"/>
              <a:t>DDL Example:</a:t>
            </a:r>
          </a:p>
        </p:txBody>
      </p:sp>
      <p:sp>
        <p:nvSpPr>
          <p:cNvPr id="7" name="TextBox 6">
            <a:extLst>
              <a:ext uri="{FF2B5EF4-FFF2-40B4-BE49-F238E27FC236}">
                <a16:creationId xmlns:a16="http://schemas.microsoft.com/office/drawing/2014/main" id="{3B2B44B9-AE24-41BB-823D-D7FEE8C82405}"/>
              </a:ext>
            </a:extLst>
          </p:cNvPr>
          <p:cNvSpPr txBox="1"/>
          <p:nvPr/>
        </p:nvSpPr>
        <p:spPr>
          <a:xfrm>
            <a:off x="480488" y="1189380"/>
            <a:ext cx="1530227" cy="369332"/>
          </a:xfrm>
          <a:prstGeom prst="rect">
            <a:avLst/>
          </a:prstGeom>
          <a:noFill/>
        </p:spPr>
        <p:txBody>
          <a:bodyPr wrap="none" rtlCol="0">
            <a:spAutoFit/>
          </a:bodyPr>
          <a:lstStyle/>
          <a:p>
            <a:r>
              <a:rPr lang="en-US" dirty="0"/>
              <a:t>DML Example:</a:t>
            </a:r>
          </a:p>
        </p:txBody>
      </p:sp>
      <p:sp>
        <p:nvSpPr>
          <p:cNvPr id="8" name="TextBox 7">
            <a:extLst>
              <a:ext uri="{FF2B5EF4-FFF2-40B4-BE49-F238E27FC236}">
                <a16:creationId xmlns:a16="http://schemas.microsoft.com/office/drawing/2014/main" id="{24E38397-F823-49C2-B64D-B97090233472}"/>
              </a:ext>
            </a:extLst>
          </p:cNvPr>
          <p:cNvSpPr txBox="1"/>
          <p:nvPr/>
        </p:nvSpPr>
        <p:spPr>
          <a:xfrm>
            <a:off x="480488" y="5040393"/>
            <a:ext cx="5286207" cy="841475"/>
          </a:xfrm>
          <a:custGeom>
            <a:avLst/>
            <a:gdLst>
              <a:gd name="connsiteX0" fmla="*/ 0 w 5286207"/>
              <a:gd name="connsiteY0" fmla="*/ 0 h 841475"/>
              <a:gd name="connsiteX1" fmla="*/ 481632 w 5286207"/>
              <a:gd name="connsiteY1" fmla="*/ 0 h 841475"/>
              <a:gd name="connsiteX2" fmla="*/ 963264 w 5286207"/>
              <a:gd name="connsiteY2" fmla="*/ 0 h 841475"/>
              <a:gd name="connsiteX3" fmla="*/ 1550621 w 5286207"/>
              <a:gd name="connsiteY3" fmla="*/ 0 h 841475"/>
              <a:gd name="connsiteX4" fmla="*/ 2032253 w 5286207"/>
              <a:gd name="connsiteY4" fmla="*/ 0 h 841475"/>
              <a:gd name="connsiteX5" fmla="*/ 2513885 w 5286207"/>
              <a:gd name="connsiteY5" fmla="*/ 0 h 841475"/>
              <a:gd name="connsiteX6" fmla="*/ 3101241 w 5286207"/>
              <a:gd name="connsiteY6" fmla="*/ 0 h 841475"/>
              <a:gd name="connsiteX7" fmla="*/ 3688598 w 5286207"/>
              <a:gd name="connsiteY7" fmla="*/ 0 h 841475"/>
              <a:gd name="connsiteX8" fmla="*/ 4170230 w 5286207"/>
              <a:gd name="connsiteY8" fmla="*/ 0 h 841475"/>
              <a:gd name="connsiteX9" fmla="*/ 4599000 w 5286207"/>
              <a:gd name="connsiteY9" fmla="*/ 0 h 841475"/>
              <a:gd name="connsiteX10" fmla="*/ 5286207 w 5286207"/>
              <a:gd name="connsiteY10" fmla="*/ 0 h 841475"/>
              <a:gd name="connsiteX11" fmla="*/ 5286207 w 5286207"/>
              <a:gd name="connsiteY11" fmla="*/ 429152 h 841475"/>
              <a:gd name="connsiteX12" fmla="*/ 5286207 w 5286207"/>
              <a:gd name="connsiteY12" fmla="*/ 841475 h 841475"/>
              <a:gd name="connsiteX13" fmla="*/ 4857437 w 5286207"/>
              <a:gd name="connsiteY13" fmla="*/ 841475 h 841475"/>
              <a:gd name="connsiteX14" fmla="*/ 4428667 w 5286207"/>
              <a:gd name="connsiteY14" fmla="*/ 841475 h 841475"/>
              <a:gd name="connsiteX15" fmla="*/ 3947035 w 5286207"/>
              <a:gd name="connsiteY15" fmla="*/ 841475 h 841475"/>
              <a:gd name="connsiteX16" fmla="*/ 3306816 w 5286207"/>
              <a:gd name="connsiteY16" fmla="*/ 841475 h 841475"/>
              <a:gd name="connsiteX17" fmla="*/ 2719460 w 5286207"/>
              <a:gd name="connsiteY17" fmla="*/ 841475 h 841475"/>
              <a:gd name="connsiteX18" fmla="*/ 2290690 w 5286207"/>
              <a:gd name="connsiteY18" fmla="*/ 841475 h 841475"/>
              <a:gd name="connsiteX19" fmla="*/ 1756195 w 5286207"/>
              <a:gd name="connsiteY19" fmla="*/ 841475 h 841475"/>
              <a:gd name="connsiteX20" fmla="*/ 1063115 w 5286207"/>
              <a:gd name="connsiteY20" fmla="*/ 841475 h 841475"/>
              <a:gd name="connsiteX21" fmla="*/ 0 w 5286207"/>
              <a:gd name="connsiteY21" fmla="*/ 841475 h 841475"/>
              <a:gd name="connsiteX22" fmla="*/ 0 w 5286207"/>
              <a:gd name="connsiteY22" fmla="*/ 412323 h 841475"/>
              <a:gd name="connsiteX23" fmla="*/ 0 w 5286207"/>
              <a:gd name="connsiteY23" fmla="*/ 0 h 8414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5286207" h="841475" fill="none" extrusionOk="0">
                <a:moveTo>
                  <a:pt x="0" y="0"/>
                </a:moveTo>
                <a:cubicBezTo>
                  <a:pt x="135737" y="-18116"/>
                  <a:pt x="326514" y="26895"/>
                  <a:pt x="481632" y="0"/>
                </a:cubicBezTo>
                <a:cubicBezTo>
                  <a:pt x="636750" y="-26895"/>
                  <a:pt x="846418" y="31669"/>
                  <a:pt x="963264" y="0"/>
                </a:cubicBezTo>
                <a:cubicBezTo>
                  <a:pt x="1080110" y="-31669"/>
                  <a:pt x="1386578" y="44122"/>
                  <a:pt x="1550621" y="0"/>
                </a:cubicBezTo>
                <a:cubicBezTo>
                  <a:pt x="1714664" y="-44122"/>
                  <a:pt x="1810631" y="11370"/>
                  <a:pt x="2032253" y="0"/>
                </a:cubicBezTo>
                <a:cubicBezTo>
                  <a:pt x="2253875" y="-11370"/>
                  <a:pt x="2374353" y="54619"/>
                  <a:pt x="2513885" y="0"/>
                </a:cubicBezTo>
                <a:cubicBezTo>
                  <a:pt x="2653417" y="-54619"/>
                  <a:pt x="2924999" y="21180"/>
                  <a:pt x="3101241" y="0"/>
                </a:cubicBezTo>
                <a:cubicBezTo>
                  <a:pt x="3277483" y="-21180"/>
                  <a:pt x="3425095" y="55739"/>
                  <a:pt x="3688598" y="0"/>
                </a:cubicBezTo>
                <a:cubicBezTo>
                  <a:pt x="3952101" y="-55739"/>
                  <a:pt x="4001769" y="47998"/>
                  <a:pt x="4170230" y="0"/>
                </a:cubicBezTo>
                <a:cubicBezTo>
                  <a:pt x="4338691" y="-47998"/>
                  <a:pt x="4415267" y="16722"/>
                  <a:pt x="4599000" y="0"/>
                </a:cubicBezTo>
                <a:cubicBezTo>
                  <a:pt x="4782733" y="-16722"/>
                  <a:pt x="5117665" y="19430"/>
                  <a:pt x="5286207" y="0"/>
                </a:cubicBezTo>
                <a:cubicBezTo>
                  <a:pt x="5288867" y="102756"/>
                  <a:pt x="5251721" y="321377"/>
                  <a:pt x="5286207" y="429152"/>
                </a:cubicBezTo>
                <a:cubicBezTo>
                  <a:pt x="5320693" y="536927"/>
                  <a:pt x="5255085" y="692816"/>
                  <a:pt x="5286207" y="841475"/>
                </a:cubicBezTo>
                <a:cubicBezTo>
                  <a:pt x="5141961" y="887793"/>
                  <a:pt x="5028039" y="820013"/>
                  <a:pt x="4857437" y="841475"/>
                </a:cubicBezTo>
                <a:cubicBezTo>
                  <a:pt x="4686835" y="862937"/>
                  <a:pt x="4627492" y="834042"/>
                  <a:pt x="4428667" y="841475"/>
                </a:cubicBezTo>
                <a:cubicBezTo>
                  <a:pt x="4229842" y="848908"/>
                  <a:pt x="4113907" y="794532"/>
                  <a:pt x="3947035" y="841475"/>
                </a:cubicBezTo>
                <a:cubicBezTo>
                  <a:pt x="3780163" y="888418"/>
                  <a:pt x="3464785" y="816356"/>
                  <a:pt x="3306816" y="841475"/>
                </a:cubicBezTo>
                <a:cubicBezTo>
                  <a:pt x="3148847" y="866594"/>
                  <a:pt x="2957536" y="817529"/>
                  <a:pt x="2719460" y="841475"/>
                </a:cubicBezTo>
                <a:cubicBezTo>
                  <a:pt x="2481384" y="865421"/>
                  <a:pt x="2398778" y="808181"/>
                  <a:pt x="2290690" y="841475"/>
                </a:cubicBezTo>
                <a:cubicBezTo>
                  <a:pt x="2182602" y="874769"/>
                  <a:pt x="2009118" y="802883"/>
                  <a:pt x="1756195" y="841475"/>
                </a:cubicBezTo>
                <a:cubicBezTo>
                  <a:pt x="1503272" y="880067"/>
                  <a:pt x="1387766" y="770121"/>
                  <a:pt x="1063115" y="841475"/>
                </a:cubicBezTo>
                <a:cubicBezTo>
                  <a:pt x="738464" y="912829"/>
                  <a:pt x="510704" y="814729"/>
                  <a:pt x="0" y="841475"/>
                </a:cubicBezTo>
                <a:cubicBezTo>
                  <a:pt x="-40078" y="645711"/>
                  <a:pt x="15260" y="580451"/>
                  <a:pt x="0" y="412323"/>
                </a:cubicBezTo>
                <a:cubicBezTo>
                  <a:pt x="-15260" y="244195"/>
                  <a:pt x="10845" y="94552"/>
                  <a:pt x="0" y="0"/>
                </a:cubicBezTo>
                <a:close/>
              </a:path>
              <a:path w="5286207" h="841475" stroke="0" extrusionOk="0">
                <a:moveTo>
                  <a:pt x="0" y="0"/>
                </a:moveTo>
                <a:cubicBezTo>
                  <a:pt x="165475" y="-36659"/>
                  <a:pt x="377371" y="9105"/>
                  <a:pt x="640218" y="0"/>
                </a:cubicBezTo>
                <a:cubicBezTo>
                  <a:pt x="903065" y="-9105"/>
                  <a:pt x="1032298" y="11607"/>
                  <a:pt x="1333299" y="0"/>
                </a:cubicBezTo>
                <a:cubicBezTo>
                  <a:pt x="1634300" y="-11607"/>
                  <a:pt x="1683293" y="25177"/>
                  <a:pt x="1867793" y="0"/>
                </a:cubicBezTo>
                <a:cubicBezTo>
                  <a:pt x="2052293" y="-25177"/>
                  <a:pt x="2335045" y="64366"/>
                  <a:pt x="2560874" y="0"/>
                </a:cubicBezTo>
                <a:cubicBezTo>
                  <a:pt x="2786703" y="-64366"/>
                  <a:pt x="2921422" y="13692"/>
                  <a:pt x="3253954" y="0"/>
                </a:cubicBezTo>
                <a:cubicBezTo>
                  <a:pt x="3586486" y="-13692"/>
                  <a:pt x="3636780" y="47314"/>
                  <a:pt x="3788448" y="0"/>
                </a:cubicBezTo>
                <a:cubicBezTo>
                  <a:pt x="3940116" y="-47314"/>
                  <a:pt x="4118982" y="67998"/>
                  <a:pt x="4428667" y="0"/>
                </a:cubicBezTo>
                <a:cubicBezTo>
                  <a:pt x="4738352" y="-67998"/>
                  <a:pt x="4996599" y="13668"/>
                  <a:pt x="5286207" y="0"/>
                </a:cubicBezTo>
                <a:cubicBezTo>
                  <a:pt x="5305125" y="129631"/>
                  <a:pt x="5282659" y="233987"/>
                  <a:pt x="5286207" y="420738"/>
                </a:cubicBezTo>
                <a:cubicBezTo>
                  <a:pt x="5289755" y="607489"/>
                  <a:pt x="5255765" y="722049"/>
                  <a:pt x="5286207" y="841475"/>
                </a:cubicBezTo>
                <a:cubicBezTo>
                  <a:pt x="5017296" y="886379"/>
                  <a:pt x="4883273" y="797072"/>
                  <a:pt x="4698851" y="841475"/>
                </a:cubicBezTo>
                <a:cubicBezTo>
                  <a:pt x="4514429" y="885878"/>
                  <a:pt x="4399175" y="813549"/>
                  <a:pt x="4164356" y="841475"/>
                </a:cubicBezTo>
                <a:cubicBezTo>
                  <a:pt x="3929537" y="869401"/>
                  <a:pt x="3742125" y="801028"/>
                  <a:pt x="3471276" y="841475"/>
                </a:cubicBezTo>
                <a:cubicBezTo>
                  <a:pt x="3200427" y="881922"/>
                  <a:pt x="3203059" y="800639"/>
                  <a:pt x="2989644" y="841475"/>
                </a:cubicBezTo>
                <a:cubicBezTo>
                  <a:pt x="2776229" y="882311"/>
                  <a:pt x="2522249" y="799128"/>
                  <a:pt x="2296563" y="841475"/>
                </a:cubicBezTo>
                <a:cubicBezTo>
                  <a:pt x="2070877" y="883822"/>
                  <a:pt x="1830425" y="798548"/>
                  <a:pt x="1603483" y="841475"/>
                </a:cubicBezTo>
                <a:cubicBezTo>
                  <a:pt x="1376541" y="884402"/>
                  <a:pt x="1336404" y="813815"/>
                  <a:pt x="1121851" y="841475"/>
                </a:cubicBezTo>
                <a:cubicBezTo>
                  <a:pt x="907298" y="869135"/>
                  <a:pt x="527836" y="767113"/>
                  <a:pt x="0" y="841475"/>
                </a:cubicBezTo>
                <a:cubicBezTo>
                  <a:pt x="-34379" y="729931"/>
                  <a:pt x="673" y="609297"/>
                  <a:pt x="0" y="420738"/>
                </a:cubicBezTo>
                <a:cubicBezTo>
                  <a:pt x="-673" y="232179"/>
                  <a:pt x="13286" y="197074"/>
                  <a:pt x="0" y="0"/>
                </a:cubicBezTo>
                <a:close/>
              </a:path>
            </a:pathLst>
          </a:custGeom>
          <a:solidFill>
            <a:schemeClr val="tx1"/>
          </a:solidFill>
          <a:ln>
            <a:no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r>
              <a:rPr lang="en-US" sz="1400" b="0" dirty="0">
                <a:solidFill>
                  <a:schemeClr val="accent6">
                    <a:lumMod val="60000"/>
                    <a:lumOff val="40000"/>
                  </a:schemeClr>
                </a:solidFill>
                <a:latin typeface="Courier New" panose="02070309020205020404" pitchFamily="49" charset="0"/>
                <a:cs typeface="+mn-cs"/>
              </a:rPr>
              <a:t>SELECT </a:t>
            </a:r>
            <a:r>
              <a:rPr lang="en-US" sz="1400" b="0" dirty="0">
                <a:solidFill>
                  <a:schemeClr val="bg1"/>
                </a:solidFill>
                <a:latin typeface="Courier New" panose="02070309020205020404" pitchFamily="49" charset="0"/>
                <a:cs typeface="+mn-cs"/>
              </a:rPr>
              <a:t>*</a:t>
            </a:r>
            <a:r>
              <a:rPr lang="en-US" sz="1400" b="0" dirty="0">
                <a:solidFill>
                  <a:schemeClr val="accent6">
                    <a:lumMod val="60000"/>
                    <a:lumOff val="40000"/>
                  </a:schemeClr>
                </a:solidFill>
                <a:latin typeface="Courier New" panose="02070309020205020404" pitchFamily="49" charset="0"/>
                <a:cs typeface="+mn-cs"/>
              </a:rPr>
              <a:t> FROM </a:t>
            </a:r>
            <a:r>
              <a:rPr lang="en-US" sz="1400" b="0" dirty="0" err="1">
                <a:solidFill>
                  <a:schemeClr val="accent4">
                    <a:lumMod val="60000"/>
                    <a:lumOff val="40000"/>
                  </a:schemeClr>
                </a:solidFill>
                <a:latin typeface="Courier New" panose="02070309020205020404" pitchFamily="49" charset="0"/>
                <a:cs typeface="+mn-cs"/>
              </a:rPr>
              <a:t>get_account</a:t>
            </a:r>
            <a:r>
              <a:rPr lang="en-US" sz="1400" b="0" dirty="0">
                <a:solidFill>
                  <a:schemeClr val="accent6">
                    <a:lumMod val="60000"/>
                    <a:lumOff val="40000"/>
                  </a:schemeClr>
                </a:solidFill>
                <a:latin typeface="Courier New" panose="02070309020205020404" pitchFamily="49" charset="0"/>
                <a:cs typeface="+mn-cs"/>
              </a:rPr>
              <a:t>(</a:t>
            </a:r>
            <a:r>
              <a:rPr lang="en-US" sz="1400" b="0" dirty="0">
                <a:solidFill>
                  <a:schemeClr val="bg2">
                    <a:lumMod val="75000"/>
                  </a:schemeClr>
                </a:solidFill>
                <a:latin typeface="Courier New" panose="02070309020205020404" pitchFamily="49" charset="0"/>
                <a:cs typeface="+mn-cs"/>
              </a:rPr>
              <a:t>'user = 100 and </a:t>
            </a:r>
            <a:r>
              <a:rPr lang="en-US" sz="1400" b="0" dirty="0" err="1">
                <a:solidFill>
                  <a:schemeClr val="bg2">
                    <a:lumMod val="75000"/>
                  </a:schemeClr>
                </a:solidFill>
                <a:latin typeface="Courier New" panose="02070309020205020404" pitchFamily="49" charset="0"/>
                <a:cs typeface="+mn-cs"/>
              </a:rPr>
              <a:t>cnt</a:t>
            </a:r>
            <a:r>
              <a:rPr lang="en-US" sz="1400" b="0" dirty="0">
                <a:solidFill>
                  <a:schemeClr val="bg2">
                    <a:lumMod val="75000"/>
                  </a:schemeClr>
                </a:solidFill>
                <a:latin typeface="Courier New" panose="02070309020205020404" pitchFamily="49" charset="0"/>
                <a:cs typeface="+mn-cs"/>
              </a:rPr>
              <a:t> &lt;= 5</a:t>
            </a:r>
            <a:r>
              <a:rPr lang="en-US" sz="1400" b="0" dirty="0">
                <a:solidFill>
                  <a:schemeClr val="accent6">
                    <a:lumMod val="60000"/>
                    <a:lumOff val="40000"/>
                  </a:schemeClr>
                </a:solidFill>
                <a:latin typeface="Courier New" panose="02070309020205020404" pitchFamily="49" charset="0"/>
                <a:cs typeface="+mn-cs"/>
              </a:rPr>
              <a:t>');</a:t>
            </a:r>
          </a:p>
        </p:txBody>
      </p:sp>
    </p:spTree>
    <p:extLst>
      <p:ext uri="{BB962C8B-B14F-4D97-AF65-F5344CB8AC3E}">
        <p14:creationId xmlns:p14="http://schemas.microsoft.com/office/powerpoint/2010/main" val="36051937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D52CD4-7C0F-4013-8E65-63CD25064C5B}"/>
              </a:ext>
            </a:extLst>
          </p:cNvPr>
          <p:cNvSpPr>
            <a:spLocks noGrp="1"/>
          </p:cNvSpPr>
          <p:nvPr>
            <p:ph type="title"/>
          </p:nvPr>
        </p:nvSpPr>
        <p:spPr/>
        <p:txBody>
          <a:bodyPr/>
          <a:lstStyle/>
          <a:p>
            <a:r>
              <a:rPr lang="en-US" b="1" dirty="0"/>
              <a:t>Caching</a:t>
            </a:r>
          </a:p>
        </p:txBody>
      </p:sp>
      <p:sp>
        <p:nvSpPr>
          <p:cNvPr id="2" name="TextBox 1">
            <a:extLst>
              <a:ext uri="{FF2B5EF4-FFF2-40B4-BE49-F238E27FC236}">
                <a16:creationId xmlns:a16="http://schemas.microsoft.com/office/drawing/2014/main" id="{3D97C073-29BC-4942-A811-6FA6D42FB650}"/>
              </a:ext>
            </a:extLst>
          </p:cNvPr>
          <p:cNvSpPr txBox="1"/>
          <p:nvPr/>
        </p:nvSpPr>
        <p:spPr>
          <a:xfrm>
            <a:off x="480488" y="1108187"/>
            <a:ext cx="6805068" cy="338554"/>
          </a:xfrm>
          <a:prstGeom prst="rect">
            <a:avLst/>
          </a:prstGeom>
          <a:solidFill>
            <a:schemeClr val="accent2">
              <a:lumMod val="20000"/>
              <a:lumOff val="80000"/>
            </a:schemeClr>
          </a:solidFill>
        </p:spPr>
        <p:txBody>
          <a:bodyPr wrap="square" rtlCol="0">
            <a:spAutoFit/>
          </a:bodyPr>
          <a:lstStyle/>
          <a:p>
            <a:r>
              <a:rPr lang="en-US" sz="1600" dirty="0">
                <a:solidFill>
                  <a:schemeClr val="accent6">
                    <a:lumMod val="50000"/>
                  </a:schemeClr>
                </a:solidFill>
                <a:latin typeface="Consolas" pitchFamily="49" charset="0"/>
              </a:rPr>
              <a:t>SELECT </a:t>
            </a:r>
            <a:r>
              <a:rPr lang="en-US" sz="1600" dirty="0" err="1">
                <a:latin typeface="Consolas" pitchFamily="49" charset="0"/>
              </a:rPr>
              <a:t>t_id</a:t>
            </a:r>
            <a:r>
              <a:rPr lang="en-US" sz="1600" dirty="0">
                <a:latin typeface="Consolas" pitchFamily="49" charset="0"/>
              </a:rPr>
              <a:t> </a:t>
            </a:r>
            <a:r>
              <a:rPr lang="en-US" sz="1600" dirty="0">
                <a:solidFill>
                  <a:schemeClr val="accent6">
                    <a:lumMod val="50000"/>
                  </a:schemeClr>
                </a:solidFill>
                <a:latin typeface="Consolas" pitchFamily="49" charset="0"/>
              </a:rPr>
              <a:t>FROM </a:t>
            </a:r>
            <a:r>
              <a:rPr lang="en-US" sz="1600" dirty="0" err="1">
                <a:latin typeface="Consolas" pitchFamily="49" charset="0"/>
              </a:rPr>
              <a:t>test_table</a:t>
            </a:r>
            <a:r>
              <a:rPr lang="en-US" sz="1600" dirty="0">
                <a:latin typeface="Consolas" pitchFamily="49" charset="0"/>
              </a:rPr>
              <a:t> </a:t>
            </a:r>
            <a:r>
              <a:rPr lang="en-US" sz="1600" dirty="0">
                <a:solidFill>
                  <a:schemeClr val="accent6">
                    <a:lumMod val="50000"/>
                  </a:schemeClr>
                </a:solidFill>
                <a:latin typeface="Consolas" pitchFamily="49" charset="0"/>
              </a:rPr>
              <a:t>WHERE </a:t>
            </a:r>
            <a:r>
              <a:rPr lang="en-US" sz="1600" dirty="0" err="1">
                <a:latin typeface="Consolas" pitchFamily="49" charset="0"/>
              </a:rPr>
              <a:t>t_id</a:t>
            </a:r>
            <a:r>
              <a:rPr lang="en-US" sz="1600" dirty="0">
                <a:solidFill>
                  <a:schemeClr val="accent6">
                    <a:lumMod val="50000"/>
                  </a:schemeClr>
                </a:solidFill>
                <a:latin typeface="Consolas" pitchFamily="49" charset="0"/>
              </a:rPr>
              <a:t> = </a:t>
            </a:r>
            <a:r>
              <a:rPr lang="en-US" sz="1600" dirty="0">
                <a:solidFill>
                  <a:srgbClr val="92D050"/>
                </a:solidFill>
                <a:latin typeface="Consolas" pitchFamily="49" charset="0"/>
              </a:rPr>
              <a:t>&lt;CERTAIN_INT&gt;</a:t>
            </a:r>
          </a:p>
        </p:txBody>
      </p:sp>
      <p:sp>
        <p:nvSpPr>
          <p:cNvPr id="10" name="TextBox 9">
            <a:extLst>
              <a:ext uri="{FF2B5EF4-FFF2-40B4-BE49-F238E27FC236}">
                <a16:creationId xmlns:a16="http://schemas.microsoft.com/office/drawing/2014/main" id="{327002C2-3C1C-40C2-928C-B2D4592FD892}"/>
              </a:ext>
            </a:extLst>
          </p:cNvPr>
          <p:cNvSpPr txBox="1"/>
          <p:nvPr/>
        </p:nvSpPr>
        <p:spPr>
          <a:xfrm>
            <a:off x="480488" y="1649489"/>
            <a:ext cx="6805068" cy="1631216"/>
          </a:xfrm>
          <a:prstGeom prst="rect">
            <a:avLst/>
          </a:prstGeom>
          <a:solidFill>
            <a:schemeClr val="accent6">
              <a:lumMod val="20000"/>
              <a:lumOff val="80000"/>
            </a:schemeClr>
          </a:solidFill>
        </p:spPr>
        <p:txBody>
          <a:bodyPr wrap="none" rtlCol="0">
            <a:spAutoFit/>
          </a:bodyPr>
          <a:lstStyle/>
          <a:p>
            <a:r>
              <a:rPr lang="en-US" sz="1600" dirty="0">
                <a:solidFill>
                  <a:schemeClr val="accent6">
                    <a:lumMod val="50000"/>
                  </a:schemeClr>
                </a:solidFill>
                <a:latin typeface="Consolas" pitchFamily="49" charset="0"/>
              </a:rPr>
              <a:t>CREATE OR REPLACE FUNCTION </a:t>
            </a:r>
            <a:r>
              <a:rPr lang="en-US" sz="1600" dirty="0" err="1">
                <a:latin typeface="Consolas" pitchFamily="49" charset="0"/>
              </a:rPr>
              <a:t>get_id</a:t>
            </a:r>
            <a:endParaRPr lang="en-US" sz="1600" dirty="0">
              <a:latin typeface="Consolas" pitchFamily="49" charset="0"/>
            </a:endParaRPr>
          </a:p>
          <a:p>
            <a:r>
              <a:rPr lang="en-US" sz="1600" dirty="0">
                <a:solidFill>
                  <a:schemeClr val="accent6">
                    <a:lumMod val="50000"/>
                  </a:schemeClr>
                </a:solidFill>
                <a:latin typeface="Consolas" pitchFamily="49" charset="0"/>
              </a:rPr>
              <a:t>(</a:t>
            </a:r>
            <a:r>
              <a:rPr lang="en-US" sz="1600" dirty="0" err="1">
                <a:latin typeface="Consolas" pitchFamily="49" charset="0"/>
              </a:rPr>
              <a:t>some_int</a:t>
            </a:r>
            <a:r>
              <a:rPr lang="en-US" sz="1600" dirty="0">
                <a:latin typeface="Consolas" pitchFamily="49" charset="0"/>
              </a:rPr>
              <a:t> </a:t>
            </a:r>
            <a:r>
              <a:rPr lang="en-US" sz="1600" dirty="0">
                <a:solidFill>
                  <a:srgbClr val="92D050"/>
                </a:solidFill>
                <a:latin typeface="Consolas" pitchFamily="49" charset="0"/>
              </a:rPr>
              <a:t>int</a:t>
            </a:r>
            <a:r>
              <a:rPr lang="en-US" sz="1600" dirty="0">
                <a:solidFill>
                  <a:schemeClr val="accent6">
                    <a:lumMod val="50000"/>
                  </a:schemeClr>
                </a:solidFill>
                <a:latin typeface="Consolas" pitchFamily="49" charset="0"/>
              </a:rPr>
              <a:t> ) RETURNS </a:t>
            </a:r>
            <a:r>
              <a:rPr lang="en-US" sz="1600" dirty="0">
                <a:solidFill>
                  <a:srgbClr val="92D050"/>
                </a:solidFill>
                <a:latin typeface="Consolas" pitchFamily="49" charset="0"/>
              </a:rPr>
              <a:t>INT</a:t>
            </a:r>
            <a:r>
              <a:rPr lang="en-US" sz="1600" dirty="0">
                <a:solidFill>
                  <a:schemeClr val="accent6">
                    <a:lumMod val="50000"/>
                  </a:schemeClr>
                </a:solidFill>
                <a:latin typeface="Consolas" pitchFamily="49" charset="0"/>
              </a:rPr>
              <a:t> AS $$</a:t>
            </a:r>
          </a:p>
          <a:p>
            <a:r>
              <a:rPr lang="en-US" sz="1600" dirty="0">
                <a:solidFill>
                  <a:schemeClr val="accent6">
                    <a:lumMod val="50000"/>
                  </a:schemeClr>
                </a:solidFill>
                <a:latin typeface="Consolas" pitchFamily="49" charset="0"/>
              </a:rPr>
              <a:t>BEGIN</a:t>
            </a:r>
          </a:p>
          <a:p>
            <a:r>
              <a:rPr lang="en-US" sz="1600" dirty="0">
                <a:solidFill>
                  <a:schemeClr val="accent6">
                    <a:lumMod val="50000"/>
                  </a:schemeClr>
                </a:solidFill>
                <a:latin typeface="Consolas" pitchFamily="49" charset="0"/>
              </a:rPr>
              <a:t>RETURN (SELECT </a:t>
            </a:r>
            <a:r>
              <a:rPr lang="en-US" sz="1600" dirty="0" err="1">
                <a:latin typeface="Consolas" pitchFamily="49" charset="0"/>
              </a:rPr>
              <a:t>t_id</a:t>
            </a:r>
            <a:r>
              <a:rPr lang="en-US" sz="1600" dirty="0">
                <a:latin typeface="Consolas" pitchFamily="49" charset="0"/>
              </a:rPr>
              <a:t> </a:t>
            </a:r>
            <a:r>
              <a:rPr lang="en-US" sz="1600" dirty="0">
                <a:solidFill>
                  <a:schemeClr val="accent6">
                    <a:lumMod val="50000"/>
                  </a:schemeClr>
                </a:solidFill>
                <a:latin typeface="Consolas" pitchFamily="49" charset="0"/>
              </a:rPr>
              <a:t>FROM </a:t>
            </a:r>
            <a:r>
              <a:rPr lang="en-US" sz="1600" dirty="0" err="1">
                <a:latin typeface="Consolas" pitchFamily="49" charset="0"/>
              </a:rPr>
              <a:t>test_table</a:t>
            </a:r>
            <a:r>
              <a:rPr lang="en-US" sz="1600" dirty="0">
                <a:latin typeface="Consolas" pitchFamily="49" charset="0"/>
              </a:rPr>
              <a:t> </a:t>
            </a:r>
            <a:r>
              <a:rPr lang="en-US" sz="1600" dirty="0">
                <a:solidFill>
                  <a:schemeClr val="accent6">
                    <a:lumMod val="50000"/>
                  </a:schemeClr>
                </a:solidFill>
                <a:latin typeface="Consolas" pitchFamily="49" charset="0"/>
              </a:rPr>
              <a:t>WHERE </a:t>
            </a:r>
            <a:r>
              <a:rPr lang="en-US" sz="1600" dirty="0" err="1">
                <a:latin typeface="Consolas" pitchFamily="49" charset="0"/>
              </a:rPr>
              <a:t>t_id</a:t>
            </a:r>
            <a:r>
              <a:rPr lang="en-US" sz="1600" dirty="0">
                <a:latin typeface="Consolas" pitchFamily="49" charset="0"/>
              </a:rPr>
              <a:t> </a:t>
            </a:r>
            <a:r>
              <a:rPr lang="en-US" sz="1600" dirty="0">
                <a:solidFill>
                  <a:schemeClr val="accent6">
                    <a:lumMod val="50000"/>
                  </a:schemeClr>
                </a:solidFill>
                <a:latin typeface="Consolas" pitchFamily="49" charset="0"/>
              </a:rPr>
              <a:t>= </a:t>
            </a:r>
            <a:r>
              <a:rPr lang="en-US" sz="1600" dirty="0" err="1">
                <a:latin typeface="Consolas" pitchFamily="49" charset="0"/>
              </a:rPr>
              <a:t>some_int</a:t>
            </a:r>
            <a:r>
              <a:rPr lang="en-US" sz="1600" dirty="0">
                <a:solidFill>
                  <a:schemeClr val="accent6">
                    <a:lumMod val="50000"/>
                  </a:schemeClr>
                </a:solidFill>
                <a:latin typeface="Consolas" pitchFamily="49" charset="0"/>
              </a:rPr>
              <a:t>);</a:t>
            </a:r>
          </a:p>
          <a:p>
            <a:r>
              <a:rPr lang="en-US" sz="1600" dirty="0">
                <a:solidFill>
                  <a:schemeClr val="accent6">
                    <a:lumMod val="50000"/>
                  </a:schemeClr>
                </a:solidFill>
                <a:latin typeface="Consolas" pitchFamily="49" charset="0"/>
              </a:rPr>
              <a:t>END;</a:t>
            </a:r>
          </a:p>
          <a:p>
            <a:r>
              <a:rPr lang="en-US" sz="1600" dirty="0">
                <a:solidFill>
                  <a:schemeClr val="accent6">
                    <a:lumMod val="50000"/>
                  </a:schemeClr>
                </a:solidFill>
                <a:latin typeface="Consolas" pitchFamily="49" charset="0"/>
              </a:rPr>
              <a:t>$$ LANGUAGE </a:t>
            </a:r>
            <a:r>
              <a:rPr lang="en-US" sz="1600" dirty="0" err="1">
                <a:solidFill>
                  <a:srgbClr val="92D050"/>
                </a:solidFill>
                <a:latin typeface="Consolas" pitchFamily="49" charset="0"/>
              </a:rPr>
              <a:t>plpgsql</a:t>
            </a:r>
            <a:r>
              <a:rPr lang="en-US" sz="1600" dirty="0">
                <a:solidFill>
                  <a:schemeClr val="accent6">
                    <a:lumMod val="50000"/>
                  </a:schemeClr>
                </a:solidFill>
                <a:latin typeface="Consolas" pitchFamily="49" charset="0"/>
              </a:rPr>
              <a:t>;</a:t>
            </a:r>
          </a:p>
        </p:txBody>
      </p:sp>
      <p:sp>
        <p:nvSpPr>
          <p:cNvPr id="11" name="TextBox 10">
            <a:extLst>
              <a:ext uri="{FF2B5EF4-FFF2-40B4-BE49-F238E27FC236}">
                <a16:creationId xmlns:a16="http://schemas.microsoft.com/office/drawing/2014/main" id="{C091888F-80A2-4682-9507-1891CFFAE204}"/>
              </a:ext>
            </a:extLst>
          </p:cNvPr>
          <p:cNvSpPr txBox="1"/>
          <p:nvPr/>
        </p:nvSpPr>
        <p:spPr>
          <a:xfrm>
            <a:off x="480488" y="3577296"/>
            <a:ext cx="6805068" cy="2554545"/>
          </a:xfrm>
          <a:prstGeom prst="rect">
            <a:avLst/>
          </a:prstGeom>
          <a:solidFill>
            <a:schemeClr val="accent4">
              <a:lumMod val="20000"/>
              <a:lumOff val="80000"/>
            </a:schemeClr>
          </a:solidFill>
        </p:spPr>
        <p:txBody>
          <a:bodyPr wrap="square" rtlCol="0">
            <a:spAutoFit/>
          </a:bodyPr>
          <a:lstStyle/>
          <a:p>
            <a:r>
              <a:rPr lang="en-US" sz="1600" dirty="0">
                <a:solidFill>
                  <a:schemeClr val="accent6">
                    <a:lumMod val="50000"/>
                  </a:schemeClr>
                </a:solidFill>
                <a:latin typeface="Consolas" pitchFamily="49" charset="0"/>
              </a:rPr>
              <a:t>CREATE OR REPLACE FUNCTION </a:t>
            </a:r>
            <a:r>
              <a:rPr lang="en-US" sz="1600" dirty="0" err="1">
                <a:latin typeface="Consolas" pitchFamily="49" charset="0"/>
              </a:rPr>
              <a:t>get_id</a:t>
            </a:r>
            <a:endParaRPr lang="en-US" sz="1600" dirty="0">
              <a:latin typeface="Consolas" pitchFamily="49" charset="0"/>
            </a:endParaRPr>
          </a:p>
          <a:p>
            <a:r>
              <a:rPr lang="en-US" sz="1600" dirty="0">
                <a:solidFill>
                  <a:schemeClr val="accent6">
                    <a:lumMod val="50000"/>
                  </a:schemeClr>
                </a:solidFill>
                <a:latin typeface="Consolas" pitchFamily="49" charset="0"/>
              </a:rPr>
              <a:t>(</a:t>
            </a:r>
            <a:r>
              <a:rPr lang="en-US" sz="1600" dirty="0" err="1">
                <a:latin typeface="Consolas" pitchFamily="49" charset="0"/>
              </a:rPr>
              <a:t>some_int</a:t>
            </a:r>
            <a:r>
              <a:rPr lang="en-US" sz="1600" dirty="0">
                <a:latin typeface="Consolas" pitchFamily="49" charset="0"/>
              </a:rPr>
              <a:t> </a:t>
            </a:r>
            <a:r>
              <a:rPr lang="en-US" sz="1600" dirty="0">
                <a:solidFill>
                  <a:srgbClr val="92D050"/>
                </a:solidFill>
                <a:latin typeface="Consolas" pitchFamily="49" charset="0"/>
              </a:rPr>
              <a:t>int</a:t>
            </a:r>
            <a:r>
              <a:rPr lang="en-US" sz="1600" dirty="0">
                <a:solidFill>
                  <a:schemeClr val="accent6">
                    <a:lumMod val="50000"/>
                  </a:schemeClr>
                </a:solidFill>
                <a:latin typeface="Consolas" pitchFamily="49" charset="0"/>
              </a:rPr>
              <a:t> ) RETURNS </a:t>
            </a:r>
            <a:r>
              <a:rPr lang="en-US" sz="1600" dirty="0">
                <a:solidFill>
                  <a:srgbClr val="92D050"/>
                </a:solidFill>
                <a:latin typeface="Consolas" pitchFamily="49" charset="0"/>
              </a:rPr>
              <a:t>INT</a:t>
            </a:r>
            <a:r>
              <a:rPr lang="en-US" sz="1600" dirty="0">
                <a:solidFill>
                  <a:schemeClr val="accent6">
                    <a:lumMod val="50000"/>
                  </a:schemeClr>
                </a:solidFill>
                <a:latin typeface="Consolas" pitchFamily="49" charset="0"/>
              </a:rPr>
              <a:t> AS $$</a:t>
            </a:r>
          </a:p>
          <a:p>
            <a:r>
              <a:rPr lang="en-US" sz="1600" dirty="0">
                <a:solidFill>
                  <a:schemeClr val="accent6">
                    <a:lumMod val="50000"/>
                  </a:schemeClr>
                </a:solidFill>
                <a:latin typeface="Consolas" pitchFamily="49" charset="0"/>
              </a:rPr>
              <a:t>DECLARE</a:t>
            </a:r>
          </a:p>
          <a:p>
            <a:r>
              <a:rPr lang="en-US" sz="1600" dirty="0" err="1">
                <a:latin typeface="Consolas" pitchFamily="49" charset="0"/>
              </a:rPr>
              <a:t>v_id</a:t>
            </a:r>
            <a:r>
              <a:rPr lang="en-US" sz="1600" dirty="0">
                <a:latin typeface="Consolas" pitchFamily="49" charset="0"/>
              </a:rPr>
              <a:t> </a:t>
            </a:r>
            <a:r>
              <a:rPr lang="en-US" sz="1600" dirty="0">
                <a:solidFill>
                  <a:srgbClr val="92D050"/>
                </a:solidFill>
                <a:latin typeface="Consolas" pitchFamily="49" charset="0"/>
              </a:rPr>
              <a:t>INT</a:t>
            </a:r>
            <a:r>
              <a:rPr lang="en-US" sz="1600" dirty="0">
                <a:solidFill>
                  <a:schemeClr val="accent6">
                    <a:lumMod val="50000"/>
                  </a:schemeClr>
                </a:solidFill>
                <a:latin typeface="Consolas" pitchFamily="49" charset="0"/>
              </a:rPr>
              <a:t>;</a:t>
            </a:r>
          </a:p>
          <a:p>
            <a:r>
              <a:rPr lang="en-US" sz="1600" dirty="0">
                <a:solidFill>
                  <a:schemeClr val="accent6">
                    <a:lumMod val="50000"/>
                  </a:schemeClr>
                </a:solidFill>
                <a:latin typeface="Consolas" pitchFamily="49" charset="0"/>
              </a:rPr>
              <a:t>BEGIN</a:t>
            </a:r>
          </a:p>
          <a:p>
            <a:r>
              <a:rPr lang="en-US" sz="1600" dirty="0">
                <a:solidFill>
                  <a:schemeClr val="accent6">
                    <a:lumMod val="50000"/>
                  </a:schemeClr>
                </a:solidFill>
                <a:latin typeface="Consolas" pitchFamily="49" charset="0"/>
              </a:rPr>
              <a:t>EXECUTE '</a:t>
            </a:r>
            <a:r>
              <a:rPr lang="en-US" sz="1600" dirty="0">
                <a:solidFill>
                  <a:schemeClr val="bg2">
                    <a:lumMod val="75000"/>
                  </a:schemeClr>
                </a:solidFill>
                <a:latin typeface="Consolas" pitchFamily="49" charset="0"/>
              </a:rPr>
              <a:t>SELECT </a:t>
            </a:r>
            <a:r>
              <a:rPr lang="en-US" sz="1600" dirty="0" err="1">
                <a:solidFill>
                  <a:schemeClr val="bg2">
                    <a:lumMod val="75000"/>
                  </a:schemeClr>
                </a:solidFill>
                <a:latin typeface="Consolas" pitchFamily="49" charset="0"/>
              </a:rPr>
              <a:t>t_id</a:t>
            </a:r>
            <a:r>
              <a:rPr lang="en-US" sz="1600" dirty="0">
                <a:solidFill>
                  <a:schemeClr val="bg2">
                    <a:lumMod val="75000"/>
                  </a:schemeClr>
                </a:solidFill>
                <a:latin typeface="Consolas" pitchFamily="49" charset="0"/>
              </a:rPr>
              <a:t> FROM </a:t>
            </a:r>
            <a:r>
              <a:rPr lang="en-US" sz="1600" dirty="0" err="1">
                <a:solidFill>
                  <a:schemeClr val="bg2">
                    <a:lumMod val="75000"/>
                  </a:schemeClr>
                </a:solidFill>
                <a:latin typeface="Consolas" pitchFamily="49" charset="0"/>
              </a:rPr>
              <a:t>test_table</a:t>
            </a:r>
            <a:r>
              <a:rPr lang="en-US" sz="1600" dirty="0">
                <a:solidFill>
                  <a:schemeClr val="bg2">
                    <a:lumMod val="75000"/>
                  </a:schemeClr>
                </a:solidFill>
                <a:latin typeface="Consolas" pitchFamily="49" charset="0"/>
              </a:rPr>
              <a:t> WHERE </a:t>
            </a:r>
            <a:r>
              <a:rPr lang="en-US" sz="1600" dirty="0" err="1">
                <a:solidFill>
                  <a:schemeClr val="bg2">
                    <a:lumMod val="75000"/>
                  </a:schemeClr>
                </a:solidFill>
                <a:latin typeface="Consolas" pitchFamily="49" charset="0"/>
              </a:rPr>
              <a:t>t_id</a:t>
            </a:r>
            <a:r>
              <a:rPr lang="en-US" sz="1600" dirty="0">
                <a:solidFill>
                  <a:schemeClr val="bg2">
                    <a:lumMod val="75000"/>
                  </a:schemeClr>
                </a:solidFill>
                <a:latin typeface="Consolas" pitchFamily="49" charset="0"/>
              </a:rPr>
              <a:t> = $1</a:t>
            </a:r>
            <a:r>
              <a:rPr lang="en-US" sz="1600" dirty="0">
                <a:solidFill>
                  <a:schemeClr val="accent6">
                    <a:lumMod val="50000"/>
                  </a:schemeClr>
                </a:solidFill>
                <a:latin typeface="Consolas" pitchFamily="49" charset="0"/>
              </a:rPr>
              <a:t>' USING </a:t>
            </a:r>
            <a:r>
              <a:rPr lang="en-US" sz="1600" dirty="0" err="1">
                <a:latin typeface="Consolas" pitchFamily="49" charset="0"/>
              </a:rPr>
              <a:t>some_int</a:t>
            </a:r>
            <a:r>
              <a:rPr lang="en-US" sz="1600" dirty="0">
                <a:latin typeface="Consolas" pitchFamily="49" charset="0"/>
              </a:rPr>
              <a:t> </a:t>
            </a:r>
            <a:r>
              <a:rPr lang="en-US" sz="1600" dirty="0">
                <a:solidFill>
                  <a:schemeClr val="accent6">
                    <a:lumMod val="50000"/>
                  </a:schemeClr>
                </a:solidFill>
                <a:latin typeface="Consolas" pitchFamily="49" charset="0"/>
              </a:rPr>
              <a:t>INTO </a:t>
            </a:r>
            <a:r>
              <a:rPr lang="en-US" sz="1600" dirty="0" err="1">
                <a:latin typeface="Consolas" pitchFamily="49" charset="0"/>
              </a:rPr>
              <a:t>v_id</a:t>
            </a:r>
            <a:r>
              <a:rPr lang="en-US" sz="1600" dirty="0">
                <a:solidFill>
                  <a:schemeClr val="accent6">
                    <a:lumMod val="50000"/>
                  </a:schemeClr>
                </a:solidFill>
                <a:latin typeface="Consolas" pitchFamily="49" charset="0"/>
              </a:rPr>
              <a:t>;</a:t>
            </a:r>
          </a:p>
          <a:p>
            <a:r>
              <a:rPr lang="en-US" sz="1600" dirty="0">
                <a:solidFill>
                  <a:schemeClr val="accent6">
                    <a:lumMod val="50000"/>
                  </a:schemeClr>
                </a:solidFill>
                <a:latin typeface="Consolas" pitchFamily="49" charset="0"/>
              </a:rPr>
              <a:t>RETURN </a:t>
            </a:r>
            <a:r>
              <a:rPr lang="en-US" sz="1600" dirty="0" err="1">
                <a:latin typeface="Consolas" pitchFamily="49" charset="0"/>
              </a:rPr>
              <a:t>v_id</a:t>
            </a:r>
            <a:r>
              <a:rPr lang="en-US" sz="1600" dirty="0">
                <a:solidFill>
                  <a:schemeClr val="accent6">
                    <a:lumMod val="50000"/>
                  </a:schemeClr>
                </a:solidFill>
                <a:latin typeface="Consolas" pitchFamily="49" charset="0"/>
              </a:rPr>
              <a:t>;</a:t>
            </a:r>
          </a:p>
          <a:p>
            <a:r>
              <a:rPr lang="en-US" sz="1600" dirty="0">
                <a:solidFill>
                  <a:schemeClr val="accent6">
                    <a:lumMod val="50000"/>
                  </a:schemeClr>
                </a:solidFill>
                <a:latin typeface="Consolas" pitchFamily="49" charset="0"/>
              </a:rPr>
              <a:t>END;</a:t>
            </a:r>
          </a:p>
          <a:p>
            <a:r>
              <a:rPr lang="en-US" sz="1600" dirty="0">
                <a:solidFill>
                  <a:schemeClr val="accent6">
                    <a:lumMod val="50000"/>
                  </a:schemeClr>
                </a:solidFill>
                <a:latin typeface="Consolas" pitchFamily="49" charset="0"/>
              </a:rPr>
              <a:t>$$ LANGUAGE </a:t>
            </a:r>
            <a:r>
              <a:rPr lang="en-US" sz="1600" dirty="0" err="1">
                <a:solidFill>
                  <a:srgbClr val="92D050"/>
                </a:solidFill>
                <a:latin typeface="Consolas" pitchFamily="49" charset="0"/>
              </a:rPr>
              <a:t>plpgsql</a:t>
            </a:r>
            <a:r>
              <a:rPr lang="en-US" sz="1600" dirty="0">
                <a:solidFill>
                  <a:schemeClr val="accent6">
                    <a:lumMod val="50000"/>
                  </a:schemeClr>
                </a:solidFill>
                <a:latin typeface="Consolas" pitchFamily="49" charset="0"/>
              </a:rPr>
              <a:t>;</a:t>
            </a:r>
          </a:p>
        </p:txBody>
      </p:sp>
      <p:cxnSp>
        <p:nvCxnSpPr>
          <p:cNvPr id="15" name="Straight Arrow Connector 14">
            <a:extLst>
              <a:ext uri="{FF2B5EF4-FFF2-40B4-BE49-F238E27FC236}">
                <a16:creationId xmlns:a16="http://schemas.microsoft.com/office/drawing/2014/main" id="{252CACA0-C329-47C2-A4F8-DAC826F8C86E}"/>
              </a:ext>
            </a:extLst>
          </p:cNvPr>
          <p:cNvCxnSpPr>
            <a:cxnSpLocks/>
          </p:cNvCxnSpPr>
          <p:nvPr/>
        </p:nvCxnSpPr>
        <p:spPr>
          <a:xfrm flipH="1">
            <a:off x="7285558" y="1265955"/>
            <a:ext cx="701671" cy="0"/>
          </a:xfrm>
          <a:prstGeom prst="straightConnector1">
            <a:avLst/>
          </a:prstGeom>
          <a:ln w="5715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D700987B-E888-4B52-AD88-D2829ED2AB47}"/>
              </a:ext>
            </a:extLst>
          </p:cNvPr>
          <p:cNvCxnSpPr>
            <a:cxnSpLocks/>
          </p:cNvCxnSpPr>
          <p:nvPr/>
        </p:nvCxnSpPr>
        <p:spPr>
          <a:xfrm flipH="1">
            <a:off x="7285556" y="1870046"/>
            <a:ext cx="701671" cy="0"/>
          </a:xfrm>
          <a:prstGeom prst="straightConnector1">
            <a:avLst/>
          </a:prstGeom>
          <a:ln w="57150">
            <a:solidFill>
              <a:schemeClr val="accent6">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AE0B09F5-1382-4FAA-8A1E-97CD60E2F388}"/>
              </a:ext>
            </a:extLst>
          </p:cNvPr>
          <p:cNvCxnSpPr>
            <a:cxnSpLocks/>
          </p:cNvCxnSpPr>
          <p:nvPr/>
        </p:nvCxnSpPr>
        <p:spPr>
          <a:xfrm flipH="1">
            <a:off x="7285556" y="3862262"/>
            <a:ext cx="701671" cy="0"/>
          </a:xfrm>
          <a:prstGeom prst="straightConnector1">
            <a:avLst/>
          </a:prstGeom>
          <a:ln w="571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D1ADD0C-2319-4999-851C-1E626BC0D79A}"/>
              </a:ext>
            </a:extLst>
          </p:cNvPr>
          <p:cNvSpPr txBox="1"/>
          <p:nvPr/>
        </p:nvSpPr>
        <p:spPr>
          <a:xfrm>
            <a:off x="8064347" y="1077409"/>
            <a:ext cx="1500411" cy="369332"/>
          </a:xfrm>
          <a:prstGeom prst="rect">
            <a:avLst/>
          </a:prstGeom>
          <a:noFill/>
        </p:spPr>
        <p:txBody>
          <a:bodyPr wrap="none" rtlCol="0">
            <a:spAutoFit/>
          </a:bodyPr>
          <a:lstStyle/>
          <a:p>
            <a:r>
              <a:rPr lang="en-US" dirty="0">
                <a:solidFill>
                  <a:schemeClr val="accent5">
                    <a:lumMod val="50000"/>
                  </a:schemeClr>
                </a:solidFill>
              </a:rPr>
              <a:t>plan is cached</a:t>
            </a:r>
          </a:p>
        </p:txBody>
      </p:sp>
      <p:sp>
        <p:nvSpPr>
          <p:cNvPr id="21" name="TextBox 20">
            <a:extLst>
              <a:ext uri="{FF2B5EF4-FFF2-40B4-BE49-F238E27FC236}">
                <a16:creationId xmlns:a16="http://schemas.microsoft.com/office/drawing/2014/main" id="{B5265A80-B432-49E1-A98A-4EB4265E3840}"/>
              </a:ext>
            </a:extLst>
          </p:cNvPr>
          <p:cNvSpPr txBox="1"/>
          <p:nvPr/>
        </p:nvSpPr>
        <p:spPr>
          <a:xfrm>
            <a:off x="8064347" y="1685380"/>
            <a:ext cx="2058256" cy="369332"/>
          </a:xfrm>
          <a:prstGeom prst="rect">
            <a:avLst/>
          </a:prstGeom>
          <a:noFill/>
        </p:spPr>
        <p:txBody>
          <a:bodyPr wrap="none" rtlCol="0">
            <a:spAutoFit/>
          </a:bodyPr>
          <a:lstStyle/>
          <a:p>
            <a:r>
              <a:rPr lang="en-US" dirty="0">
                <a:solidFill>
                  <a:schemeClr val="accent6">
                    <a:lumMod val="50000"/>
                  </a:schemeClr>
                </a:solidFill>
              </a:rPr>
              <a:t>cached plan is used </a:t>
            </a:r>
          </a:p>
        </p:txBody>
      </p:sp>
      <p:sp>
        <p:nvSpPr>
          <p:cNvPr id="22" name="TextBox 21">
            <a:extLst>
              <a:ext uri="{FF2B5EF4-FFF2-40B4-BE49-F238E27FC236}">
                <a16:creationId xmlns:a16="http://schemas.microsoft.com/office/drawing/2014/main" id="{E84B60B1-C835-49F4-9F35-EB2A32F7DF44}"/>
              </a:ext>
            </a:extLst>
          </p:cNvPr>
          <p:cNvSpPr txBox="1"/>
          <p:nvPr/>
        </p:nvSpPr>
        <p:spPr>
          <a:xfrm>
            <a:off x="8064348" y="3677596"/>
            <a:ext cx="2058256" cy="646331"/>
          </a:xfrm>
          <a:prstGeom prst="rect">
            <a:avLst/>
          </a:prstGeom>
          <a:noFill/>
        </p:spPr>
        <p:txBody>
          <a:bodyPr wrap="square" rtlCol="0">
            <a:spAutoFit/>
          </a:bodyPr>
          <a:lstStyle/>
          <a:p>
            <a:r>
              <a:rPr lang="en-US" dirty="0">
                <a:solidFill>
                  <a:schemeClr val="accent4">
                    <a:lumMod val="50000"/>
                  </a:schemeClr>
                </a:solidFill>
              </a:rPr>
              <a:t>plan is being evaluated each run</a:t>
            </a:r>
          </a:p>
        </p:txBody>
      </p:sp>
    </p:spTree>
    <p:extLst>
      <p:ext uri="{BB962C8B-B14F-4D97-AF65-F5344CB8AC3E}">
        <p14:creationId xmlns:p14="http://schemas.microsoft.com/office/powerpoint/2010/main" val="402094583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08621" y="1883222"/>
            <a:ext cx="5754624" cy="660687"/>
          </a:xfrm>
        </p:spPr>
        <p:txBody>
          <a:bodyPr/>
          <a:lstStyle/>
          <a:p>
            <a:r>
              <a:rPr lang="en-US" sz="3200" b="1" dirty="0"/>
              <a:t>Agenda</a:t>
            </a:r>
          </a:p>
        </p:txBody>
      </p:sp>
      <p:sp>
        <p:nvSpPr>
          <p:cNvPr id="6" name="Content Placeholder 2">
            <a:extLst>
              <a:ext uri="{FF2B5EF4-FFF2-40B4-BE49-F238E27FC236}">
                <a16:creationId xmlns:a16="http://schemas.microsoft.com/office/drawing/2014/main" id="{73B4D983-5FF4-4D0C-83C4-E7A1CE480BA1}"/>
              </a:ext>
            </a:extLst>
          </p:cNvPr>
          <p:cNvSpPr>
            <a:spLocks noGrp="1"/>
          </p:cNvSpPr>
          <p:nvPr>
            <p:ph type="body" sz="quarter" idx="11"/>
          </p:nvPr>
        </p:nvSpPr>
        <p:spPr>
          <a:xfrm>
            <a:off x="708621" y="3428999"/>
            <a:ext cx="5754624" cy="1725970"/>
          </a:xfrm>
          <a:prstGeom prst="rect">
            <a:avLst/>
          </a:prstGeom>
        </p:spPr>
        <p:txBody>
          <a:bodyPr wrap="square" lIns="0" tIns="0" rIns="0" bIns="0" anchor="ctr">
            <a:noAutofit/>
          </a:bodyPr>
          <a:lst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a:lstStyle>
          <a:p>
            <a:pPr marL="380990" indent="-380990">
              <a:buChar char="•"/>
            </a:pPr>
            <a:r>
              <a:rPr lang="en-US" sz="2000" dirty="0">
                <a:solidFill>
                  <a:schemeClr val="bg1"/>
                </a:solidFill>
                <a:latin typeface="+mj-lt"/>
              </a:rPr>
              <a:t>Cursors</a:t>
            </a:r>
          </a:p>
          <a:p>
            <a:pPr marL="380990" indent="-380990">
              <a:buChar char="•"/>
            </a:pPr>
            <a:r>
              <a:rPr lang="en-US" sz="2000" dirty="0">
                <a:solidFill>
                  <a:schemeClr val="bg1"/>
                </a:solidFill>
                <a:latin typeface="+mj-lt"/>
              </a:rPr>
              <a:t>Composite types</a:t>
            </a:r>
          </a:p>
          <a:p>
            <a:pPr marL="380990" indent="-380990">
              <a:buChar char="•"/>
            </a:pPr>
            <a:r>
              <a:rPr lang="en-US" sz="2000" dirty="0">
                <a:solidFill>
                  <a:schemeClr val="bg1"/>
                </a:solidFill>
                <a:latin typeface="+mj-lt"/>
              </a:rPr>
              <a:t>Dynamic SQL</a:t>
            </a:r>
          </a:p>
          <a:p>
            <a:pPr marL="380990" indent="-380990">
              <a:buChar char="•"/>
            </a:pPr>
            <a:r>
              <a:rPr lang="en-US" sz="2000" dirty="0">
                <a:solidFill>
                  <a:schemeClr val="bg1"/>
                </a:solidFill>
                <a:latin typeface="+mj-lt"/>
              </a:rPr>
              <a:t>Trigger Functions</a:t>
            </a:r>
          </a:p>
        </p:txBody>
      </p:sp>
    </p:spTree>
    <p:extLst>
      <p:ext uri="{BB962C8B-B14F-4D97-AF65-F5344CB8AC3E}">
        <p14:creationId xmlns:p14="http://schemas.microsoft.com/office/powerpoint/2010/main" val="37645071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4BD52CD4-7C0F-4013-8E65-63CD25064C5B}"/>
              </a:ext>
            </a:extLst>
          </p:cNvPr>
          <p:cNvSpPr>
            <a:spLocks noGrp="1"/>
          </p:cNvSpPr>
          <p:nvPr>
            <p:ph type="title"/>
          </p:nvPr>
        </p:nvSpPr>
        <p:spPr/>
        <p:txBody>
          <a:bodyPr/>
          <a:lstStyle/>
          <a:p>
            <a:r>
              <a:rPr lang="en-US" b="1" dirty="0"/>
              <a:t>Recommended practices</a:t>
            </a:r>
          </a:p>
        </p:txBody>
      </p:sp>
      <p:sp>
        <p:nvSpPr>
          <p:cNvPr id="3" name="TextBox 2">
            <a:extLst>
              <a:ext uri="{FF2B5EF4-FFF2-40B4-BE49-F238E27FC236}">
                <a16:creationId xmlns:a16="http://schemas.microsoft.com/office/drawing/2014/main" id="{FDBAD494-6AD2-4481-B485-04615F56CDF2}"/>
              </a:ext>
            </a:extLst>
          </p:cNvPr>
          <p:cNvSpPr txBox="1"/>
          <p:nvPr/>
        </p:nvSpPr>
        <p:spPr>
          <a:xfrm>
            <a:off x="2148857" y="1767006"/>
            <a:ext cx="7689205" cy="3323987"/>
          </a:xfrm>
          <a:prstGeom prst="rect">
            <a:avLst/>
          </a:prstGeom>
          <a:noFill/>
        </p:spPr>
        <p:txBody>
          <a:bodyPr wrap="square" rtlCol="0">
            <a:spAutoFit/>
          </a:bodyPr>
          <a:lstStyle/>
          <a:p>
            <a:pPr marL="341313" indent="-341313">
              <a:buClr>
                <a:schemeClr val="accent2"/>
              </a:buClr>
              <a:buSzPct val="150000"/>
              <a:buFont typeface="Arial" panose="020B0604020202020204" pitchFamily="34" charset="0"/>
              <a:buChar char="•"/>
            </a:pPr>
            <a:r>
              <a:rPr lang="en-US" sz="2400" dirty="0"/>
              <a:t>For parameterized dynamic SQL statements, use the </a:t>
            </a:r>
            <a:r>
              <a:rPr lang="en-US" sz="2400" b="1" i="1" dirty="0">
                <a:solidFill>
                  <a:schemeClr val="accent2">
                    <a:lumMod val="75000"/>
                  </a:schemeClr>
                </a:solidFill>
              </a:rPr>
              <a:t>USING</a:t>
            </a:r>
            <a:r>
              <a:rPr lang="en-US" sz="2400" dirty="0"/>
              <a:t> clause.</a:t>
            </a:r>
          </a:p>
          <a:p>
            <a:pPr marL="341313" indent="-341313">
              <a:buClr>
                <a:schemeClr val="accent2"/>
              </a:buClr>
              <a:buSzPct val="150000"/>
              <a:buFont typeface="Arial" panose="020B0604020202020204" pitchFamily="34" charset="0"/>
              <a:buChar char="•"/>
            </a:pPr>
            <a:endParaRPr lang="en-US" sz="2400" dirty="0"/>
          </a:p>
          <a:p>
            <a:pPr marL="341313" indent="-341313">
              <a:buClr>
                <a:schemeClr val="accent2"/>
              </a:buClr>
              <a:buSzPct val="150000"/>
              <a:buFont typeface="Arial" panose="020B0604020202020204" pitchFamily="34" charset="0"/>
              <a:buChar char="•"/>
            </a:pPr>
            <a:r>
              <a:rPr lang="en-US" sz="2400" dirty="0"/>
              <a:t>Use the </a:t>
            </a:r>
            <a:r>
              <a:rPr lang="en-US" sz="2400" b="1" i="1" dirty="0">
                <a:solidFill>
                  <a:schemeClr val="accent2">
                    <a:lumMod val="75000"/>
                  </a:schemeClr>
                </a:solidFill>
              </a:rPr>
              <a:t>format function </a:t>
            </a:r>
            <a:r>
              <a:rPr lang="en-US" sz="2400" dirty="0"/>
              <a:t>with appropriate interpolation to construct your queries. </a:t>
            </a:r>
          </a:p>
          <a:p>
            <a:pPr marL="341313" indent="-341313">
              <a:buClr>
                <a:schemeClr val="accent2"/>
              </a:buClr>
              <a:buSzPct val="150000"/>
              <a:buFont typeface="Arial" panose="020B0604020202020204" pitchFamily="34" charset="0"/>
              <a:buChar char="•"/>
            </a:pPr>
            <a:endParaRPr lang="en-US" sz="2400" dirty="0"/>
          </a:p>
          <a:p>
            <a:pPr marL="341313" indent="-341313">
              <a:buClr>
                <a:schemeClr val="accent2"/>
              </a:buClr>
              <a:buSzPct val="150000"/>
              <a:buFont typeface="Arial" panose="020B0604020202020204" pitchFamily="34" charset="0"/>
              <a:buChar char="•"/>
            </a:pPr>
            <a:r>
              <a:rPr lang="en-US" sz="2400" dirty="0"/>
              <a:t>Use </a:t>
            </a:r>
            <a:r>
              <a:rPr lang="en-US" sz="2400" b="1" i="1" dirty="0" err="1">
                <a:solidFill>
                  <a:schemeClr val="accent2">
                    <a:lumMod val="75000"/>
                  </a:schemeClr>
                </a:solidFill>
              </a:rPr>
              <a:t>quote_ident</a:t>
            </a:r>
            <a:r>
              <a:rPr lang="en-US" sz="2400" b="1" i="1" dirty="0">
                <a:solidFill>
                  <a:schemeClr val="accent2">
                    <a:lumMod val="75000"/>
                  </a:schemeClr>
                </a:solidFill>
              </a:rPr>
              <a:t>(), </a:t>
            </a:r>
            <a:r>
              <a:rPr lang="en-US" sz="2400" b="1" i="1" dirty="0" err="1">
                <a:solidFill>
                  <a:schemeClr val="accent2">
                    <a:lumMod val="75000"/>
                  </a:schemeClr>
                </a:solidFill>
              </a:rPr>
              <a:t>quote_literal</a:t>
            </a:r>
            <a:r>
              <a:rPr lang="en-US" sz="2400" b="1" i="1" dirty="0">
                <a:solidFill>
                  <a:schemeClr val="accent2">
                    <a:lumMod val="75000"/>
                  </a:schemeClr>
                </a:solidFill>
              </a:rPr>
              <a:t>(), </a:t>
            </a:r>
            <a:r>
              <a:rPr lang="en-US" sz="2400" dirty="0"/>
              <a:t>and </a:t>
            </a:r>
            <a:r>
              <a:rPr lang="en-US" sz="2400" b="1" i="1" dirty="0" err="1">
                <a:solidFill>
                  <a:schemeClr val="accent2">
                    <a:lumMod val="75000"/>
                  </a:schemeClr>
                </a:solidFill>
              </a:rPr>
              <a:t>quote_nullable</a:t>
            </a:r>
            <a:r>
              <a:rPr lang="en-US" sz="2400" b="1" i="1" dirty="0">
                <a:solidFill>
                  <a:schemeClr val="accent2">
                    <a:lumMod val="75000"/>
                  </a:schemeClr>
                </a:solidFill>
              </a:rPr>
              <a:t>() </a:t>
            </a:r>
            <a:r>
              <a:rPr lang="en-US" sz="2400" dirty="0"/>
              <a:t>to properly format your identifiers and literal.</a:t>
            </a:r>
          </a:p>
          <a:p>
            <a:endParaRPr lang="en-US" dirty="0"/>
          </a:p>
        </p:txBody>
      </p:sp>
    </p:spTree>
    <p:extLst>
      <p:ext uri="{BB962C8B-B14F-4D97-AF65-F5344CB8AC3E}">
        <p14:creationId xmlns:p14="http://schemas.microsoft.com/office/powerpoint/2010/main" val="311284581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TRIGER FUNCTIONS</a:t>
            </a:r>
          </a:p>
        </p:txBody>
      </p:sp>
    </p:spTree>
    <p:extLst>
      <p:ext uri="{BB962C8B-B14F-4D97-AF65-F5344CB8AC3E}">
        <p14:creationId xmlns:p14="http://schemas.microsoft.com/office/powerpoint/2010/main" val="353385946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58983A-F98D-4AD1-BABB-823526146E69}"/>
              </a:ext>
            </a:extLst>
          </p:cNvPr>
          <p:cNvSpPr>
            <a:spLocks noGrp="1"/>
          </p:cNvSpPr>
          <p:nvPr>
            <p:ph type="title"/>
          </p:nvPr>
        </p:nvSpPr>
        <p:spPr>
          <a:xfrm>
            <a:off x="506776" y="304800"/>
            <a:ext cx="11208977" cy="402336"/>
          </a:xfrm>
        </p:spPr>
        <p:txBody>
          <a:bodyPr/>
          <a:lstStyle/>
          <a:p>
            <a:r>
              <a:rPr lang="en-US" b="1" dirty="0"/>
              <a:t>Triggers</a:t>
            </a:r>
          </a:p>
        </p:txBody>
      </p:sp>
      <p:sp>
        <p:nvSpPr>
          <p:cNvPr id="3" name="Содержимое 4"/>
          <p:cNvSpPr txBox="1">
            <a:spLocks/>
          </p:cNvSpPr>
          <p:nvPr/>
        </p:nvSpPr>
        <p:spPr>
          <a:xfrm>
            <a:off x="480488" y="1725821"/>
            <a:ext cx="11235265" cy="3406358"/>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lnSpc>
                <a:spcPct val="150000"/>
              </a:lnSpc>
              <a:buFont typeface="+mj-lt"/>
              <a:buAutoNum type="arabicPeriod"/>
            </a:pPr>
            <a:endParaRPr lang="en-US" sz="2400" dirty="0">
              <a:latin typeface="+mj-lt"/>
            </a:endParaRPr>
          </a:p>
        </p:txBody>
      </p:sp>
      <p:sp>
        <p:nvSpPr>
          <p:cNvPr id="5" name="TextBox 4">
            <a:extLst>
              <a:ext uri="{FF2B5EF4-FFF2-40B4-BE49-F238E27FC236}">
                <a16:creationId xmlns:a16="http://schemas.microsoft.com/office/drawing/2014/main" id="{C8DEEDB3-425A-41CF-8C70-347B8A792D33}"/>
              </a:ext>
            </a:extLst>
          </p:cNvPr>
          <p:cNvSpPr txBox="1"/>
          <p:nvPr/>
        </p:nvSpPr>
        <p:spPr>
          <a:xfrm>
            <a:off x="2394617" y="1715859"/>
            <a:ext cx="7057856" cy="3416320"/>
          </a:xfrm>
          <a:prstGeom prst="rect">
            <a:avLst/>
          </a:prstGeom>
          <a:noFill/>
        </p:spPr>
        <p:txBody>
          <a:bodyPr wrap="square" rtlCol="0">
            <a:spAutoFit/>
          </a:bodyPr>
          <a:lstStyle/>
          <a:p>
            <a:pPr marL="341313" indent="-341313">
              <a:buClr>
                <a:schemeClr val="accent2"/>
              </a:buClr>
              <a:buSzPct val="150000"/>
              <a:buFont typeface="Arial" panose="020B0604020202020204" pitchFamily="34" charset="0"/>
              <a:buChar char="•"/>
            </a:pPr>
            <a:r>
              <a:rPr lang="en-US" sz="2400" dirty="0"/>
              <a:t>Invoked </a:t>
            </a:r>
            <a:r>
              <a:rPr lang="en-US" sz="2400" i="1" dirty="0">
                <a:solidFill>
                  <a:schemeClr val="accent2">
                    <a:lumMod val="75000"/>
                  </a:schemeClr>
                </a:solidFill>
              </a:rPr>
              <a:t>automatically</a:t>
            </a:r>
            <a:r>
              <a:rPr lang="en-US" sz="2400" dirty="0"/>
              <a:t> whenever an event associated with a table occurs</a:t>
            </a:r>
          </a:p>
          <a:p>
            <a:pPr marL="341313" indent="-341313">
              <a:buClr>
                <a:schemeClr val="accent2"/>
              </a:buClr>
              <a:buSzPct val="150000"/>
              <a:buFont typeface="Arial" panose="020B0604020202020204" pitchFamily="34" charset="0"/>
              <a:buChar char="•"/>
            </a:pPr>
            <a:r>
              <a:rPr lang="en-US" sz="2400" dirty="0"/>
              <a:t>An </a:t>
            </a:r>
            <a:r>
              <a:rPr lang="en-US" sz="2400" i="1" dirty="0">
                <a:solidFill>
                  <a:schemeClr val="accent2">
                    <a:lumMod val="75000"/>
                  </a:schemeClr>
                </a:solidFill>
              </a:rPr>
              <a:t>event</a:t>
            </a:r>
            <a:r>
              <a:rPr lang="en-US" sz="2400" dirty="0"/>
              <a:t> could be any of the following: INSERT, UPDATE, DELETE or TRUNCATE</a:t>
            </a:r>
          </a:p>
          <a:p>
            <a:pPr marL="341313" indent="-341313">
              <a:buClr>
                <a:schemeClr val="accent2"/>
              </a:buClr>
              <a:buSzPct val="150000"/>
              <a:buFont typeface="Arial" panose="020B0604020202020204" pitchFamily="34" charset="0"/>
              <a:buChar char="•"/>
            </a:pPr>
            <a:r>
              <a:rPr lang="en-US" sz="2400" dirty="0"/>
              <a:t>Is a special </a:t>
            </a:r>
            <a:r>
              <a:rPr lang="en-US" sz="2400" i="1" dirty="0">
                <a:solidFill>
                  <a:schemeClr val="accent2">
                    <a:lumMod val="75000"/>
                  </a:schemeClr>
                </a:solidFill>
              </a:rPr>
              <a:t>user-defined function </a:t>
            </a:r>
            <a:r>
              <a:rPr lang="en-US" sz="2400" dirty="0"/>
              <a:t>associated with a table</a:t>
            </a:r>
          </a:p>
          <a:p>
            <a:pPr marL="341313" indent="-341313">
              <a:buClr>
                <a:schemeClr val="accent2"/>
              </a:buClr>
              <a:buSzPct val="150000"/>
              <a:buFont typeface="Arial" panose="020B0604020202020204" pitchFamily="34" charset="0"/>
              <a:buChar char="•"/>
            </a:pPr>
            <a:r>
              <a:rPr lang="en-US" sz="2400" dirty="0"/>
              <a:t>Two main types of triggers: </a:t>
            </a:r>
            <a:r>
              <a:rPr lang="en-US" sz="2400" i="1" dirty="0">
                <a:solidFill>
                  <a:schemeClr val="accent2">
                    <a:lumMod val="75000"/>
                  </a:schemeClr>
                </a:solidFill>
              </a:rPr>
              <a:t>row</a:t>
            </a:r>
            <a:r>
              <a:rPr lang="en-US" sz="2400" dirty="0"/>
              <a:t> and </a:t>
            </a:r>
            <a:r>
              <a:rPr lang="en-US" sz="2400" i="1" dirty="0">
                <a:solidFill>
                  <a:schemeClr val="accent2">
                    <a:lumMod val="75000"/>
                  </a:schemeClr>
                </a:solidFill>
              </a:rPr>
              <a:t>statement-level</a:t>
            </a:r>
            <a:r>
              <a:rPr lang="en-US" sz="2400" dirty="0"/>
              <a:t> triggers</a:t>
            </a:r>
          </a:p>
          <a:p>
            <a:pPr marL="341313" indent="-341313">
              <a:buClr>
                <a:schemeClr val="accent2"/>
              </a:buClr>
              <a:buSzPct val="150000"/>
              <a:buFont typeface="Arial" panose="020B0604020202020204" pitchFamily="34" charset="0"/>
              <a:buChar char="•"/>
            </a:pPr>
            <a:r>
              <a:rPr lang="en-US" sz="2400" dirty="0"/>
              <a:t>Could be invoked </a:t>
            </a:r>
            <a:r>
              <a:rPr lang="en-US" sz="2400" i="1" dirty="0">
                <a:solidFill>
                  <a:schemeClr val="accent2">
                    <a:lumMod val="75000"/>
                  </a:schemeClr>
                </a:solidFill>
              </a:rPr>
              <a:t>before</a:t>
            </a:r>
            <a:r>
              <a:rPr lang="en-US" sz="2400" dirty="0"/>
              <a:t> or </a:t>
            </a:r>
            <a:r>
              <a:rPr lang="en-US" sz="2400" i="1" dirty="0">
                <a:solidFill>
                  <a:schemeClr val="accent2">
                    <a:lumMod val="75000"/>
                  </a:schemeClr>
                </a:solidFill>
              </a:rPr>
              <a:t>after</a:t>
            </a:r>
            <a:r>
              <a:rPr lang="en-US" sz="2400" dirty="0"/>
              <a:t> an event</a:t>
            </a:r>
          </a:p>
        </p:txBody>
      </p:sp>
    </p:spTree>
    <p:extLst>
      <p:ext uri="{BB962C8B-B14F-4D97-AF65-F5344CB8AC3E}">
        <p14:creationId xmlns:p14="http://schemas.microsoft.com/office/powerpoint/2010/main" val="2894720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58983A-F98D-4AD1-BABB-823526146E69}"/>
              </a:ext>
            </a:extLst>
          </p:cNvPr>
          <p:cNvSpPr>
            <a:spLocks noGrp="1"/>
          </p:cNvSpPr>
          <p:nvPr>
            <p:ph type="title"/>
          </p:nvPr>
        </p:nvSpPr>
        <p:spPr>
          <a:xfrm>
            <a:off x="506776" y="304800"/>
            <a:ext cx="11208977" cy="402336"/>
          </a:xfrm>
        </p:spPr>
        <p:txBody>
          <a:bodyPr/>
          <a:lstStyle/>
          <a:p>
            <a:r>
              <a:rPr lang="en-US" b="1" dirty="0"/>
              <a:t>Trigger function</a:t>
            </a:r>
          </a:p>
        </p:txBody>
      </p:sp>
      <p:sp>
        <p:nvSpPr>
          <p:cNvPr id="3" name="Содержимое 4"/>
          <p:cNvSpPr txBox="1">
            <a:spLocks/>
          </p:cNvSpPr>
          <p:nvPr/>
        </p:nvSpPr>
        <p:spPr>
          <a:xfrm>
            <a:off x="480488" y="1725821"/>
            <a:ext cx="11235265" cy="3406358"/>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lnSpc>
                <a:spcPct val="150000"/>
              </a:lnSpc>
              <a:buFont typeface="+mj-lt"/>
              <a:buAutoNum type="arabicPeriod"/>
            </a:pPr>
            <a:endParaRPr lang="en-US" sz="2400" dirty="0">
              <a:latin typeface="+mj-lt"/>
            </a:endParaRPr>
          </a:p>
        </p:txBody>
      </p:sp>
      <p:sp>
        <p:nvSpPr>
          <p:cNvPr id="7" name="Rectangle 6">
            <a:extLst>
              <a:ext uri="{FF2B5EF4-FFF2-40B4-BE49-F238E27FC236}">
                <a16:creationId xmlns:a16="http://schemas.microsoft.com/office/drawing/2014/main" id="{AC0E2309-3C78-4623-A6FC-0123B1894BAD}"/>
              </a:ext>
            </a:extLst>
          </p:cNvPr>
          <p:cNvSpPr/>
          <p:nvPr/>
        </p:nvSpPr>
        <p:spPr>
          <a:xfrm>
            <a:off x="816859" y="1632802"/>
            <a:ext cx="5694110" cy="2795980"/>
          </a:xfrm>
          <a:prstGeom prst="rect">
            <a:avLst/>
          </a:prstGeom>
          <a:solidFill>
            <a:schemeClr val="bg1">
              <a:lumMod val="85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tx1"/>
                </a:solidFill>
                <a:latin typeface="Courier New" panose="02070309020205020404" pitchFamily="49" charset="0"/>
              </a:rPr>
              <a:t>CREATE FUNCTION </a:t>
            </a:r>
            <a:r>
              <a:rPr lang="en-US" dirty="0" err="1">
                <a:solidFill>
                  <a:schemeClr val="tx1"/>
                </a:solidFill>
                <a:latin typeface="Courier New" panose="02070309020205020404" pitchFamily="49" charset="0"/>
              </a:rPr>
              <a:t>trigger_function</a:t>
            </a:r>
            <a:r>
              <a:rPr lang="en-US" dirty="0">
                <a:solidFill>
                  <a:schemeClr val="tx1"/>
                </a:solidFill>
                <a:latin typeface="Courier New" panose="02070309020205020404" pitchFamily="49" charset="0"/>
              </a:rPr>
              <a:t>()</a:t>
            </a:r>
            <a:r>
              <a:rPr lang="en-US" b="1" dirty="0">
                <a:solidFill>
                  <a:schemeClr val="tx1"/>
                </a:solidFill>
                <a:latin typeface="Courier New" panose="02070309020205020404" pitchFamily="49" charset="0"/>
              </a:rPr>
              <a:t> </a:t>
            </a: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tx1"/>
                </a:solidFill>
                <a:latin typeface="Courier New" panose="02070309020205020404" pitchFamily="49" charset="0"/>
              </a:rPr>
              <a:t>   RETURNS TRIGGER </a:t>
            </a: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tx1"/>
                </a:solidFill>
                <a:latin typeface="Courier New" panose="02070309020205020404" pitchFamily="49" charset="0"/>
              </a:rPr>
              <a:t>   LANGUAGE PLPGSQL</a:t>
            </a: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tx1"/>
                </a:solidFill>
                <a:latin typeface="Courier New" panose="02070309020205020404" pitchFamily="49" charset="0"/>
              </a:rPr>
              <a:t>AS $$</a:t>
            </a: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tx1"/>
                </a:solidFill>
                <a:latin typeface="Courier New" panose="02070309020205020404" pitchFamily="49" charset="0"/>
              </a:rPr>
              <a:t>BEGIN</a:t>
            </a: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dirty="0">
                <a:solidFill>
                  <a:schemeClr val="accent6">
                    <a:lumMod val="75000"/>
                  </a:schemeClr>
                </a:solidFill>
                <a:latin typeface="Courier New" panose="02070309020205020404" pitchFamily="49" charset="0"/>
              </a:rPr>
              <a:t>   -- trigger logic</a:t>
            </a: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tx1"/>
                </a:solidFill>
                <a:latin typeface="Courier New" panose="02070309020205020404" pitchFamily="49" charset="0"/>
              </a:rPr>
              <a:t>END;</a:t>
            </a:r>
          </a:p>
          <a:p>
            <a:pPr marL="0" marR="0">
              <a:spcBef>
                <a:spcPts val="0"/>
              </a:spcBef>
              <a:spcAft>
                <a:spcPts val="0"/>
              </a:spcAft>
              <a:tabLst>
                <a:tab pos="581660" algn="l"/>
                <a:tab pos="1163320" algn="l"/>
                <a:tab pos="1744980" algn="l"/>
                <a:tab pos="2326640" algn="l"/>
                <a:tab pos="2908300" algn="l"/>
                <a:tab pos="3489960" algn="l"/>
                <a:tab pos="4071620" algn="l"/>
                <a:tab pos="4653280" algn="l"/>
                <a:tab pos="5234940" algn="l"/>
                <a:tab pos="5816600" algn="l"/>
                <a:tab pos="6398260" algn="l"/>
                <a:tab pos="6979920" algn="l"/>
                <a:tab pos="7561580" algn="l"/>
                <a:tab pos="8143240" algn="l"/>
                <a:tab pos="8724900" algn="l"/>
                <a:tab pos="9306560" algn="l"/>
              </a:tabLst>
            </a:pPr>
            <a:r>
              <a:rPr lang="en-US" b="1" dirty="0">
                <a:solidFill>
                  <a:schemeClr val="tx1"/>
                </a:solidFill>
                <a:latin typeface="Courier New" panose="02070309020205020404" pitchFamily="49" charset="0"/>
              </a:rPr>
              <a:t>$$</a:t>
            </a:r>
          </a:p>
        </p:txBody>
      </p:sp>
    </p:spTree>
    <p:extLst>
      <p:ext uri="{BB962C8B-B14F-4D97-AF65-F5344CB8AC3E}">
        <p14:creationId xmlns:p14="http://schemas.microsoft.com/office/powerpoint/2010/main" val="157141107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958983A-F98D-4AD1-BABB-823526146E69}"/>
              </a:ext>
            </a:extLst>
          </p:cNvPr>
          <p:cNvSpPr>
            <a:spLocks noGrp="1"/>
          </p:cNvSpPr>
          <p:nvPr>
            <p:ph type="title"/>
          </p:nvPr>
        </p:nvSpPr>
        <p:spPr>
          <a:xfrm>
            <a:off x="506776" y="304800"/>
            <a:ext cx="11208977" cy="402336"/>
          </a:xfrm>
        </p:spPr>
        <p:txBody>
          <a:bodyPr/>
          <a:lstStyle/>
          <a:p>
            <a:r>
              <a:rPr lang="en-US" b="1" dirty="0"/>
              <a:t>Create trigger statement</a:t>
            </a:r>
          </a:p>
        </p:txBody>
      </p:sp>
      <p:sp>
        <p:nvSpPr>
          <p:cNvPr id="3" name="Содержимое 4"/>
          <p:cNvSpPr txBox="1">
            <a:spLocks/>
          </p:cNvSpPr>
          <p:nvPr/>
        </p:nvSpPr>
        <p:spPr>
          <a:xfrm>
            <a:off x="480488" y="1725821"/>
            <a:ext cx="11235265" cy="3406358"/>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marL="457200" indent="-457200">
              <a:lnSpc>
                <a:spcPct val="150000"/>
              </a:lnSpc>
              <a:buFont typeface="+mj-lt"/>
              <a:buAutoNum type="arabicPeriod"/>
            </a:pPr>
            <a:endParaRPr lang="en-US" sz="2400" dirty="0">
              <a:latin typeface="+mj-lt"/>
            </a:endParaRPr>
          </a:p>
        </p:txBody>
      </p:sp>
      <p:pic>
        <p:nvPicPr>
          <p:cNvPr id="6" name="Picture 5">
            <a:extLst>
              <a:ext uri="{FF2B5EF4-FFF2-40B4-BE49-F238E27FC236}">
                <a16:creationId xmlns:a16="http://schemas.microsoft.com/office/drawing/2014/main" id="{E4D863BF-1817-4C74-B83B-DBB4D6BF75F4}"/>
              </a:ext>
            </a:extLst>
          </p:cNvPr>
          <p:cNvPicPr>
            <a:picLocks noChangeAspect="1"/>
          </p:cNvPicPr>
          <p:nvPr/>
        </p:nvPicPr>
        <p:blipFill>
          <a:blip r:embed="rId3"/>
          <a:stretch>
            <a:fillRect/>
          </a:stretch>
        </p:blipFill>
        <p:spPr>
          <a:xfrm>
            <a:off x="822804" y="1122236"/>
            <a:ext cx="10546392" cy="4613528"/>
          </a:xfrm>
          <a:prstGeom prst="rect">
            <a:avLst/>
          </a:prstGeom>
        </p:spPr>
      </p:pic>
    </p:spTree>
    <p:extLst>
      <p:ext uri="{BB962C8B-B14F-4D97-AF65-F5344CB8AC3E}">
        <p14:creationId xmlns:p14="http://schemas.microsoft.com/office/powerpoint/2010/main" val="196101573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D393BFA-6916-48F8-A518-2FEC380C2AEF}"/>
              </a:ext>
            </a:extLst>
          </p:cNvPr>
          <p:cNvSpPr>
            <a:spLocks noGrp="1"/>
          </p:cNvSpPr>
          <p:nvPr>
            <p:ph type="title"/>
          </p:nvPr>
        </p:nvSpPr>
        <p:spPr/>
        <p:txBody>
          <a:bodyPr/>
          <a:lstStyle/>
          <a:p>
            <a:r>
              <a:rPr lang="en-US" b="1" dirty="0"/>
              <a:t>Trigger function on data changes</a:t>
            </a:r>
          </a:p>
        </p:txBody>
      </p:sp>
      <p:sp>
        <p:nvSpPr>
          <p:cNvPr id="5" name="TextBox 4">
            <a:extLst>
              <a:ext uri="{FF2B5EF4-FFF2-40B4-BE49-F238E27FC236}">
                <a16:creationId xmlns:a16="http://schemas.microsoft.com/office/drawing/2014/main" id="{248F12F4-E6D1-42B4-90AD-3424F7F56F67}"/>
              </a:ext>
            </a:extLst>
          </p:cNvPr>
          <p:cNvSpPr txBox="1"/>
          <p:nvPr/>
        </p:nvSpPr>
        <p:spPr>
          <a:xfrm>
            <a:off x="194048" y="1535671"/>
            <a:ext cx="3386433" cy="1893329"/>
          </a:xfrm>
          <a:custGeom>
            <a:avLst/>
            <a:gdLst>
              <a:gd name="connsiteX0" fmla="*/ 0 w 3386433"/>
              <a:gd name="connsiteY0" fmla="*/ 0 h 1893329"/>
              <a:gd name="connsiteX1" fmla="*/ 530541 w 3386433"/>
              <a:gd name="connsiteY1" fmla="*/ 0 h 1893329"/>
              <a:gd name="connsiteX2" fmla="*/ 993354 w 3386433"/>
              <a:gd name="connsiteY2" fmla="*/ 0 h 1893329"/>
              <a:gd name="connsiteX3" fmla="*/ 1490031 w 3386433"/>
              <a:gd name="connsiteY3" fmla="*/ 0 h 1893329"/>
              <a:gd name="connsiteX4" fmla="*/ 2054436 w 3386433"/>
              <a:gd name="connsiteY4" fmla="*/ 0 h 1893329"/>
              <a:gd name="connsiteX5" fmla="*/ 2551113 w 3386433"/>
              <a:gd name="connsiteY5" fmla="*/ 0 h 1893329"/>
              <a:gd name="connsiteX6" fmla="*/ 3386433 w 3386433"/>
              <a:gd name="connsiteY6" fmla="*/ 0 h 1893329"/>
              <a:gd name="connsiteX7" fmla="*/ 3386433 w 3386433"/>
              <a:gd name="connsiteY7" fmla="*/ 473332 h 1893329"/>
              <a:gd name="connsiteX8" fmla="*/ 3386433 w 3386433"/>
              <a:gd name="connsiteY8" fmla="*/ 946665 h 1893329"/>
              <a:gd name="connsiteX9" fmla="*/ 3386433 w 3386433"/>
              <a:gd name="connsiteY9" fmla="*/ 1457863 h 1893329"/>
              <a:gd name="connsiteX10" fmla="*/ 3386433 w 3386433"/>
              <a:gd name="connsiteY10" fmla="*/ 1893329 h 1893329"/>
              <a:gd name="connsiteX11" fmla="*/ 2923620 w 3386433"/>
              <a:gd name="connsiteY11" fmla="*/ 1893329 h 1893329"/>
              <a:gd name="connsiteX12" fmla="*/ 2325351 w 3386433"/>
              <a:gd name="connsiteY12" fmla="*/ 1893329 h 1893329"/>
              <a:gd name="connsiteX13" fmla="*/ 1862538 w 3386433"/>
              <a:gd name="connsiteY13" fmla="*/ 1893329 h 1893329"/>
              <a:gd name="connsiteX14" fmla="*/ 1298133 w 3386433"/>
              <a:gd name="connsiteY14" fmla="*/ 1893329 h 1893329"/>
              <a:gd name="connsiteX15" fmla="*/ 835320 w 3386433"/>
              <a:gd name="connsiteY15" fmla="*/ 1893329 h 1893329"/>
              <a:gd name="connsiteX16" fmla="*/ 0 w 3386433"/>
              <a:gd name="connsiteY16" fmla="*/ 1893329 h 1893329"/>
              <a:gd name="connsiteX17" fmla="*/ 0 w 3386433"/>
              <a:gd name="connsiteY17" fmla="*/ 1401063 h 1893329"/>
              <a:gd name="connsiteX18" fmla="*/ 0 w 3386433"/>
              <a:gd name="connsiteY18" fmla="*/ 889865 h 1893329"/>
              <a:gd name="connsiteX19" fmla="*/ 0 w 3386433"/>
              <a:gd name="connsiteY19" fmla="*/ 454399 h 1893329"/>
              <a:gd name="connsiteX20" fmla="*/ 0 w 3386433"/>
              <a:gd name="connsiteY20" fmla="*/ 0 h 18933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3386433" h="1893329" fill="none" extrusionOk="0">
                <a:moveTo>
                  <a:pt x="0" y="0"/>
                </a:moveTo>
                <a:cubicBezTo>
                  <a:pt x="191046" y="-59451"/>
                  <a:pt x="359288" y="6329"/>
                  <a:pt x="530541" y="0"/>
                </a:cubicBezTo>
                <a:cubicBezTo>
                  <a:pt x="701794" y="-6329"/>
                  <a:pt x="779844" y="9468"/>
                  <a:pt x="993354" y="0"/>
                </a:cubicBezTo>
                <a:cubicBezTo>
                  <a:pt x="1206864" y="-9468"/>
                  <a:pt x="1327609" y="26787"/>
                  <a:pt x="1490031" y="0"/>
                </a:cubicBezTo>
                <a:cubicBezTo>
                  <a:pt x="1652453" y="-26787"/>
                  <a:pt x="1810425" y="14318"/>
                  <a:pt x="2054436" y="0"/>
                </a:cubicBezTo>
                <a:cubicBezTo>
                  <a:pt x="2298448" y="-14318"/>
                  <a:pt x="2380981" y="2587"/>
                  <a:pt x="2551113" y="0"/>
                </a:cubicBezTo>
                <a:cubicBezTo>
                  <a:pt x="2721245" y="-2587"/>
                  <a:pt x="3014147" y="18772"/>
                  <a:pt x="3386433" y="0"/>
                </a:cubicBezTo>
                <a:cubicBezTo>
                  <a:pt x="3408598" y="233946"/>
                  <a:pt x="3354196" y="244642"/>
                  <a:pt x="3386433" y="473332"/>
                </a:cubicBezTo>
                <a:cubicBezTo>
                  <a:pt x="3418670" y="702022"/>
                  <a:pt x="3360866" y="739408"/>
                  <a:pt x="3386433" y="946665"/>
                </a:cubicBezTo>
                <a:cubicBezTo>
                  <a:pt x="3412000" y="1153922"/>
                  <a:pt x="3363339" y="1206994"/>
                  <a:pt x="3386433" y="1457863"/>
                </a:cubicBezTo>
                <a:cubicBezTo>
                  <a:pt x="3409527" y="1708732"/>
                  <a:pt x="3365832" y="1708605"/>
                  <a:pt x="3386433" y="1893329"/>
                </a:cubicBezTo>
                <a:cubicBezTo>
                  <a:pt x="3201724" y="1925022"/>
                  <a:pt x="3094140" y="1860524"/>
                  <a:pt x="2923620" y="1893329"/>
                </a:cubicBezTo>
                <a:cubicBezTo>
                  <a:pt x="2753100" y="1926134"/>
                  <a:pt x="2488312" y="1825393"/>
                  <a:pt x="2325351" y="1893329"/>
                </a:cubicBezTo>
                <a:cubicBezTo>
                  <a:pt x="2162390" y="1961265"/>
                  <a:pt x="2066045" y="1868039"/>
                  <a:pt x="1862538" y="1893329"/>
                </a:cubicBezTo>
                <a:cubicBezTo>
                  <a:pt x="1659031" y="1918619"/>
                  <a:pt x="1517028" y="1892453"/>
                  <a:pt x="1298133" y="1893329"/>
                </a:cubicBezTo>
                <a:cubicBezTo>
                  <a:pt x="1079238" y="1894205"/>
                  <a:pt x="977778" y="1838116"/>
                  <a:pt x="835320" y="1893329"/>
                </a:cubicBezTo>
                <a:cubicBezTo>
                  <a:pt x="692862" y="1948542"/>
                  <a:pt x="408862" y="1838285"/>
                  <a:pt x="0" y="1893329"/>
                </a:cubicBezTo>
                <a:cubicBezTo>
                  <a:pt x="-52874" y="1751773"/>
                  <a:pt x="50629" y="1621238"/>
                  <a:pt x="0" y="1401063"/>
                </a:cubicBezTo>
                <a:cubicBezTo>
                  <a:pt x="-50629" y="1180888"/>
                  <a:pt x="24886" y="1057534"/>
                  <a:pt x="0" y="889865"/>
                </a:cubicBezTo>
                <a:cubicBezTo>
                  <a:pt x="-24886" y="722196"/>
                  <a:pt x="5762" y="591871"/>
                  <a:pt x="0" y="454399"/>
                </a:cubicBezTo>
                <a:cubicBezTo>
                  <a:pt x="-5762" y="316927"/>
                  <a:pt x="1593" y="119007"/>
                  <a:pt x="0" y="0"/>
                </a:cubicBezTo>
                <a:close/>
              </a:path>
              <a:path w="3386433" h="1893329" stroke="0" extrusionOk="0">
                <a:moveTo>
                  <a:pt x="0" y="0"/>
                </a:moveTo>
                <a:cubicBezTo>
                  <a:pt x="256871" y="-1724"/>
                  <a:pt x="364518" y="43106"/>
                  <a:pt x="598270" y="0"/>
                </a:cubicBezTo>
                <a:cubicBezTo>
                  <a:pt x="832022" y="-43106"/>
                  <a:pt x="1099792" y="69519"/>
                  <a:pt x="1230404" y="0"/>
                </a:cubicBezTo>
                <a:cubicBezTo>
                  <a:pt x="1361016" y="-69519"/>
                  <a:pt x="1519673" y="3571"/>
                  <a:pt x="1760945" y="0"/>
                </a:cubicBezTo>
                <a:cubicBezTo>
                  <a:pt x="2002217" y="-3571"/>
                  <a:pt x="2137556" y="60060"/>
                  <a:pt x="2393079" y="0"/>
                </a:cubicBezTo>
                <a:cubicBezTo>
                  <a:pt x="2648602" y="-60060"/>
                  <a:pt x="3085448" y="63720"/>
                  <a:pt x="3386433" y="0"/>
                </a:cubicBezTo>
                <a:cubicBezTo>
                  <a:pt x="3419667" y="111039"/>
                  <a:pt x="3380537" y="304517"/>
                  <a:pt x="3386433" y="454399"/>
                </a:cubicBezTo>
                <a:cubicBezTo>
                  <a:pt x="3392329" y="604281"/>
                  <a:pt x="3363174" y="782489"/>
                  <a:pt x="3386433" y="889865"/>
                </a:cubicBezTo>
                <a:cubicBezTo>
                  <a:pt x="3409692" y="997241"/>
                  <a:pt x="3346343" y="1217638"/>
                  <a:pt x="3386433" y="1344264"/>
                </a:cubicBezTo>
                <a:cubicBezTo>
                  <a:pt x="3426523" y="1470890"/>
                  <a:pt x="3366121" y="1703325"/>
                  <a:pt x="3386433" y="1893329"/>
                </a:cubicBezTo>
                <a:cubicBezTo>
                  <a:pt x="3208457" y="1946781"/>
                  <a:pt x="2989472" y="1847805"/>
                  <a:pt x="2889756" y="1893329"/>
                </a:cubicBezTo>
                <a:cubicBezTo>
                  <a:pt x="2790040" y="1938853"/>
                  <a:pt x="2655605" y="1855051"/>
                  <a:pt x="2426944" y="1893329"/>
                </a:cubicBezTo>
                <a:cubicBezTo>
                  <a:pt x="2198283" y="1931607"/>
                  <a:pt x="2156963" y="1857908"/>
                  <a:pt x="1896402" y="1893329"/>
                </a:cubicBezTo>
                <a:cubicBezTo>
                  <a:pt x="1635841" y="1928750"/>
                  <a:pt x="1473058" y="1844370"/>
                  <a:pt x="1264268" y="1893329"/>
                </a:cubicBezTo>
                <a:cubicBezTo>
                  <a:pt x="1055478" y="1942288"/>
                  <a:pt x="899913" y="1889119"/>
                  <a:pt x="767591" y="1893329"/>
                </a:cubicBezTo>
                <a:cubicBezTo>
                  <a:pt x="635269" y="1897539"/>
                  <a:pt x="367224" y="1869245"/>
                  <a:pt x="0" y="1893329"/>
                </a:cubicBezTo>
                <a:cubicBezTo>
                  <a:pt x="-32124" y="1674688"/>
                  <a:pt x="28009" y="1484854"/>
                  <a:pt x="0" y="1382130"/>
                </a:cubicBezTo>
                <a:cubicBezTo>
                  <a:pt x="-28009" y="1279406"/>
                  <a:pt x="44773" y="1101433"/>
                  <a:pt x="0" y="889865"/>
                </a:cubicBezTo>
                <a:cubicBezTo>
                  <a:pt x="-44773" y="678297"/>
                  <a:pt x="39750" y="572748"/>
                  <a:pt x="0" y="435466"/>
                </a:cubicBezTo>
                <a:cubicBezTo>
                  <a:pt x="-39750" y="298184"/>
                  <a:pt x="4667" y="215703"/>
                  <a:pt x="0" y="0"/>
                </a:cubicBezTo>
                <a:close/>
              </a:path>
            </a:pathLst>
          </a:custGeom>
          <a:solidFill>
            <a:schemeClr val="tx1"/>
          </a:solidFill>
          <a:ln>
            <a:no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nSpc>
                <a:spcPct val="100000"/>
              </a:lnSpc>
            </a:pPr>
            <a:r>
              <a:rPr lang="en-US" sz="1600" b="0" dirty="0">
                <a:solidFill>
                  <a:schemeClr val="accent6">
                    <a:lumMod val="60000"/>
                    <a:lumOff val="40000"/>
                  </a:schemeClr>
                </a:solidFill>
                <a:latin typeface="Courier New" panose="02070309020205020404" pitchFamily="49" charset="0"/>
                <a:cs typeface="+mn-cs"/>
              </a:rPr>
              <a:t>CREATE TABLE </a:t>
            </a:r>
            <a:r>
              <a:rPr lang="en-US" sz="1600" b="0" dirty="0">
                <a:solidFill>
                  <a:schemeClr val="bg1"/>
                </a:solidFill>
                <a:latin typeface="Courier New" panose="02070309020205020404" pitchFamily="49" charset="0"/>
                <a:cs typeface="+mn-cs"/>
              </a:rPr>
              <a:t>emp</a:t>
            </a:r>
            <a:r>
              <a:rPr lang="en-US" sz="1600" b="0" dirty="0">
                <a:solidFill>
                  <a:schemeClr val="accent6">
                    <a:lumMod val="60000"/>
                    <a:lumOff val="40000"/>
                  </a:schemeClr>
                </a:solidFill>
                <a:latin typeface="Courier New" panose="02070309020205020404" pitchFamily="49" charset="0"/>
                <a:cs typeface="+mn-cs"/>
              </a:rPr>
              <a:t> (</a:t>
            </a:r>
          </a:p>
          <a:p>
            <a:pPr>
              <a:lnSpc>
                <a:spcPct val="100000"/>
              </a:lnSpc>
            </a:pPr>
            <a:r>
              <a:rPr lang="en-US" sz="1600" b="0" dirty="0">
                <a:solidFill>
                  <a:schemeClr val="accent6">
                    <a:lumMod val="60000"/>
                    <a:lumOff val="40000"/>
                  </a:schemeClr>
                </a:solidFill>
                <a:latin typeface="Courier New" panose="02070309020205020404" pitchFamily="49" charset="0"/>
                <a:cs typeface="+mn-cs"/>
              </a:rPr>
              <a:t>    </a:t>
            </a:r>
            <a:r>
              <a:rPr lang="en-US" sz="1600" b="0" dirty="0" err="1">
                <a:solidFill>
                  <a:schemeClr val="bg1"/>
                </a:solidFill>
                <a:latin typeface="Courier New" panose="02070309020205020404" pitchFamily="49" charset="0"/>
                <a:cs typeface="+mn-cs"/>
              </a:rPr>
              <a:t>empname</a:t>
            </a:r>
            <a:r>
              <a:rPr lang="en-US" sz="1600" b="0" dirty="0">
                <a:solidFill>
                  <a:schemeClr val="accent6">
                    <a:lumMod val="60000"/>
                    <a:lumOff val="40000"/>
                  </a:schemeClr>
                </a:solidFill>
                <a:latin typeface="Courier New" panose="02070309020205020404" pitchFamily="49" charset="0"/>
                <a:cs typeface="+mn-cs"/>
              </a:rPr>
              <a:t> text,</a:t>
            </a:r>
          </a:p>
          <a:p>
            <a:pPr>
              <a:lnSpc>
                <a:spcPct val="100000"/>
              </a:lnSpc>
            </a:pPr>
            <a:r>
              <a:rPr lang="en-US" sz="1600" b="0" dirty="0">
                <a:solidFill>
                  <a:schemeClr val="accent6">
                    <a:lumMod val="60000"/>
                    <a:lumOff val="40000"/>
                  </a:schemeClr>
                </a:solidFill>
                <a:latin typeface="Courier New" panose="02070309020205020404" pitchFamily="49" charset="0"/>
                <a:cs typeface="+mn-cs"/>
              </a:rPr>
              <a:t>    </a:t>
            </a:r>
            <a:r>
              <a:rPr lang="en-US" sz="1600" b="0" dirty="0">
                <a:solidFill>
                  <a:schemeClr val="bg1"/>
                </a:solidFill>
                <a:latin typeface="Courier New" panose="02070309020205020404" pitchFamily="49" charset="0"/>
                <a:cs typeface="+mn-cs"/>
              </a:rPr>
              <a:t>salary</a:t>
            </a:r>
            <a:r>
              <a:rPr lang="en-US" sz="1600" b="0" dirty="0">
                <a:solidFill>
                  <a:schemeClr val="accent6">
                    <a:lumMod val="60000"/>
                    <a:lumOff val="40000"/>
                  </a:schemeClr>
                </a:solidFill>
                <a:latin typeface="Courier New" panose="02070309020205020404" pitchFamily="49" charset="0"/>
                <a:cs typeface="+mn-cs"/>
              </a:rPr>
              <a:t> integer,</a:t>
            </a:r>
          </a:p>
          <a:p>
            <a:pPr>
              <a:lnSpc>
                <a:spcPct val="100000"/>
              </a:lnSpc>
            </a:pPr>
            <a:r>
              <a:rPr lang="en-US" sz="1600" b="0" dirty="0">
                <a:solidFill>
                  <a:schemeClr val="accent6">
                    <a:lumMod val="60000"/>
                    <a:lumOff val="40000"/>
                  </a:schemeClr>
                </a:solidFill>
                <a:latin typeface="Courier New" panose="02070309020205020404" pitchFamily="49" charset="0"/>
                <a:cs typeface="+mn-cs"/>
              </a:rPr>
              <a:t>    </a:t>
            </a:r>
            <a:r>
              <a:rPr lang="en-US" sz="1600" b="0" dirty="0" err="1">
                <a:solidFill>
                  <a:schemeClr val="bg1"/>
                </a:solidFill>
                <a:latin typeface="Courier New" panose="02070309020205020404" pitchFamily="49" charset="0"/>
                <a:cs typeface="+mn-cs"/>
              </a:rPr>
              <a:t>last_date</a:t>
            </a:r>
            <a:r>
              <a:rPr lang="en-US" sz="1600" b="0" dirty="0">
                <a:solidFill>
                  <a:schemeClr val="bg1"/>
                </a:solidFill>
                <a:latin typeface="Courier New" panose="02070309020205020404" pitchFamily="49" charset="0"/>
                <a:cs typeface="+mn-cs"/>
              </a:rPr>
              <a:t> </a:t>
            </a:r>
            <a:r>
              <a:rPr lang="en-US" sz="1600" b="0" dirty="0">
                <a:solidFill>
                  <a:schemeClr val="accent6">
                    <a:lumMod val="60000"/>
                    <a:lumOff val="40000"/>
                  </a:schemeClr>
                </a:solidFill>
                <a:latin typeface="Courier New" panose="02070309020205020404" pitchFamily="49" charset="0"/>
                <a:cs typeface="+mn-cs"/>
              </a:rPr>
              <a:t>timestamp,</a:t>
            </a:r>
          </a:p>
          <a:p>
            <a:pPr>
              <a:lnSpc>
                <a:spcPct val="100000"/>
              </a:lnSpc>
            </a:pPr>
            <a:r>
              <a:rPr lang="en-US" sz="1600" b="0" dirty="0">
                <a:solidFill>
                  <a:schemeClr val="accent6">
                    <a:lumMod val="60000"/>
                    <a:lumOff val="40000"/>
                  </a:schemeClr>
                </a:solidFill>
                <a:latin typeface="Courier New" panose="02070309020205020404" pitchFamily="49" charset="0"/>
                <a:cs typeface="+mn-cs"/>
              </a:rPr>
              <a:t>    </a:t>
            </a:r>
            <a:r>
              <a:rPr lang="en-US" sz="1600" b="0" dirty="0" err="1">
                <a:solidFill>
                  <a:schemeClr val="bg1"/>
                </a:solidFill>
                <a:latin typeface="Courier New" panose="02070309020205020404" pitchFamily="49" charset="0"/>
                <a:cs typeface="+mn-cs"/>
              </a:rPr>
              <a:t>last_user</a:t>
            </a:r>
            <a:r>
              <a:rPr lang="en-US" sz="1600" b="0" dirty="0">
                <a:solidFill>
                  <a:schemeClr val="bg1"/>
                </a:solidFill>
                <a:latin typeface="Courier New" panose="02070309020205020404" pitchFamily="49" charset="0"/>
                <a:cs typeface="+mn-cs"/>
              </a:rPr>
              <a:t> </a:t>
            </a:r>
            <a:r>
              <a:rPr lang="en-US" sz="1600" b="0" dirty="0">
                <a:solidFill>
                  <a:schemeClr val="accent6">
                    <a:lumMod val="60000"/>
                    <a:lumOff val="40000"/>
                  </a:schemeClr>
                </a:solidFill>
                <a:latin typeface="Courier New" panose="02070309020205020404" pitchFamily="49" charset="0"/>
                <a:cs typeface="+mn-cs"/>
              </a:rPr>
              <a:t>text</a:t>
            </a:r>
          </a:p>
          <a:p>
            <a:pPr>
              <a:lnSpc>
                <a:spcPct val="100000"/>
              </a:lnSpc>
            </a:pPr>
            <a:r>
              <a:rPr lang="en-US" sz="1600" b="0" dirty="0">
                <a:solidFill>
                  <a:schemeClr val="accent6">
                    <a:lumMod val="60000"/>
                    <a:lumOff val="40000"/>
                  </a:schemeClr>
                </a:solidFill>
                <a:latin typeface="Courier New" panose="02070309020205020404" pitchFamily="49" charset="0"/>
                <a:cs typeface="+mn-cs"/>
              </a:rPr>
              <a:t>);</a:t>
            </a:r>
          </a:p>
          <a:p>
            <a:endParaRPr lang="en-US" sz="1400" b="0" dirty="0">
              <a:solidFill>
                <a:schemeClr val="accent6">
                  <a:lumMod val="60000"/>
                  <a:lumOff val="40000"/>
                </a:schemeClr>
              </a:solidFill>
              <a:latin typeface="Courier New" panose="02070309020205020404" pitchFamily="49" charset="0"/>
              <a:cs typeface="+mn-cs"/>
            </a:endParaRPr>
          </a:p>
        </p:txBody>
      </p:sp>
      <p:sp>
        <p:nvSpPr>
          <p:cNvPr id="6" name="TextBox 5">
            <a:extLst>
              <a:ext uri="{FF2B5EF4-FFF2-40B4-BE49-F238E27FC236}">
                <a16:creationId xmlns:a16="http://schemas.microsoft.com/office/drawing/2014/main" id="{323E9AFD-2483-469D-9964-A82FCC558BC1}"/>
              </a:ext>
            </a:extLst>
          </p:cNvPr>
          <p:cNvSpPr txBox="1"/>
          <p:nvPr/>
        </p:nvSpPr>
        <p:spPr>
          <a:xfrm>
            <a:off x="5993176" y="1378681"/>
            <a:ext cx="6004776" cy="4702630"/>
          </a:xfrm>
          <a:custGeom>
            <a:avLst/>
            <a:gdLst>
              <a:gd name="connsiteX0" fmla="*/ 0 w 6004776"/>
              <a:gd name="connsiteY0" fmla="*/ 0 h 4702630"/>
              <a:gd name="connsiteX1" fmla="*/ 605936 w 6004776"/>
              <a:gd name="connsiteY1" fmla="*/ 0 h 4702630"/>
              <a:gd name="connsiteX2" fmla="*/ 1271921 w 6004776"/>
              <a:gd name="connsiteY2" fmla="*/ 0 h 4702630"/>
              <a:gd name="connsiteX3" fmla="*/ 1697714 w 6004776"/>
              <a:gd name="connsiteY3" fmla="*/ 0 h 4702630"/>
              <a:gd name="connsiteX4" fmla="*/ 2123507 w 6004776"/>
              <a:gd name="connsiteY4" fmla="*/ 0 h 4702630"/>
              <a:gd name="connsiteX5" fmla="*/ 2609348 w 6004776"/>
              <a:gd name="connsiteY5" fmla="*/ 0 h 4702630"/>
              <a:gd name="connsiteX6" fmla="*/ 3035141 w 6004776"/>
              <a:gd name="connsiteY6" fmla="*/ 0 h 4702630"/>
              <a:gd name="connsiteX7" fmla="*/ 3520982 w 6004776"/>
              <a:gd name="connsiteY7" fmla="*/ 0 h 4702630"/>
              <a:gd name="connsiteX8" fmla="*/ 3946775 w 6004776"/>
              <a:gd name="connsiteY8" fmla="*/ 0 h 4702630"/>
              <a:gd name="connsiteX9" fmla="*/ 4552712 w 6004776"/>
              <a:gd name="connsiteY9" fmla="*/ 0 h 4702630"/>
              <a:gd name="connsiteX10" fmla="*/ 5218696 w 6004776"/>
              <a:gd name="connsiteY10" fmla="*/ 0 h 4702630"/>
              <a:gd name="connsiteX11" fmla="*/ 6004776 w 6004776"/>
              <a:gd name="connsiteY11" fmla="*/ 0 h 4702630"/>
              <a:gd name="connsiteX12" fmla="*/ 6004776 w 6004776"/>
              <a:gd name="connsiteY12" fmla="*/ 634855 h 4702630"/>
              <a:gd name="connsiteX13" fmla="*/ 6004776 w 6004776"/>
              <a:gd name="connsiteY13" fmla="*/ 1081605 h 4702630"/>
              <a:gd name="connsiteX14" fmla="*/ 6004776 w 6004776"/>
              <a:gd name="connsiteY14" fmla="*/ 1669434 h 4702630"/>
              <a:gd name="connsiteX15" fmla="*/ 6004776 w 6004776"/>
              <a:gd name="connsiteY15" fmla="*/ 2210236 h 4702630"/>
              <a:gd name="connsiteX16" fmla="*/ 6004776 w 6004776"/>
              <a:gd name="connsiteY16" fmla="*/ 2845091 h 4702630"/>
              <a:gd name="connsiteX17" fmla="*/ 6004776 w 6004776"/>
              <a:gd name="connsiteY17" fmla="*/ 3432920 h 4702630"/>
              <a:gd name="connsiteX18" fmla="*/ 6004776 w 6004776"/>
              <a:gd name="connsiteY18" fmla="*/ 3879670 h 4702630"/>
              <a:gd name="connsiteX19" fmla="*/ 6004776 w 6004776"/>
              <a:gd name="connsiteY19" fmla="*/ 4702630 h 4702630"/>
              <a:gd name="connsiteX20" fmla="*/ 5458887 w 6004776"/>
              <a:gd name="connsiteY20" fmla="*/ 4702630 h 4702630"/>
              <a:gd name="connsiteX21" fmla="*/ 4852951 w 6004776"/>
              <a:gd name="connsiteY21" fmla="*/ 4702630 h 4702630"/>
              <a:gd name="connsiteX22" fmla="*/ 4367110 w 6004776"/>
              <a:gd name="connsiteY22" fmla="*/ 4702630 h 4702630"/>
              <a:gd name="connsiteX23" fmla="*/ 3941317 w 6004776"/>
              <a:gd name="connsiteY23" fmla="*/ 4702630 h 4702630"/>
              <a:gd name="connsiteX24" fmla="*/ 3275332 w 6004776"/>
              <a:gd name="connsiteY24" fmla="*/ 4702630 h 4702630"/>
              <a:gd name="connsiteX25" fmla="*/ 2669396 w 6004776"/>
              <a:gd name="connsiteY25" fmla="*/ 4702630 h 4702630"/>
              <a:gd name="connsiteX26" fmla="*/ 2243603 w 6004776"/>
              <a:gd name="connsiteY26" fmla="*/ 4702630 h 4702630"/>
              <a:gd name="connsiteX27" fmla="*/ 1817809 w 6004776"/>
              <a:gd name="connsiteY27" fmla="*/ 4702630 h 4702630"/>
              <a:gd name="connsiteX28" fmla="*/ 1211873 w 6004776"/>
              <a:gd name="connsiteY28" fmla="*/ 4702630 h 4702630"/>
              <a:gd name="connsiteX29" fmla="*/ 605936 w 6004776"/>
              <a:gd name="connsiteY29" fmla="*/ 4702630 h 4702630"/>
              <a:gd name="connsiteX30" fmla="*/ 0 w 6004776"/>
              <a:gd name="connsiteY30" fmla="*/ 4702630 h 4702630"/>
              <a:gd name="connsiteX31" fmla="*/ 0 w 6004776"/>
              <a:gd name="connsiteY31" fmla="*/ 4161828 h 4702630"/>
              <a:gd name="connsiteX32" fmla="*/ 0 w 6004776"/>
              <a:gd name="connsiteY32" fmla="*/ 3479946 h 4702630"/>
              <a:gd name="connsiteX33" fmla="*/ 0 w 6004776"/>
              <a:gd name="connsiteY33" fmla="*/ 2986170 h 4702630"/>
              <a:gd name="connsiteX34" fmla="*/ 0 w 6004776"/>
              <a:gd name="connsiteY34" fmla="*/ 2492394 h 4702630"/>
              <a:gd name="connsiteX35" fmla="*/ 0 w 6004776"/>
              <a:gd name="connsiteY35" fmla="*/ 1857539 h 4702630"/>
              <a:gd name="connsiteX36" fmla="*/ 0 w 6004776"/>
              <a:gd name="connsiteY36" fmla="*/ 1222684 h 4702630"/>
              <a:gd name="connsiteX37" fmla="*/ 0 w 6004776"/>
              <a:gd name="connsiteY37" fmla="*/ 775934 h 4702630"/>
              <a:gd name="connsiteX38" fmla="*/ 0 w 6004776"/>
              <a:gd name="connsiteY38" fmla="*/ 0 h 47026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Lst>
            <a:rect l="l" t="t" r="r" b="b"/>
            <a:pathLst>
              <a:path w="6004776" h="4702630" fill="none" extrusionOk="0">
                <a:moveTo>
                  <a:pt x="0" y="0"/>
                </a:moveTo>
                <a:cubicBezTo>
                  <a:pt x="284369" y="-24438"/>
                  <a:pt x="371084" y="43129"/>
                  <a:pt x="605936" y="0"/>
                </a:cubicBezTo>
                <a:cubicBezTo>
                  <a:pt x="840788" y="-43129"/>
                  <a:pt x="1022802" y="14863"/>
                  <a:pt x="1271921" y="0"/>
                </a:cubicBezTo>
                <a:cubicBezTo>
                  <a:pt x="1521040" y="-14863"/>
                  <a:pt x="1533239" y="571"/>
                  <a:pt x="1697714" y="0"/>
                </a:cubicBezTo>
                <a:cubicBezTo>
                  <a:pt x="1862189" y="-571"/>
                  <a:pt x="1947500" y="19223"/>
                  <a:pt x="2123507" y="0"/>
                </a:cubicBezTo>
                <a:cubicBezTo>
                  <a:pt x="2299514" y="-19223"/>
                  <a:pt x="2479837" y="52590"/>
                  <a:pt x="2609348" y="0"/>
                </a:cubicBezTo>
                <a:cubicBezTo>
                  <a:pt x="2738859" y="-52590"/>
                  <a:pt x="2826625" y="20263"/>
                  <a:pt x="3035141" y="0"/>
                </a:cubicBezTo>
                <a:cubicBezTo>
                  <a:pt x="3243657" y="-20263"/>
                  <a:pt x="3421829" y="17541"/>
                  <a:pt x="3520982" y="0"/>
                </a:cubicBezTo>
                <a:cubicBezTo>
                  <a:pt x="3620135" y="-17541"/>
                  <a:pt x="3761812" y="18571"/>
                  <a:pt x="3946775" y="0"/>
                </a:cubicBezTo>
                <a:cubicBezTo>
                  <a:pt x="4131738" y="-18571"/>
                  <a:pt x="4391568" y="70017"/>
                  <a:pt x="4552712" y="0"/>
                </a:cubicBezTo>
                <a:cubicBezTo>
                  <a:pt x="4713856" y="-70017"/>
                  <a:pt x="4957032" y="56251"/>
                  <a:pt x="5218696" y="0"/>
                </a:cubicBezTo>
                <a:cubicBezTo>
                  <a:pt x="5480360" y="-56251"/>
                  <a:pt x="5775128" y="25070"/>
                  <a:pt x="6004776" y="0"/>
                </a:cubicBezTo>
                <a:cubicBezTo>
                  <a:pt x="6055975" y="198722"/>
                  <a:pt x="5949209" y="441137"/>
                  <a:pt x="6004776" y="634855"/>
                </a:cubicBezTo>
                <a:cubicBezTo>
                  <a:pt x="6060343" y="828573"/>
                  <a:pt x="5953602" y="982667"/>
                  <a:pt x="6004776" y="1081605"/>
                </a:cubicBezTo>
                <a:cubicBezTo>
                  <a:pt x="6055950" y="1180543"/>
                  <a:pt x="5949097" y="1494972"/>
                  <a:pt x="6004776" y="1669434"/>
                </a:cubicBezTo>
                <a:cubicBezTo>
                  <a:pt x="6060455" y="1843896"/>
                  <a:pt x="5946418" y="1987250"/>
                  <a:pt x="6004776" y="2210236"/>
                </a:cubicBezTo>
                <a:cubicBezTo>
                  <a:pt x="6063134" y="2433222"/>
                  <a:pt x="5990134" y="2536073"/>
                  <a:pt x="6004776" y="2845091"/>
                </a:cubicBezTo>
                <a:cubicBezTo>
                  <a:pt x="6019418" y="3154109"/>
                  <a:pt x="5940401" y="3225553"/>
                  <a:pt x="6004776" y="3432920"/>
                </a:cubicBezTo>
                <a:cubicBezTo>
                  <a:pt x="6069151" y="3640287"/>
                  <a:pt x="5963440" y="3737902"/>
                  <a:pt x="6004776" y="3879670"/>
                </a:cubicBezTo>
                <a:cubicBezTo>
                  <a:pt x="6046112" y="4021438"/>
                  <a:pt x="5971829" y="4433680"/>
                  <a:pt x="6004776" y="4702630"/>
                </a:cubicBezTo>
                <a:cubicBezTo>
                  <a:pt x="5808662" y="4710885"/>
                  <a:pt x="5645916" y="4642934"/>
                  <a:pt x="5458887" y="4702630"/>
                </a:cubicBezTo>
                <a:cubicBezTo>
                  <a:pt x="5271858" y="4762326"/>
                  <a:pt x="4979097" y="4650246"/>
                  <a:pt x="4852951" y="4702630"/>
                </a:cubicBezTo>
                <a:cubicBezTo>
                  <a:pt x="4726805" y="4755014"/>
                  <a:pt x="4529187" y="4690463"/>
                  <a:pt x="4367110" y="4702630"/>
                </a:cubicBezTo>
                <a:cubicBezTo>
                  <a:pt x="4205033" y="4714797"/>
                  <a:pt x="4122715" y="4654183"/>
                  <a:pt x="3941317" y="4702630"/>
                </a:cubicBezTo>
                <a:cubicBezTo>
                  <a:pt x="3759919" y="4751077"/>
                  <a:pt x="3491311" y="4653972"/>
                  <a:pt x="3275332" y="4702630"/>
                </a:cubicBezTo>
                <a:cubicBezTo>
                  <a:pt x="3059353" y="4751288"/>
                  <a:pt x="2808436" y="4662732"/>
                  <a:pt x="2669396" y="4702630"/>
                </a:cubicBezTo>
                <a:cubicBezTo>
                  <a:pt x="2530356" y="4742528"/>
                  <a:pt x="2410525" y="4653322"/>
                  <a:pt x="2243603" y="4702630"/>
                </a:cubicBezTo>
                <a:cubicBezTo>
                  <a:pt x="2076681" y="4751938"/>
                  <a:pt x="1911585" y="4678086"/>
                  <a:pt x="1817809" y="4702630"/>
                </a:cubicBezTo>
                <a:cubicBezTo>
                  <a:pt x="1724033" y="4727174"/>
                  <a:pt x="1454208" y="4654182"/>
                  <a:pt x="1211873" y="4702630"/>
                </a:cubicBezTo>
                <a:cubicBezTo>
                  <a:pt x="969538" y="4751078"/>
                  <a:pt x="797174" y="4635925"/>
                  <a:pt x="605936" y="4702630"/>
                </a:cubicBezTo>
                <a:cubicBezTo>
                  <a:pt x="414698" y="4769335"/>
                  <a:pt x="167957" y="4670605"/>
                  <a:pt x="0" y="4702630"/>
                </a:cubicBezTo>
                <a:cubicBezTo>
                  <a:pt x="-35420" y="4454299"/>
                  <a:pt x="59118" y="4386921"/>
                  <a:pt x="0" y="4161828"/>
                </a:cubicBezTo>
                <a:cubicBezTo>
                  <a:pt x="-59118" y="3936735"/>
                  <a:pt x="73909" y="3685658"/>
                  <a:pt x="0" y="3479946"/>
                </a:cubicBezTo>
                <a:cubicBezTo>
                  <a:pt x="-73909" y="3274234"/>
                  <a:pt x="543" y="3220430"/>
                  <a:pt x="0" y="2986170"/>
                </a:cubicBezTo>
                <a:cubicBezTo>
                  <a:pt x="-543" y="2751910"/>
                  <a:pt x="4550" y="2624712"/>
                  <a:pt x="0" y="2492394"/>
                </a:cubicBezTo>
                <a:cubicBezTo>
                  <a:pt x="-4550" y="2360076"/>
                  <a:pt x="67345" y="2015614"/>
                  <a:pt x="0" y="1857539"/>
                </a:cubicBezTo>
                <a:cubicBezTo>
                  <a:pt x="-67345" y="1699464"/>
                  <a:pt x="64465" y="1361694"/>
                  <a:pt x="0" y="1222684"/>
                </a:cubicBezTo>
                <a:cubicBezTo>
                  <a:pt x="-64465" y="1083674"/>
                  <a:pt x="17241" y="949053"/>
                  <a:pt x="0" y="775934"/>
                </a:cubicBezTo>
                <a:cubicBezTo>
                  <a:pt x="-17241" y="602815"/>
                  <a:pt x="85584" y="384753"/>
                  <a:pt x="0" y="0"/>
                </a:cubicBezTo>
                <a:close/>
              </a:path>
              <a:path w="6004776" h="4702630" stroke="0" extrusionOk="0">
                <a:moveTo>
                  <a:pt x="0" y="0"/>
                </a:moveTo>
                <a:cubicBezTo>
                  <a:pt x="220954" y="-55858"/>
                  <a:pt x="433739" y="39097"/>
                  <a:pt x="605936" y="0"/>
                </a:cubicBezTo>
                <a:cubicBezTo>
                  <a:pt x="778133" y="-39097"/>
                  <a:pt x="1091241" y="4967"/>
                  <a:pt x="1271921" y="0"/>
                </a:cubicBezTo>
                <a:cubicBezTo>
                  <a:pt x="1452602" y="-4967"/>
                  <a:pt x="1647276" y="990"/>
                  <a:pt x="1757762" y="0"/>
                </a:cubicBezTo>
                <a:cubicBezTo>
                  <a:pt x="1868248" y="-990"/>
                  <a:pt x="2269398" y="75422"/>
                  <a:pt x="2423746" y="0"/>
                </a:cubicBezTo>
                <a:cubicBezTo>
                  <a:pt x="2578094" y="-75422"/>
                  <a:pt x="2947535" y="51818"/>
                  <a:pt x="3089730" y="0"/>
                </a:cubicBezTo>
                <a:cubicBezTo>
                  <a:pt x="3231925" y="-51818"/>
                  <a:pt x="3366722" y="16846"/>
                  <a:pt x="3575571" y="0"/>
                </a:cubicBezTo>
                <a:cubicBezTo>
                  <a:pt x="3784420" y="-16846"/>
                  <a:pt x="3949830" y="21131"/>
                  <a:pt x="4181508" y="0"/>
                </a:cubicBezTo>
                <a:cubicBezTo>
                  <a:pt x="4413186" y="-21131"/>
                  <a:pt x="4638284" y="12792"/>
                  <a:pt x="4787444" y="0"/>
                </a:cubicBezTo>
                <a:cubicBezTo>
                  <a:pt x="4936604" y="-12792"/>
                  <a:pt x="5095188" y="62760"/>
                  <a:pt x="5333333" y="0"/>
                </a:cubicBezTo>
                <a:cubicBezTo>
                  <a:pt x="5571478" y="-62760"/>
                  <a:pt x="5759780" y="13306"/>
                  <a:pt x="6004776" y="0"/>
                </a:cubicBezTo>
                <a:cubicBezTo>
                  <a:pt x="6054813" y="188589"/>
                  <a:pt x="5951610" y="352622"/>
                  <a:pt x="6004776" y="446750"/>
                </a:cubicBezTo>
                <a:cubicBezTo>
                  <a:pt x="6057942" y="540878"/>
                  <a:pt x="5984600" y="797205"/>
                  <a:pt x="6004776" y="1034579"/>
                </a:cubicBezTo>
                <a:cubicBezTo>
                  <a:pt x="6024952" y="1271953"/>
                  <a:pt x="5976907" y="1294116"/>
                  <a:pt x="6004776" y="1481328"/>
                </a:cubicBezTo>
                <a:cubicBezTo>
                  <a:pt x="6032645" y="1668540"/>
                  <a:pt x="5954802" y="2016737"/>
                  <a:pt x="6004776" y="2163210"/>
                </a:cubicBezTo>
                <a:cubicBezTo>
                  <a:pt x="6054750" y="2309683"/>
                  <a:pt x="5938112" y="2544088"/>
                  <a:pt x="6004776" y="2798065"/>
                </a:cubicBezTo>
                <a:cubicBezTo>
                  <a:pt x="6071440" y="3052042"/>
                  <a:pt x="5996431" y="3185161"/>
                  <a:pt x="6004776" y="3479946"/>
                </a:cubicBezTo>
                <a:cubicBezTo>
                  <a:pt x="6013121" y="3774731"/>
                  <a:pt x="5948035" y="3889507"/>
                  <a:pt x="6004776" y="4161828"/>
                </a:cubicBezTo>
                <a:cubicBezTo>
                  <a:pt x="6061517" y="4434149"/>
                  <a:pt x="5954993" y="4537226"/>
                  <a:pt x="6004776" y="4702630"/>
                </a:cubicBezTo>
                <a:cubicBezTo>
                  <a:pt x="5812434" y="4744737"/>
                  <a:pt x="5681279" y="4665711"/>
                  <a:pt x="5518935" y="4702630"/>
                </a:cubicBezTo>
                <a:cubicBezTo>
                  <a:pt x="5356591" y="4739549"/>
                  <a:pt x="5289068" y="4663455"/>
                  <a:pt x="5153190" y="4702630"/>
                </a:cubicBezTo>
                <a:cubicBezTo>
                  <a:pt x="5017312" y="4741805"/>
                  <a:pt x="4767771" y="4667722"/>
                  <a:pt x="4667349" y="4702630"/>
                </a:cubicBezTo>
                <a:cubicBezTo>
                  <a:pt x="4566927" y="4737538"/>
                  <a:pt x="4337776" y="4693931"/>
                  <a:pt x="4241555" y="4702630"/>
                </a:cubicBezTo>
                <a:cubicBezTo>
                  <a:pt x="4145334" y="4711329"/>
                  <a:pt x="3893076" y="4672457"/>
                  <a:pt x="3695667" y="4702630"/>
                </a:cubicBezTo>
                <a:cubicBezTo>
                  <a:pt x="3498258" y="4732803"/>
                  <a:pt x="3279684" y="4691849"/>
                  <a:pt x="3089730" y="4702630"/>
                </a:cubicBezTo>
                <a:cubicBezTo>
                  <a:pt x="2899776" y="4713411"/>
                  <a:pt x="2633711" y="4657691"/>
                  <a:pt x="2423746" y="4702630"/>
                </a:cubicBezTo>
                <a:cubicBezTo>
                  <a:pt x="2213781" y="4747569"/>
                  <a:pt x="1950642" y="4652783"/>
                  <a:pt x="1817809" y="4702630"/>
                </a:cubicBezTo>
                <a:cubicBezTo>
                  <a:pt x="1684976" y="4752477"/>
                  <a:pt x="1495872" y="4641883"/>
                  <a:pt x="1211873" y="4702630"/>
                </a:cubicBezTo>
                <a:cubicBezTo>
                  <a:pt x="927874" y="4763377"/>
                  <a:pt x="775823" y="4662314"/>
                  <a:pt x="665984" y="4702630"/>
                </a:cubicBezTo>
                <a:cubicBezTo>
                  <a:pt x="556145" y="4742946"/>
                  <a:pt x="322995" y="4634165"/>
                  <a:pt x="0" y="4702630"/>
                </a:cubicBezTo>
                <a:cubicBezTo>
                  <a:pt x="-71265" y="4427023"/>
                  <a:pt x="13490" y="4330458"/>
                  <a:pt x="0" y="4020749"/>
                </a:cubicBezTo>
                <a:cubicBezTo>
                  <a:pt x="-13490" y="3711040"/>
                  <a:pt x="11641" y="3674252"/>
                  <a:pt x="0" y="3526973"/>
                </a:cubicBezTo>
                <a:cubicBezTo>
                  <a:pt x="-11641" y="3379694"/>
                  <a:pt x="24077" y="3001095"/>
                  <a:pt x="0" y="2845091"/>
                </a:cubicBezTo>
                <a:cubicBezTo>
                  <a:pt x="-24077" y="2689087"/>
                  <a:pt x="13984" y="2437267"/>
                  <a:pt x="0" y="2210236"/>
                </a:cubicBezTo>
                <a:cubicBezTo>
                  <a:pt x="-13984" y="1983205"/>
                  <a:pt x="9926" y="1875299"/>
                  <a:pt x="0" y="1763486"/>
                </a:cubicBezTo>
                <a:cubicBezTo>
                  <a:pt x="-9926" y="1651673"/>
                  <a:pt x="42177" y="1332547"/>
                  <a:pt x="0" y="1175658"/>
                </a:cubicBezTo>
                <a:cubicBezTo>
                  <a:pt x="-42177" y="1018769"/>
                  <a:pt x="244" y="856169"/>
                  <a:pt x="0" y="728908"/>
                </a:cubicBezTo>
                <a:cubicBezTo>
                  <a:pt x="-244" y="601647"/>
                  <a:pt x="17346" y="175273"/>
                  <a:pt x="0" y="0"/>
                </a:cubicBezTo>
                <a:close/>
              </a:path>
            </a:pathLst>
          </a:custGeom>
          <a:solidFill>
            <a:schemeClr val="tx1"/>
          </a:solidFill>
          <a:ln>
            <a:no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nSpc>
                <a:spcPct val="100000"/>
              </a:lnSpc>
            </a:pPr>
            <a:r>
              <a:rPr lang="en-US" sz="1600" b="0" dirty="0">
                <a:solidFill>
                  <a:schemeClr val="accent6">
                    <a:lumMod val="60000"/>
                    <a:lumOff val="40000"/>
                  </a:schemeClr>
                </a:solidFill>
                <a:latin typeface="Courier New" panose="02070309020205020404" pitchFamily="49" charset="0"/>
                <a:cs typeface="+mn-cs"/>
              </a:rPr>
              <a:t>CREATE FUNCTION </a:t>
            </a:r>
            <a:r>
              <a:rPr lang="en-US" sz="1600" b="0" dirty="0" err="1">
                <a:solidFill>
                  <a:schemeClr val="bg1"/>
                </a:solidFill>
                <a:latin typeface="Courier New" panose="02070309020205020404" pitchFamily="49" charset="0"/>
                <a:cs typeface="+mn-cs"/>
              </a:rPr>
              <a:t>emp_stamp</a:t>
            </a:r>
            <a:r>
              <a:rPr lang="en-US" sz="1600" b="0" dirty="0">
                <a:solidFill>
                  <a:schemeClr val="bg1"/>
                </a:solidFill>
                <a:latin typeface="Courier New" panose="02070309020205020404" pitchFamily="49" charset="0"/>
                <a:cs typeface="+mn-cs"/>
              </a:rPr>
              <a:t>() </a:t>
            </a:r>
            <a:r>
              <a:rPr lang="en-US" sz="1600" b="0" dirty="0">
                <a:solidFill>
                  <a:schemeClr val="accent6">
                    <a:lumMod val="60000"/>
                    <a:lumOff val="40000"/>
                  </a:schemeClr>
                </a:solidFill>
                <a:latin typeface="Courier New" panose="02070309020205020404" pitchFamily="49" charset="0"/>
                <a:cs typeface="+mn-cs"/>
              </a:rPr>
              <a:t>RETURNS </a:t>
            </a:r>
            <a:r>
              <a:rPr lang="en-US" sz="1600" b="0" dirty="0">
                <a:solidFill>
                  <a:schemeClr val="accent4">
                    <a:lumMod val="60000"/>
                    <a:lumOff val="40000"/>
                  </a:schemeClr>
                </a:solidFill>
                <a:latin typeface="Courier New" panose="02070309020205020404" pitchFamily="49" charset="0"/>
                <a:cs typeface="+mn-cs"/>
              </a:rPr>
              <a:t>trigger</a:t>
            </a:r>
            <a:r>
              <a:rPr lang="en-US" sz="1600" b="0" dirty="0">
                <a:solidFill>
                  <a:schemeClr val="accent6">
                    <a:lumMod val="60000"/>
                    <a:lumOff val="40000"/>
                  </a:schemeClr>
                </a:solidFill>
                <a:latin typeface="Courier New" panose="02070309020205020404" pitchFamily="49" charset="0"/>
                <a:cs typeface="+mn-cs"/>
              </a:rPr>
              <a:t> AS $</a:t>
            </a:r>
            <a:r>
              <a:rPr lang="en-US" sz="1600" b="0" dirty="0" err="1">
                <a:solidFill>
                  <a:schemeClr val="accent6">
                    <a:lumMod val="60000"/>
                    <a:lumOff val="40000"/>
                  </a:schemeClr>
                </a:solidFill>
                <a:latin typeface="Courier New" panose="02070309020205020404" pitchFamily="49" charset="0"/>
                <a:cs typeface="+mn-cs"/>
              </a:rPr>
              <a:t>emp_stamp</a:t>
            </a:r>
            <a:r>
              <a:rPr lang="en-US" sz="1600" b="0" dirty="0">
                <a:solidFill>
                  <a:schemeClr val="accent6">
                    <a:lumMod val="60000"/>
                    <a:lumOff val="40000"/>
                  </a:schemeClr>
                </a:solidFill>
                <a:latin typeface="Courier New" panose="02070309020205020404" pitchFamily="49" charset="0"/>
                <a:cs typeface="+mn-cs"/>
              </a:rPr>
              <a:t>$</a:t>
            </a:r>
          </a:p>
          <a:p>
            <a:pPr>
              <a:lnSpc>
                <a:spcPct val="100000"/>
              </a:lnSpc>
            </a:pPr>
            <a:r>
              <a:rPr lang="en-US" sz="1600" b="0" dirty="0">
                <a:solidFill>
                  <a:schemeClr val="accent6">
                    <a:lumMod val="60000"/>
                    <a:lumOff val="40000"/>
                  </a:schemeClr>
                </a:solidFill>
                <a:latin typeface="Courier New" panose="02070309020205020404" pitchFamily="49" charset="0"/>
                <a:cs typeface="+mn-cs"/>
              </a:rPr>
              <a:t>    BEGIN</a:t>
            </a:r>
          </a:p>
          <a:p>
            <a:pPr>
              <a:lnSpc>
                <a:spcPct val="100000"/>
              </a:lnSpc>
            </a:pPr>
            <a:r>
              <a:rPr lang="en-US" sz="1600" b="0" dirty="0">
                <a:solidFill>
                  <a:srgbClr val="B22746"/>
                </a:solidFill>
                <a:latin typeface="Courier New" panose="02070309020205020404" pitchFamily="49" charset="0"/>
                <a:cs typeface="+mn-cs"/>
              </a:rPr>
              <a:t>        -- Who works for us when they must pay for it?</a:t>
            </a:r>
          </a:p>
          <a:p>
            <a:pPr>
              <a:lnSpc>
                <a:spcPct val="100000"/>
              </a:lnSpc>
            </a:pPr>
            <a:r>
              <a:rPr lang="en-US" sz="1600" b="0" dirty="0">
                <a:solidFill>
                  <a:schemeClr val="accent6">
                    <a:lumMod val="60000"/>
                    <a:lumOff val="40000"/>
                  </a:schemeClr>
                </a:solidFill>
                <a:latin typeface="Courier New" panose="02070309020205020404" pitchFamily="49" charset="0"/>
                <a:cs typeface="+mn-cs"/>
              </a:rPr>
              <a:t>        IF </a:t>
            </a:r>
            <a:r>
              <a:rPr lang="en-US" sz="1600" b="0" dirty="0" err="1">
                <a:solidFill>
                  <a:schemeClr val="accent4">
                    <a:lumMod val="60000"/>
                    <a:lumOff val="40000"/>
                  </a:schemeClr>
                </a:solidFill>
                <a:latin typeface="Courier New" panose="02070309020205020404" pitchFamily="49" charset="0"/>
                <a:cs typeface="+mn-cs"/>
              </a:rPr>
              <a:t>NEW</a:t>
            </a:r>
            <a:r>
              <a:rPr lang="en-US" sz="1600" b="0" dirty="0" err="1">
                <a:solidFill>
                  <a:schemeClr val="accent6">
                    <a:lumMod val="60000"/>
                    <a:lumOff val="40000"/>
                  </a:schemeClr>
                </a:solidFill>
                <a:latin typeface="Courier New" panose="02070309020205020404" pitchFamily="49" charset="0"/>
                <a:cs typeface="+mn-cs"/>
              </a:rPr>
              <a:t>.</a:t>
            </a:r>
            <a:r>
              <a:rPr lang="en-US" sz="1600" b="0" dirty="0" err="1">
                <a:solidFill>
                  <a:schemeClr val="bg1"/>
                </a:solidFill>
                <a:latin typeface="Courier New" panose="02070309020205020404" pitchFamily="49" charset="0"/>
                <a:cs typeface="+mn-cs"/>
              </a:rPr>
              <a:t>salary</a:t>
            </a:r>
            <a:r>
              <a:rPr lang="en-US" sz="1600" b="0" dirty="0">
                <a:solidFill>
                  <a:schemeClr val="accent6">
                    <a:lumMod val="60000"/>
                    <a:lumOff val="40000"/>
                  </a:schemeClr>
                </a:solidFill>
                <a:latin typeface="Courier New" panose="02070309020205020404" pitchFamily="49" charset="0"/>
                <a:cs typeface="+mn-cs"/>
              </a:rPr>
              <a:t> &lt; </a:t>
            </a:r>
            <a:r>
              <a:rPr lang="en-US" sz="1600" b="0" dirty="0">
                <a:solidFill>
                  <a:schemeClr val="bg1"/>
                </a:solidFill>
                <a:latin typeface="Courier New" panose="02070309020205020404" pitchFamily="49" charset="0"/>
                <a:cs typeface="+mn-cs"/>
              </a:rPr>
              <a:t>0</a:t>
            </a:r>
            <a:r>
              <a:rPr lang="en-US" sz="1600" b="0" dirty="0">
                <a:solidFill>
                  <a:schemeClr val="accent6">
                    <a:lumMod val="60000"/>
                    <a:lumOff val="40000"/>
                  </a:schemeClr>
                </a:solidFill>
                <a:latin typeface="Courier New" panose="02070309020205020404" pitchFamily="49" charset="0"/>
                <a:cs typeface="+mn-cs"/>
              </a:rPr>
              <a:t> THEN</a:t>
            </a:r>
          </a:p>
          <a:p>
            <a:pPr>
              <a:lnSpc>
                <a:spcPct val="100000"/>
              </a:lnSpc>
            </a:pPr>
            <a:r>
              <a:rPr lang="en-US" sz="1600" b="0" dirty="0">
                <a:solidFill>
                  <a:schemeClr val="accent6">
                    <a:lumMod val="60000"/>
                    <a:lumOff val="40000"/>
                  </a:schemeClr>
                </a:solidFill>
                <a:latin typeface="Courier New" panose="02070309020205020404" pitchFamily="49" charset="0"/>
                <a:cs typeface="+mn-cs"/>
              </a:rPr>
              <a:t>            RAISE EXCEPTION '</a:t>
            </a:r>
            <a:r>
              <a:rPr lang="en-US" sz="1600" b="0" dirty="0">
                <a:solidFill>
                  <a:schemeClr val="bg1">
                    <a:lumMod val="75000"/>
                  </a:schemeClr>
                </a:solidFill>
                <a:latin typeface="Courier New" panose="02070309020205020404" pitchFamily="49" charset="0"/>
                <a:cs typeface="+mn-cs"/>
              </a:rPr>
              <a:t>% cannot have a negative salary</a:t>
            </a:r>
            <a:r>
              <a:rPr lang="en-US" sz="1600" b="0" dirty="0">
                <a:solidFill>
                  <a:schemeClr val="accent6">
                    <a:lumMod val="60000"/>
                    <a:lumOff val="40000"/>
                  </a:schemeClr>
                </a:solidFill>
                <a:latin typeface="Courier New" panose="02070309020205020404" pitchFamily="49" charset="0"/>
                <a:cs typeface="+mn-cs"/>
              </a:rPr>
              <a:t>', </a:t>
            </a:r>
            <a:r>
              <a:rPr lang="en-US" sz="1600" b="0" dirty="0" err="1">
                <a:solidFill>
                  <a:schemeClr val="accent4">
                    <a:lumMod val="60000"/>
                    <a:lumOff val="40000"/>
                  </a:schemeClr>
                </a:solidFill>
                <a:latin typeface="Courier New" panose="02070309020205020404" pitchFamily="49" charset="0"/>
                <a:cs typeface="+mn-cs"/>
              </a:rPr>
              <a:t>NEW</a:t>
            </a:r>
            <a:r>
              <a:rPr lang="en-US" sz="1600" b="0" dirty="0" err="1">
                <a:solidFill>
                  <a:schemeClr val="accent6">
                    <a:lumMod val="60000"/>
                    <a:lumOff val="40000"/>
                  </a:schemeClr>
                </a:solidFill>
                <a:latin typeface="Courier New" panose="02070309020205020404" pitchFamily="49" charset="0"/>
                <a:cs typeface="+mn-cs"/>
              </a:rPr>
              <a:t>.</a:t>
            </a:r>
            <a:r>
              <a:rPr lang="en-US" sz="1600" b="0" dirty="0" err="1">
                <a:solidFill>
                  <a:schemeClr val="bg1"/>
                </a:solidFill>
                <a:latin typeface="Courier New" panose="02070309020205020404" pitchFamily="49" charset="0"/>
                <a:cs typeface="+mn-cs"/>
              </a:rPr>
              <a:t>empname</a:t>
            </a:r>
            <a:r>
              <a:rPr lang="en-US" sz="1600" b="0" dirty="0">
                <a:solidFill>
                  <a:schemeClr val="accent6">
                    <a:lumMod val="60000"/>
                    <a:lumOff val="40000"/>
                  </a:schemeClr>
                </a:solidFill>
                <a:latin typeface="Courier New" panose="02070309020205020404" pitchFamily="49" charset="0"/>
                <a:cs typeface="+mn-cs"/>
              </a:rPr>
              <a:t>;</a:t>
            </a:r>
          </a:p>
          <a:p>
            <a:pPr>
              <a:lnSpc>
                <a:spcPct val="100000"/>
              </a:lnSpc>
            </a:pPr>
            <a:r>
              <a:rPr lang="en-US" sz="1600" b="0" dirty="0">
                <a:solidFill>
                  <a:schemeClr val="accent6">
                    <a:lumMod val="60000"/>
                    <a:lumOff val="40000"/>
                  </a:schemeClr>
                </a:solidFill>
                <a:latin typeface="Courier New" panose="02070309020205020404" pitchFamily="49" charset="0"/>
                <a:cs typeface="+mn-cs"/>
              </a:rPr>
              <a:t>        END IF;</a:t>
            </a:r>
          </a:p>
          <a:p>
            <a:pPr>
              <a:lnSpc>
                <a:spcPct val="100000"/>
              </a:lnSpc>
            </a:pPr>
            <a:r>
              <a:rPr lang="en-US" sz="1600" b="0" dirty="0">
                <a:solidFill>
                  <a:schemeClr val="accent6">
                    <a:lumMod val="60000"/>
                    <a:lumOff val="40000"/>
                  </a:schemeClr>
                </a:solidFill>
                <a:latin typeface="Courier New" panose="02070309020205020404" pitchFamily="49" charset="0"/>
                <a:cs typeface="+mn-cs"/>
              </a:rPr>
              <a:t>        </a:t>
            </a:r>
            <a:r>
              <a:rPr lang="en-US" sz="1600" b="0" dirty="0">
                <a:solidFill>
                  <a:srgbClr val="B22746"/>
                </a:solidFill>
                <a:latin typeface="Courier New" panose="02070309020205020404" pitchFamily="49" charset="0"/>
                <a:cs typeface="+mn-cs"/>
              </a:rPr>
              <a:t>-- Remember who changed the payroll when</a:t>
            </a:r>
          </a:p>
          <a:p>
            <a:pPr>
              <a:lnSpc>
                <a:spcPct val="100000"/>
              </a:lnSpc>
            </a:pPr>
            <a:r>
              <a:rPr lang="en-US" sz="1600" b="0" dirty="0">
                <a:solidFill>
                  <a:schemeClr val="accent6">
                    <a:lumMod val="60000"/>
                    <a:lumOff val="40000"/>
                  </a:schemeClr>
                </a:solidFill>
                <a:latin typeface="Courier New" panose="02070309020205020404" pitchFamily="49" charset="0"/>
                <a:cs typeface="+mn-cs"/>
              </a:rPr>
              <a:t>        </a:t>
            </a:r>
            <a:r>
              <a:rPr lang="en-US" sz="1600" b="0" dirty="0" err="1">
                <a:solidFill>
                  <a:schemeClr val="accent4">
                    <a:lumMod val="60000"/>
                    <a:lumOff val="40000"/>
                  </a:schemeClr>
                </a:solidFill>
                <a:latin typeface="Courier New" panose="02070309020205020404" pitchFamily="49" charset="0"/>
                <a:cs typeface="+mn-cs"/>
              </a:rPr>
              <a:t>NEW</a:t>
            </a:r>
            <a:r>
              <a:rPr lang="en-US" sz="1600" b="0" dirty="0" err="1">
                <a:solidFill>
                  <a:schemeClr val="accent6">
                    <a:lumMod val="60000"/>
                    <a:lumOff val="40000"/>
                  </a:schemeClr>
                </a:solidFill>
                <a:latin typeface="Courier New" panose="02070309020205020404" pitchFamily="49" charset="0"/>
                <a:cs typeface="+mn-cs"/>
              </a:rPr>
              <a:t>.</a:t>
            </a:r>
            <a:r>
              <a:rPr lang="en-US" sz="1600" b="0" dirty="0" err="1">
                <a:solidFill>
                  <a:schemeClr val="bg1"/>
                </a:solidFill>
                <a:latin typeface="Courier New" panose="02070309020205020404" pitchFamily="49" charset="0"/>
                <a:cs typeface="+mn-cs"/>
              </a:rPr>
              <a:t>last_date</a:t>
            </a:r>
            <a:r>
              <a:rPr lang="en-US" sz="1600" b="0" dirty="0">
                <a:solidFill>
                  <a:schemeClr val="bg1"/>
                </a:solidFill>
                <a:latin typeface="Courier New" panose="02070309020205020404" pitchFamily="49" charset="0"/>
                <a:cs typeface="+mn-cs"/>
              </a:rPr>
              <a:t> </a:t>
            </a:r>
            <a:r>
              <a:rPr lang="en-US" sz="1600" b="0" dirty="0">
                <a:solidFill>
                  <a:schemeClr val="accent6">
                    <a:lumMod val="60000"/>
                    <a:lumOff val="40000"/>
                  </a:schemeClr>
                </a:solidFill>
                <a:latin typeface="Courier New" panose="02070309020205020404" pitchFamily="49" charset="0"/>
                <a:cs typeface="+mn-cs"/>
              </a:rPr>
              <a:t>:= </a:t>
            </a:r>
            <a:r>
              <a:rPr lang="en-US" sz="1600" b="0" dirty="0" err="1">
                <a:solidFill>
                  <a:schemeClr val="accent4">
                    <a:lumMod val="60000"/>
                    <a:lumOff val="40000"/>
                  </a:schemeClr>
                </a:solidFill>
                <a:latin typeface="Courier New" panose="02070309020205020404" pitchFamily="49" charset="0"/>
                <a:cs typeface="+mn-cs"/>
              </a:rPr>
              <a:t>current_timestamp</a:t>
            </a:r>
            <a:r>
              <a:rPr lang="en-US" sz="1600" b="0" dirty="0">
                <a:solidFill>
                  <a:schemeClr val="accent6">
                    <a:lumMod val="60000"/>
                    <a:lumOff val="40000"/>
                  </a:schemeClr>
                </a:solidFill>
                <a:latin typeface="Courier New" panose="02070309020205020404" pitchFamily="49" charset="0"/>
                <a:cs typeface="+mn-cs"/>
              </a:rPr>
              <a:t>;</a:t>
            </a:r>
          </a:p>
          <a:p>
            <a:pPr>
              <a:lnSpc>
                <a:spcPct val="100000"/>
              </a:lnSpc>
            </a:pPr>
            <a:r>
              <a:rPr lang="en-US" sz="1600" b="0" dirty="0">
                <a:solidFill>
                  <a:schemeClr val="accent6">
                    <a:lumMod val="60000"/>
                    <a:lumOff val="40000"/>
                  </a:schemeClr>
                </a:solidFill>
                <a:latin typeface="Courier New" panose="02070309020205020404" pitchFamily="49" charset="0"/>
                <a:cs typeface="+mn-cs"/>
              </a:rPr>
              <a:t>        </a:t>
            </a:r>
            <a:r>
              <a:rPr lang="en-US" sz="1600" b="0" dirty="0" err="1">
                <a:solidFill>
                  <a:schemeClr val="accent4">
                    <a:lumMod val="60000"/>
                    <a:lumOff val="40000"/>
                  </a:schemeClr>
                </a:solidFill>
                <a:latin typeface="Courier New" panose="02070309020205020404" pitchFamily="49" charset="0"/>
                <a:cs typeface="+mn-cs"/>
              </a:rPr>
              <a:t>NEW</a:t>
            </a:r>
            <a:r>
              <a:rPr lang="en-US" sz="1600" b="0" dirty="0" err="1">
                <a:solidFill>
                  <a:schemeClr val="accent6">
                    <a:lumMod val="60000"/>
                    <a:lumOff val="40000"/>
                  </a:schemeClr>
                </a:solidFill>
                <a:latin typeface="Courier New" panose="02070309020205020404" pitchFamily="49" charset="0"/>
                <a:cs typeface="+mn-cs"/>
              </a:rPr>
              <a:t>.</a:t>
            </a:r>
            <a:r>
              <a:rPr lang="en-US" sz="1600" b="0" dirty="0" err="1">
                <a:solidFill>
                  <a:schemeClr val="bg1"/>
                </a:solidFill>
                <a:latin typeface="Courier New" panose="02070309020205020404" pitchFamily="49" charset="0"/>
                <a:cs typeface="+mn-cs"/>
              </a:rPr>
              <a:t>last_user</a:t>
            </a:r>
            <a:r>
              <a:rPr lang="en-US" sz="1600" b="0" dirty="0">
                <a:solidFill>
                  <a:schemeClr val="bg1"/>
                </a:solidFill>
                <a:latin typeface="Courier New" panose="02070309020205020404" pitchFamily="49" charset="0"/>
                <a:cs typeface="+mn-cs"/>
              </a:rPr>
              <a:t> </a:t>
            </a:r>
            <a:r>
              <a:rPr lang="en-US" sz="1600" b="0" dirty="0">
                <a:solidFill>
                  <a:schemeClr val="accent6">
                    <a:lumMod val="60000"/>
                    <a:lumOff val="40000"/>
                  </a:schemeClr>
                </a:solidFill>
                <a:latin typeface="Courier New" panose="02070309020205020404" pitchFamily="49" charset="0"/>
                <a:cs typeface="+mn-cs"/>
              </a:rPr>
              <a:t>:= </a:t>
            </a:r>
            <a:r>
              <a:rPr lang="en-US" sz="1600" b="0" dirty="0" err="1">
                <a:solidFill>
                  <a:schemeClr val="accent4">
                    <a:lumMod val="60000"/>
                    <a:lumOff val="40000"/>
                  </a:schemeClr>
                </a:solidFill>
                <a:latin typeface="Courier New" panose="02070309020205020404" pitchFamily="49" charset="0"/>
                <a:cs typeface="+mn-cs"/>
              </a:rPr>
              <a:t>current_user</a:t>
            </a:r>
            <a:r>
              <a:rPr lang="en-US" sz="1600" b="0" dirty="0">
                <a:solidFill>
                  <a:schemeClr val="accent6">
                    <a:lumMod val="60000"/>
                    <a:lumOff val="40000"/>
                  </a:schemeClr>
                </a:solidFill>
                <a:latin typeface="Courier New" panose="02070309020205020404" pitchFamily="49" charset="0"/>
                <a:cs typeface="+mn-cs"/>
              </a:rPr>
              <a:t>;</a:t>
            </a:r>
          </a:p>
          <a:p>
            <a:pPr>
              <a:lnSpc>
                <a:spcPct val="100000"/>
              </a:lnSpc>
            </a:pPr>
            <a:r>
              <a:rPr lang="en-US" sz="1600" b="0" dirty="0">
                <a:solidFill>
                  <a:schemeClr val="accent6">
                    <a:lumMod val="60000"/>
                    <a:lumOff val="40000"/>
                  </a:schemeClr>
                </a:solidFill>
                <a:latin typeface="Courier New" panose="02070309020205020404" pitchFamily="49" charset="0"/>
                <a:cs typeface="+mn-cs"/>
              </a:rPr>
              <a:t>        RETURN </a:t>
            </a:r>
            <a:r>
              <a:rPr lang="en-US" sz="1600" b="0" dirty="0">
                <a:solidFill>
                  <a:schemeClr val="accent4">
                    <a:lumMod val="60000"/>
                    <a:lumOff val="40000"/>
                  </a:schemeClr>
                </a:solidFill>
                <a:latin typeface="Courier New" panose="02070309020205020404" pitchFamily="49" charset="0"/>
                <a:cs typeface="+mn-cs"/>
              </a:rPr>
              <a:t>NEW</a:t>
            </a:r>
            <a:r>
              <a:rPr lang="en-US" sz="1600" b="0" dirty="0">
                <a:solidFill>
                  <a:schemeClr val="accent6">
                    <a:lumMod val="60000"/>
                    <a:lumOff val="40000"/>
                  </a:schemeClr>
                </a:solidFill>
                <a:latin typeface="Courier New" panose="02070309020205020404" pitchFamily="49" charset="0"/>
                <a:cs typeface="+mn-cs"/>
              </a:rPr>
              <a:t>;</a:t>
            </a:r>
          </a:p>
          <a:p>
            <a:pPr>
              <a:lnSpc>
                <a:spcPct val="100000"/>
              </a:lnSpc>
            </a:pPr>
            <a:r>
              <a:rPr lang="en-US" sz="1600" b="0" dirty="0">
                <a:solidFill>
                  <a:schemeClr val="accent6">
                    <a:lumMod val="60000"/>
                    <a:lumOff val="40000"/>
                  </a:schemeClr>
                </a:solidFill>
                <a:latin typeface="Courier New" panose="02070309020205020404" pitchFamily="49" charset="0"/>
                <a:cs typeface="+mn-cs"/>
              </a:rPr>
              <a:t>    END;</a:t>
            </a:r>
          </a:p>
          <a:p>
            <a:pPr>
              <a:lnSpc>
                <a:spcPct val="100000"/>
              </a:lnSpc>
            </a:pPr>
            <a:r>
              <a:rPr lang="en-US" sz="1600" b="0" dirty="0">
                <a:solidFill>
                  <a:schemeClr val="accent6">
                    <a:lumMod val="60000"/>
                    <a:lumOff val="40000"/>
                  </a:schemeClr>
                </a:solidFill>
                <a:latin typeface="Courier New" panose="02070309020205020404" pitchFamily="49" charset="0"/>
                <a:cs typeface="+mn-cs"/>
              </a:rPr>
              <a:t>$</a:t>
            </a:r>
            <a:r>
              <a:rPr lang="en-US" sz="1600" b="0" dirty="0" err="1">
                <a:solidFill>
                  <a:schemeClr val="accent6">
                    <a:lumMod val="60000"/>
                    <a:lumOff val="40000"/>
                  </a:schemeClr>
                </a:solidFill>
                <a:latin typeface="Courier New" panose="02070309020205020404" pitchFamily="49" charset="0"/>
                <a:cs typeface="+mn-cs"/>
              </a:rPr>
              <a:t>emp_stamp</a:t>
            </a:r>
            <a:r>
              <a:rPr lang="en-US" sz="1600" b="0" dirty="0">
                <a:solidFill>
                  <a:schemeClr val="accent6">
                    <a:lumMod val="60000"/>
                    <a:lumOff val="40000"/>
                  </a:schemeClr>
                </a:solidFill>
                <a:latin typeface="Courier New" panose="02070309020205020404" pitchFamily="49" charset="0"/>
                <a:cs typeface="+mn-cs"/>
              </a:rPr>
              <a:t>$ LANGUAGE </a:t>
            </a:r>
            <a:r>
              <a:rPr lang="en-US" sz="1600" b="0" dirty="0" err="1">
                <a:solidFill>
                  <a:schemeClr val="accent6">
                    <a:lumMod val="60000"/>
                    <a:lumOff val="40000"/>
                  </a:schemeClr>
                </a:solidFill>
                <a:latin typeface="Courier New" panose="02070309020205020404" pitchFamily="49" charset="0"/>
                <a:cs typeface="+mn-cs"/>
              </a:rPr>
              <a:t>plpgsql</a:t>
            </a:r>
            <a:r>
              <a:rPr lang="en-US" sz="1600" b="0" dirty="0">
                <a:solidFill>
                  <a:schemeClr val="accent6">
                    <a:lumMod val="60000"/>
                    <a:lumOff val="40000"/>
                  </a:schemeClr>
                </a:solidFill>
                <a:latin typeface="Courier New" panose="02070309020205020404" pitchFamily="49" charset="0"/>
                <a:cs typeface="+mn-cs"/>
              </a:rPr>
              <a:t>;</a:t>
            </a:r>
            <a:endParaRPr lang="en-US" b="0" dirty="0">
              <a:solidFill>
                <a:schemeClr val="accent6">
                  <a:lumMod val="60000"/>
                  <a:lumOff val="40000"/>
                </a:schemeClr>
              </a:solidFill>
              <a:latin typeface="Courier New" panose="02070309020205020404" pitchFamily="49" charset="0"/>
              <a:cs typeface="+mn-cs"/>
            </a:endParaRPr>
          </a:p>
        </p:txBody>
      </p:sp>
      <p:sp>
        <p:nvSpPr>
          <p:cNvPr id="7" name="TextBox 6">
            <a:extLst>
              <a:ext uri="{FF2B5EF4-FFF2-40B4-BE49-F238E27FC236}">
                <a16:creationId xmlns:a16="http://schemas.microsoft.com/office/drawing/2014/main" id="{68D41942-AAEE-4423-9199-75B84E6BFB94}"/>
              </a:ext>
            </a:extLst>
          </p:cNvPr>
          <p:cNvSpPr txBox="1"/>
          <p:nvPr/>
        </p:nvSpPr>
        <p:spPr>
          <a:xfrm>
            <a:off x="194048" y="4482247"/>
            <a:ext cx="5402521" cy="1342223"/>
          </a:xfrm>
          <a:custGeom>
            <a:avLst/>
            <a:gdLst>
              <a:gd name="connsiteX0" fmla="*/ 0 w 5402521"/>
              <a:gd name="connsiteY0" fmla="*/ 0 h 1342223"/>
              <a:gd name="connsiteX1" fmla="*/ 540252 w 5402521"/>
              <a:gd name="connsiteY1" fmla="*/ 0 h 1342223"/>
              <a:gd name="connsiteX2" fmla="*/ 1080504 w 5402521"/>
              <a:gd name="connsiteY2" fmla="*/ 0 h 1342223"/>
              <a:gd name="connsiteX3" fmla="*/ 1512706 w 5402521"/>
              <a:gd name="connsiteY3" fmla="*/ 0 h 1342223"/>
              <a:gd name="connsiteX4" fmla="*/ 1890882 w 5402521"/>
              <a:gd name="connsiteY4" fmla="*/ 0 h 1342223"/>
              <a:gd name="connsiteX5" fmla="*/ 2323084 w 5402521"/>
              <a:gd name="connsiteY5" fmla="*/ 0 h 1342223"/>
              <a:gd name="connsiteX6" fmla="*/ 2917361 w 5402521"/>
              <a:gd name="connsiteY6" fmla="*/ 0 h 1342223"/>
              <a:gd name="connsiteX7" fmla="*/ 3403588 w 5402521"/>
              <a:gd name="connsiteY7" fmla="*/ 0 h 1342223"/>
              <a:gd name="connsiteX8" fmla="*/ 3889815 w 5402521"/>
              <a:gd name="connsiteY8" fmla="*/ 0 h 1342223"/>
              <a:gd name="connsiteX9" fmla="*/ 4376042 w 5402521"/>
              <a:gd name="connsiteY9" fmla="*/ 0 h 1342223"/>
              <a:gd name="connsiteX10" fmla="*/ 4754218 w 5402521"/>
              <a:gd name="connsiteY10" fmla="*/ 0 h 1342223"/>
              <a:gd name="connsiteX11" fmla="*/ 5402521 w 5402521"/>
              <a:gd name="connsiteY11" fmla="*/ 0 h 1342223"/>
              <a:gd name="connsiteX12" fmla="*/ 5402521 w 5402521"/>
              <a:gd name="connsiteY12" fmla="*/ 407141 h 1342223"/>
              <a:gd name="connsiteX13" fmla="*/ 5402521 w 5402521"/>
              <a:gd name="connsiteY13" fmla="*/ 881393 h 1342223"/>
              <a:gd name="connsiteX14" fmla="*/ 5402521 w 5402521"/>
              <a:gd name="connsiteY14" fmla="*/ 1342223 h 1342223"/>
              <a:gd name="connsiteX15" fmla="*/ 4754218 w 5402521"/>
              <a:gd name="connsiteY15" fmla="*/ 1342223 h 1342223"/>
              <a:gd name="connsiteX16" fmla="*/ 4159941 w 5402521"/>
              <a:gd name="connsiteY16" fmla="*/ 1342223 h 1342223"/>
              <a:gd name="connsiteX17" fmla="*/ 3565664 w 5402521"/>
              <a:gd name="connsiteY17" fmla="*/ 1342223 h 1342223"/>
              <a:gd name="connsiteX18" fmla="*/ 3187487 w 5402521"/>
              <a:gd name="connsiteY18" fmla="*/ 1342223 h 1342223"/>
              <a:gd name="connsiteX19" fmla="*/ 2809311 w 5402521"/>
              <a:gd name="connsiteY19" fmla="*/ 1342223 h 1342223"/>
              <a:gd name="connsiteX20" fmla="*/ 2161008 w 5402521"/>
              <a:gd name="connsiteY20" fmla="*/ 1342223 h 1342223"/>
              <a:gd name="connsiteX21" fmla="*/ 1782832 w 5402521"/>
              <a:gd name="connsiteY21" fmla="*/ 1342223 h 1342223"/>
              <a:gd name="connsiteX22" fmla="*/ 1242580 w 5402521"/>
              <a:gd name="connsiteY22" fmla="*/ 1342223 h 1342223"/>
              <a:gd name="connsiteX23" fmla="*/ 594277 w 5402521"/>
              <a:gd name="connsiteY23" fmla="*/ 1342223 h 1342223"/>
              <a:gd name="connsiteX24" fmla="*/ 0 w 5402521"/>
              <a:gd name="connsiteY24" fmla="*/ 1342223 h 1342223"/>
              <a:gd name="connsiteX25" fmla="*/ 0 w 5402521"/>
              <a:gd name="connsiteY25" fmla="*/ 935082 h 1342223"/>
              <a:gd name="connsiteX26" fmla="*/ 0 w 5402521"/>
              <a:gd name="connsiteY26" fmla="*/ 527941 h 1342223"/>
              <a:gd name="connsiteX27" fmla="*/ 0 w 5402521"/>
              <a:gd name="connsiteY27" fmla="*/ 0 h 1342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5402521" h="1342223" fill="none" extrusionOk="0">
                <a:moveTo>
                  <a:pt x="0" y="0"/>
                </a:moveTo>
                <a:cubicBezTo>
                  <a:pt x="169452" y="-58224"/>
                  <a:pt x="394864" y="38497"/>
                  <a:pt x="540252" y="0"/>
                </a:cubicBezTo>
                <a:cubicBezTo>
                  <a:pt x="685640" y="-38497"/>
                  <a:pt x="922796" y="45915"/>
                  <a:pt x="1080504" y="0"/>
                </a:cubicBezTo>
                <a:cubicBezTo>
                  <a:pt x="1238212" y="-45915"/>
                  <a:pt x="1358866" y="818"/>
                  <a:pt x="1512706" y="0"/>
                </a:cubicBezTo>
                <a:cubicBezTo>
                  <a:pt x="1666546" y="-818"/>
                  <a:pt x="1764772" y="44029"/>
                  <a:pt x="1890882" y="0"/>
                </a:cubicBezTo>
                <a:cubicBezTo>
                  <a:pt x="2016992" y="-44029"/>
                  <a:pt x="2171362" y="38968"/>
                  <a:pt x="2323084" y="0"/>
                </a:cubicBezTo>
                <a:cubicBezTo>
                  <a:pt x="2474806" y="-38968"/>
                  <a:pt x="2703347" y="13166"/>
                  <a:pt x="2917361" y="0"/>
                </a:cubicBezTo>
                <a:cubicBezTo>
                  <a:pt x="3131375" y="-13166"/>
                  <a:pt x="3273683" y="2512"/>
                  <a:pt x="3403588" y="0"/>
                </a:cubicBezTo>
                <a:cubicBezTo>
                  <a:pt x="3533493" y="-2512"/>
                  <a:pt x="3702941" y="7016"/>
                  <a:pt x="3889815" y="0"/>
                </a:cubicBezTo>
                <a:cubicBezTo>
                  <a:pt x="4076689" y="-7016"/>
                  <a:pt x="4159540" y="36549"/>
                  <a:pt x="4376042" y="0"/>
                </a:cubicBezTo>
                <a:cubicBezTo>
                  <a:pt x="4592544" y="-36549"/>
                  <a:pt x="4674939" y="31509"/>
                  <a:pt x="4754218" y="0"/>
                </a:cubicBezTo>
                <a:cubicBezTo>
                  <a:pt x="4833497" y="-31509"/>
                  <a:pt x="5083408" y="45567"/>
                  <a:pt x="5402521" y="0"/>
                </a:cubicBezTo>
                <a:cubicBezTo>
                  <a:pt x="5403286" y="115078"/>
                  <a:pt x="5359004" y="244604"/>
                  <a:pt x="5402521" y="407141"/>
                </a:cubicBezTo>
                <a:cubicBezTo>
                  <a:pt x="5446038" y="569678"/>
                  <a:pt x="5394484" y="750125"/>
                  <a:pt x="5402521" y="881393"/>
                </a:cubicBezTo>
                <a:cubicBezTo>
                  <a:pt x="5410558" y="1012661"/>
                  <a:pt x="5397301" y="1202759"/>
                  <a:pt x="5402521" y="1342223"/>
                </a:cubicBezTo>
                <a:cubicBezTo>
                  <a:pt x="5118195" y="1401129"/>
                  <a:pt x="4931594" y="1324813"/>
                  <a:pt x="4754218" y="1342223"/>
                </a:cubicBezTo>
                <a:cubicBezTo>
                  <a:pt x="4576842" y="1359633"/>
                  <a:pt x="4326197" y="1310522"/>
                  <a:pt x="4159941" y="1342223"/>
                </a:cubicBezTo>
                <a:cubicBezTo>
                  <a:pt x="3993685" y="1373924"/>
                  <a:pt x="3722615" y="1279668"/>
                  <a:pt x="3565664" y="1342223"/>
                </a:cubicBezTo>
                <a:cubicBezTo>
                  <a:pt x="3408713" y="1404778"/>
                  <a:pt x="3318066" y="1310199"/>
                  <a:pt x="3187487" y="1342223"/>
                </a:cubicBezTo>
                <a:cubicBezTo>
                  <a:pt x="3056908" y="1374247"/>
                  <a:pt x="2959291" y="1311076"/>
                  <a:pt x="2809311" y="1342223"/>
                </a:cubicBezTo>
                <a:cubicBezTo>
                  <a:pt x="2659331" y="1373370"/>
                  <a:pt x="2322109" y="1337146"/>
                  <a:pt x="2161008" y="1342223"/>
                </a:cubicBezTo>
                <a:cubicBezTo>
                  <a:pt x="1999907" y="1347300"/>
                  <a:pt x="1873468" y="1339157"/>
                  <a:pt x="1782832" y="1342223"/>
                </a:cubicBezTo>
                <a:cubicBezTo>
                  <a:pt x="1692196" y="1345289"/>
                  <a:pt x="1367934" y="1283069"/>
                  <a:pt x="1242580" y="1342223"/>
                </a:cubicBezTo>
                <a:cubicBezTo>
                  <a:pt x="1117226" y="1401377"/>
                  <a:pt x="916923" y="1292045"/>
                  <a:pt x="594277" y="1342223"/>
                </a:cubicBezTo>
                <a:cubicBezTo>
                  <a:pt x="271631" y="1392401"/>
                  <a:pt x="196610" y="1318554"/>
                  <a:pt x="0" y="1342223"/>
                </a:cubicBezTo>
                <a:cubicBezTo>
                  <a:pt x="-28154" y="1196912"/>
                  <a:pt x="26788" y="1083242"/>
                  <a:pt x="0" y="935082"/>
                </a:cubicBezTo>
                <a:cubicBezTo>
                  <a:pt x="-26788" y="786922"/>
                  <a:pt x="8806" y="668307"/>
                  <a:pt x="0" y="527941"/>
                </a:cubicBezTo>
                <a:cubicBezTo>
                  <a:pt x="-8806" y="387575"/>
                  <a:pt x="17728" y="228484"/>
                  <a:pt x="0" y="0"/>
                </a:cubicBezTo>
                <a:close/>
              </a:path>
              <a:path w="5402521" h="1342223" stroke="0" extrusionOk="0">
                <a:moveTo>
                  <a:pt x="0" y="0"/>
                </a:moveTo>
                <a:cubicBezTo>
                  <a:pt x="273756" y="-32207"/>
                  <a:pt x="324816" y="49324"/>
                  <a:pt x="594277" y="0"/>
                </a:cubicBezTo>
                <a:cubicBezTo>
                  <a:pt x="863738" y="-49324"/>
                  <a:pt x="1108143" y="63872"/>
                  <a:pt x="1242580" y="0"/>
                </a:cubicBezTo>
                <a:cubicBezTo>
                  <a:pt x="1377017" y="-63872"/>
                  <a:pt x="1595621" y="54365"/>
                  <a:pt x="1728807" y="0"/>
                </a:cubicBezTo>
                <a:cubicBezTo>
                  <a:pt x="1861993" y="-54365"/>
                  <a:pt x="2151564" y="22609"/>
                  <a:pt x="2377109" y="0"/>
                </a:cubicBezTo>
                <a:cubicBezTo>
                  <a:pt x="2602654" y="-22609"/>
                  <a:pt x="2737712" y="63138"/>
                  <a:pt x="3025412" y="0"/>
                </a:cubicBezTo>
                <a:cubicBezTo>
                  <a:pt x="3313112" y="-63138"/>
                  <a:pt x="3315406" y="49880"/>
                  <a:pt x="3511639" y="0"/>
                </a:cubicBezTo>
                <a:cubicBezTo>
                  <a:pt x="3707872" y="-49880"/>
                  <a:pt x="3936497" y="62745"/>
                  <a:pt x="4105916" y="0"/>
                </a:cubicBezTo>
                <a:cubicBezTo>
                  <a:pt x="4275335" y="-62745"/>
                  <a:pt x="4526333" y="39110"/>
                  <a:pt x="4700193" y="0"/>
                </a:cubicBezTo>
                <a:cubicBezTo>
                  <a:pt x="4874053" y="-39110"/>
                  <a:pt x="5056597" y="8730"/>
                  <a:pt x="5402521" y="0"/>
                </a:cubicBezTo>
                <a:cubicBezTo>
                  <a:pt x="5423636" y="215811"/>
                  <a:pt x="5352248" y="348701"/>
                  <a:pt x="5402521" y="447408"/>
                </a:cubicBezTo>
                <a:cubicBezTo>
                  <a:pt x="5452794" y="546115"/>
                  <a:pt x="5401410" y="715522"/>
                  <a:pt x="5402521" y="894815"/>
                </a:cubicBezTo>
                <a:cubicBezTo>
                  <a:pt x="5403632" y="1074108"/>
                  <a:pt x="5400970" y="1149878"/>
                  <a:pt x="5402521" y="1342223"/>
                </a:cubicBezTo>
                <a:cubicBezTo>
                  <a:pt x="5305680" y="1368481"/>
                  <a:pt x="5205813" y="1307357"/>
                  <a:pt x="5024345" y="1342223"/>
                </a:cubicBezTo>
                <a:cubicBezTo>
                  <a:pt x="4842877" y="1377089"/>
                  <a:pt x="4785265" y="1309190"/>
                  <a:pt x="4592143" y="1342223"/>
                </a:cubicBezTo>
                <a:cubicBezTo>
                  <a:pt x="4399021" y="1375256"/>
                  <a:pt x="4213938" y="1296318"/>
                  <a:pt x="3943840" y="1342223"/>
                </a:cubicBezTo>
                <a:cubicBezTo>
                  <a:pt x="3673742" y="1388128"/>
                  <a:pt x="3504081" y="1273200"/>
                  <a:pt x="3295538" y="1342223"/>
                </a:cubicBezTo>
                <a:cubicBezTo>
                  <a:pt x="3086995" y="1411246"/>
                  <a:pt x="3024650" y="1321142"/>
                  <a:pt x="2863336" y="1342223"/>
                </a:cubicBezTo>
                <a:cubicBezTo>
                  <a:pt x="2702022" y="1363304"/>
                  <a:pt x="2394340" y="1321504"/>
                  <a:pt x="2269059" y="1342223"/>
                </a:cubicBezTo>
                <a:cubicBezTo>
                  <a:pt x="2143778" y="1362942"/>
                  <a:pt x="1962666" y="1307464"/>
                  <a:pt x="1728807" y="1342223"/>
                </a:cubicBezTo>
                <a:cubicBezTo>
                  <a:pt x="1494948" y="1376982"/>
                  <a:pt x="1528261" y="1322548"/>
                  <a:pt x="1350630" y="1342223"/>
                </a:cubicBezTo>
                <a:cubicBezTo>
                  <a:pt x="1172999" y="1361898"/>
                  <a:pt x="1015122" y="1298407"/>
                  <a:pt x="864403" y="1342223"/>
                </a:cubicBezTo>
                <a:cubicBezTo>
                  <a:pt x="713684" y="1386039"/>
                  <a:pt x="307408" y="1309653"/>
                  <a:pt x="0" y="1342223"/>
                </a:cubicBezTo>
                <a:cubicBezTo>
                  <a:pt x="-23571" y="1134848"/>
                  <a:pt x="51522" y="1031869"/>
                  <a:pt x="0" y="894815"/>
                </a:cubicBezTo>
                <a:cubicBezTo>
                  <a:pt x="-51522" y="757761"/>
                  <a:pt x="13310" y="674385"/>
                  <a:pt x="0" y="487674"/>
                </a:cubicBezTo>
                <a:cubicBezTo>
                  <a:pt x="-13310" y="300963"/>
                  <a:pt x="10125" y="182809"/>
                  <a:pt x="0" y="0"/>
                </a:cubicBezTo>
                <a:close/>
              </a:path>
            </a:pathLst>
          </a:custGeom>
          <a:solidFill>
            <a:schemeClr val="tx1"/>
          </a:solidFill>
          <a:ln>
            <a:no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nSpc>
                <a:spcPct val="100000"/>
              </a:lnSpc>
            </a:pPr>
            <a:r>
              <a:rPr lang="en-US" sz="1600" b="0" dirty="0">
                <a:solidFill>
                  <a:schemeClr val="accent6">
                    <a:lumMod val="60000"/>
                    <a:lumOff val="40000"/>
                  </a:schemeClr>
                </a:solidFill>
                <a:latin typeface="Courier New" panose="02070309020205020404" pitchFamily="49" charset="0"/>
                <a:cs typeface="+mn-cs"/>
              </a:rPr>
              <a:t>CREATE TRIGGER </a:t>
            </a:r>
            <a:r>
              <a:rPr lang="en-US" sz="1600" b="0" dirty="0" err="1">
                <a:solidFill>
                  <a:schemeClr val="bg1"/>
                </a:solidFill>
                <a:latin typeface="Courier New" panose="02070309020205020404" pitchFamily="49" charset="0"/>
                <a:cs typeface="+mn-cs"/>
              </a:rPr>
              <a:t>emp_stamp</a:t>
            </a:r>
            <a:r>
              <a:rPr lang="en-US" sz="1600" b="0" dirty="0">
                <a:solidFill>
                  <a:schemeClr val="bg1"/>
                </a:solidFill>
                <a:latin typeface="Courier New" panose="02070309020205020404" pitchFamily="49" charset="0"/>
                <a:cs typeface="+mn-cs"/>
              </a:rPr>
              <a:t> </a:t>
            </a:r>
            <a:r>
              <a:rPr lang="en-US" sz="1600" b="0" dirty="0">
                <a:solidFill>
                  <a:schemeClr val="accent6">
                    <a:lumMod val="60000"/>
                    <a:lumOff val="40000"/>
                  </a:schemeClr>
                </a:solidFill>
                <a:latin typeface="Courier New" panose="02070309020205020404" pitchFamily="49" charset="0"/>
                <a:cs typeface="+mn-cs"/>
              </a:rPr>
              <a:t>BEFORE INSERT OR UPDATE ON </a:t>
            </a:r>
            <a:r>
              <a:rPr lang="en-US" sz="1600" b="0" dirty="0">
                <a:solidFill>
                  <a:schemeClr val="bg1"/>
                </a:solidFill>
                <a:latin typeface="Courier New" panose="02070309020205020404" pitchFamily="49" charset="0"/>
                <a:cs typeface="+mn-cs"/>
              </a:rPr>
              <a:t>emp</a:t>
            </a:r>
          </a:p>
          <a:p>
            <a:pPr>
              <a:lnSpc>
                <a:spcPct val="100000"/>
              </a:lnSpc>
            </a:pPr>
            <a:r>
              <a:rPr lang="en-US" sz="1600" b="0" dirty="0">
                <a:solidFill>
                  <a:schemeClr val="accent6">
                    <a:lumMod val="60000"/>
                    <a:lumOff val="40000"/>
                  </a:schemeClr>
                </a:solidFill>
                <a:latin typeface="Courier New" panose="02070309020205020404" pitchFamily="49" charset="0"/>
                <a:cs typeface="+mn-cs"/>
              </a:rPr>
              <a:t>    FOR EACH ROW EXECUTE FUNCTION </a:t>
            </a:r>
            <a:r>
              <a:rPr lang="en-US" sz="1600" b="0" dirty="0" err="1">
                <a:solidFill>
                  <a:schemeClr val="bg1"/>
                </a:solidFill>
                <a:latin typeface="Courier New" panose="02070309020205020404" pitchFamily="49" charset="0"/>
                <a:cs typeface="+mn-cs"/>
              </a:rPr>
              <a:t>emp_stamp</a:t>
            </a:r>
            <a:r>
              <a:rPr lang="en-US" sz="1600" b="0" dirty="0">
                <a:solidFill>
                  <a:schemeClr val="bg1"/>
                </a:solidFill>
                <a:latin typeface="Courier New" panose="02070309020205020404" pitchFamily="49" charset="0"/>
                <a:cs typeface="+mn-cs"/>
              </a:rPr>
              <a:t>()</a:t>
            </a:r>
            <a:r>
              <a:rPr lang="en-US" sz="1600" b="0" dirty="0">
                <a:solidFill>
                  <a:schemeClr val="accent6">
                    <a:lumMod val="60000"/>
                    <a:lumOff val="40000"/>
                  </a:schemeClr>
                </a:solidFill>
                <a:latin typeface="Courier New" panose="02070309020205020404" pitchFamily="49" charset="0"/>
                <a:cs typeface="+mn-cs"/>
              </a:rPr>
              <a:t>;</a:t>
            </a:r>
            <a:endParaRPr lang="en-US" sz="1800" b="0" dirty="0">
              <a:solidFill>
                <a:schemeClr val="accent6">
                  <a:lumMod val="60000"/>
                  <a:lumOff val="40000"/>
                </a:schemeClr>
              </a:solidFill>
              <a:latin typeface="Courier New" panose="02070309020205020404" pitchFamily="49" charset="0"/>
              <a:cs typeface="+mn-cs"/>
            </a:endParaRPr>
          </a:p>
        </p:txBody>
      </p:sp>
    </p:spTree>
    <p:extLst>
      <p:ext uri="{BB962C8B-B14F-4D97-AF65-F5344CB8AC3E}">
        <p14:creationId xmlns:p14="http://schemas.microsoft.com/office/powerpoint/2010/main" val="20430146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CDF5616-C13C-4E1D-A042-A1A78EBABFF5}"/>
              </a:ext>
            </a:extLst>
          </p:cNvPr>
          <p:cNvSpPr>
            <a:spLocks noGrp="1"/>
          </p:cNvSpPr>
          <p:nvPr>
            <p:ph type="title"/>
          </p:nvPr>
        </p:nvSpPr>
        <p:spPr/>
        <p:txBody>
          <a:bodyPr/>
          <a:lstStyle/>
          <a:p>
            <a:r>
              <a:rPr lang="en-US" b="1" dirty="0"/>
              <a:t>Triggered function on event</a:t>
            </a:r>
          </a:p>
        </p:txBody>
      </p:sp>
      <p:sp>
        <p:nvSpPr>
          <p:cNvPr id="5" name="TextBox 4">
            <a:extLst>
              <a:ext uri="{FF2B5EF4-FFF2-40B4-BE49-F238E27FC236}">
                <a16:creationId xmlns:a16="http://schemas.microsoft.com/office/drawing/2014/main" id="{762F9758-E0A0-4030-95BD-AAAD9343284D}"/>
              </a:ext>
            </a:extLst>
          </p:cNvPr>
          <p:cNvSpPr txBox="1"/>
          <p:nvPr/>
        </p:nvSpPr>
        <p:spPr>
          <a:xfrm>
            <a:off x="480488" y="1670971"/>
            <a:ext cx="7870298" cy="1645105"/>
          </a:xfrm>
          <a:custGeom>
            <a:avLst/>
            <a:gdLst>
              <a:gd name="connsiteX0" fmla="*/ 0 w 7870298"/>
              <a:gd name="connsiteY0" fmla="*/ 0 h 1645105"/>
              <a:gd name="connsiteX1" fmla="*/ 640867 w 7870298"/>
              <a:gd name="connsiteY1" fmla="*/ 0 h 1645105"/>
              <a:gd name="connsiteX2" fmla="*/ 1124328 w 7870298"/>
              <a:gd name="connsiteY2" fmla="*/ 0 h 1645105"/>
              <a:gd name="connsiteX3" fmla="*/ 1450383 w 7870298"/>
              <a:gd name="connsiteY3" fmla="*/ 0 h 1645105"/>
              <a:gd name="connsiteX4" fmla="*/ 2091251 w 7870298"/>
              <a:gd name="connsiteY4" fmla="*/ 0 h 1645105"/>
              <a:gd name="connsiteX5" fmla="*/ 2417306 w 7870298"/>
              <a:gd name="connsiteY5" fmla="*/ 0 h 1645105"/>
              <a:gd name="connsiteX6" fmla="*/ 3058173 w 7870298"/>
              <a:gd name="connsiteY6" fmla="*/ 0 h 1645105"/>
              <a:gd name="connsiteX7" fmla="*/ 3777743 w 7870298"/>
              <a:gd name="connsiteY7" fmla="*/ 0 h 1645105"/>
              <a:gd name="connsiteX8" fmla="*/ 4182501 w 7870298"/>
              <a:gd name="connsiteY8" fmla="*/ 0 h 1645105"/>
              <a:gd name="connsiteX9" fmla="*/ 4587259 w 7870298"/>
              <a:gd name="connsiteY9" fmla="*/ 0 h 1645105"/>
              <a:gd name="connsiteX10" fmla="*/ 5070721 w 7870298"/>
              <a:gd name="connsiteY10" fmla="*/ 0 h 1645105"/>
              <a:gd name="connsiteX11" fmla="*/ 5475479 w 7870298"/>
              <a:gd name="connsiteY11" fmla="*/ 0 h 1645105"/>
              <a:gd name="connsiteX12" fmla="*/ 5958940 w 7870298"/>
              <a:gd name="connsiteY12" fmla="*/ 0 h 1645105"/>
              <a:gd name="connsiteX13" fmla="*/ 6363698 w 7870298"/>
              <a:gd name="connsiteY13" fmla="*/ 0 h 1645105"/>
              <a:gd name="connsiteX14" fmla="*/ 7004565 w 7870298"/>
              <a:gd name="connsiteY14" fmla="*/ 0 h 1645105"/>
              <a:gd name="connsiteX15" fmla="*/ 7870298 w 7870298"/>
              <a:gd name="connsiteY15" fmla="*/ 0 h 1645105"/>
              <a:gd name="connsiteX16" fmla="*/ 7870298 w 7870298"/>
              <a:gd name="connsiteY16" fmla="*/ 531917 h 1645105"/>
              <a:gd name="connsiteX17" fmla="*/ 7870298 w 7870298"/>
              <a:gd name="connsiteY17" fmla="*/ 1030932 h 1645105"/>
              <a:gd name="connsiteX18" fmla="*/ 7870298 w 7870298"/>
              <a:gd name="connsiteY18" fmla="*/ 1645105 h 1645105"/>
              <a:gd name="connsiteX19" fmla="*/ 7308134 w 7870298"/>
              <a:gd name="connsiteY19" fmla="*/ 1645105 h 1645105"/>
              <a:gd name="connsiteX20" fmla="*/ 6745970 w 7870298"/>
              <a:gd name="connsiteY20" fmla="*/ 1645105 h 1645105"/>
              <a:gd name="connsiteX21" fmla="*/ 6341212 w 7870298"/>
              <a:gd name="connsiteY21" fmla="*/ 1645105 h 1645105"/>
              <a:gd name="connsiteX22" fmla="*/ 5621641 w 7870298"/>
              <a:gd name="connsiteY22" fmla="*/ 1645105 h 1645105"/>
              <a:gd name="connsiteX23" fmla="*/ 5138180 w 7870298"/>
              <a:gd name="connsiteY23" fmla="*/ 1645105 h 1645105"/>
              <a:gd name="connsiteX24" fmla="*/ 4418610 w 7870298"/>
              <a:gd name="connsiteY24" fmla="*/ 1645105 h 1645105"/>
              <a:gd name="connsiteX25" fmla="*/ 3856446 w 7870298"/>
              <a:gd name="connsiteY25" fmla="*/ 1645105 h 1645105"/>
              <a:gd name="connsiteX26" fmla="*/ 3215579 w 7870298"/>
              <a:gd name="connsiteY26" fmla="*/ 1645105 h 1645105"/>
              <a:gd name="connsiteX27" fmla="*/ 2732118 w 7870298"/>
              <a:gd name="connsiteY27" fmla="*/ 1645105 h 1645105"/>
              <a:gd name="connsiteX28" fmla="*/ 2327360 w 7870298"/>
              <a:gd name="connsiteY28" fmla="*/ 1645105 h 1645105"/>
              <a:gd name="connsiteX29" fmla="*/ 1607789 w 7870298"/>
              <a:gd name="connsiteY29" fmla="*/ 1645105 h 1645105"/>
              <a:gd name="connsiteX30" fmla="*/ 966922 w 7870298"/>
              <a:gd name="connsiteY30" fmla="*/ 1645105 h 1645105"/>
              <a:gd name="connsiteX31" fmla="*/ 562164 w 7870298"/>
              <a:gd name="connsiteY31" fmla="*/ 1645105 h 1645105"/>
              <a:gd name="connsiteX32" fmla="*/ 0 w 7870298"/>
              <a:gd name="connsiteY32" fmla="*/ 1645105 h 1645105"/>
              <a:gd name="connsiteX33" fmla="*/ 0 w 7870298"/>
              <a:gd name="connsiteY33" fmla="*/ 1080286 h 1645105"/>
              <a:gd name="connsiteX34" fmla="*/ 0 w 7870298"/>
              <a:gd name="connsiteY34" fmla="*/ 581270 h 1645105"/>
              <a:gd name="connsiteX35" fmla="*/ 0 w 7870298"/>
              <a:gd name="connsiteY35" fmla="*/ 0 h 16451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7870298" h="1645105" fill="none" extrusionOk="0">
                <a:moveTo>
                  <a:pt x="0" y="0"/>
                </a:moveTo>
                <a:cubicBezTo>
                  <a:pt x="269582" y="-57422"/>
                  <a:pt x="428128" y="8842"/>
                  <a:pt x="640867" y="0"/>
                </a:cubicBezTo>
                <a:cubicBezTo>
                  <a:pt x="853606" y="-8842"/>
                  <a:pt x="943669" y="2524"/>
                  <a:pt x="1124328" y="0"/>
                </a:cubicBezTo>
                <a:cubicBezTo>
                  <a:pt x="1304987" y="-2524"/>
                  <a:pt x="1373193" y="23050"/>
                  <a:pt x="1450383" y="0"/>
                </a:cubicBezTo>
                <a:cubicBezTo>
                  <a:pt x="1527574" y="-23050"/>
                  <a:pt x="1802375" y="22693"/>
                  <a:pt x="2091251" y="0"/>
                </a:cubicBezTo>
                <a:cubicBezTo>
                  <a:pt x="2380127" y="-22693"/>
                  <a:pt x="2331792" y="29487"/>
                  <a:pt x="2417306" y="0"/>
                </a:cubicBezTo>
                <a:cubicBezTo>
                  <a:pt x="2502821" y="-29487"/>
                  <a:pt x="2845377" y="13251"/>
                  <a:pt x="3058173" y="0"/>
                </a:cubicBezTo>
                <a:cubicBezTo>
                  <a:pt x="3270969" y="-13251"/>
                  <a:pt x="3527358" y="53444"/>
                  <a:pt x="3777743" y="0"/>
                </a:cubicBezTo>
                <a:cubicBezTo>
                  <a:pt x="4028128" y="-53444"/>
                  <a:pt x="3998056" y="13872"/>
                  <a:pt x="4182501" y="0"/>
                </a:cubicBezTo>
                <a:cubicBezTo>
                  <a:pt x="4366946" y="-13872"/>
                  <a:pt x="4424944" y="22005"/>
                  <a:pt x="4587259" y="0"/>
                </a:cubicBezTo>
                <a:cubicBezTo>
                  <a:pt x="4749574" y="-22005"/>
                  <a:pt x="4887130" y="2732"/>
                  <a:pt x="5070721" y="0"/>
                </a:cubicBezTo>
                <a:cubicBezTo>
                  <a:pt x="5254312" y="-2732"/>
                  <a:pt x="5337241" y="37966"/>
                  <a:pt x="5475479" y="0"/>
                </a:cubicBezTo>
                <a:cubicBezTo>
                  <a:pt x="5613717" y="-37966"/>
                  <a:pt x="5719997" y="39070"/>
                  <a:pt x="5958940" y="0"/>
                </a:cubicBezTo>
                <a:cubicBezTo>
                  <a:pt x="6197883" y="-39070"/>
                  <a:pt x="6281982" y="17321"/>
                  <a:pt x="6363698" y="0"/>
                </a:cubicBezTo>
                <a:cubicBezTo>
                  <a:pt x="6445414" y="-17321"/>
                  <a:pt x="6740757" y="61753"/>
                  <a:pt x="7004565" y="0"/>
                </a:cubicBezTo>
                <a:cubicBezTo>
                  <a:pt x="7268373" y="-61753"/>
                  <a:pt x="7554441" y="48362"/>
                  <a:pt x="7870298" y="0"/>
                </a:cubicBezTo>
                <a:cubicBezTo>
                  <a:pt x="7902350" y="222262"/>
                  <a:pt x="7864061" y="390654"/>
                  <a:pt x="7870298" y="531917"/>
                </a:cubicBezTo>
                <a:cubicBezTo>
                  <a:pt x="7876535" y="673180"/>
                  <a:pt x="7811029" y="887294"/>
                  <a:pt x="7870298" y="1030932"/>
                </a:cubicBezTo>
                <a:cubicBezTo>
                  <a:pt x="7929567" y="1174570"/>
                  <a:pt x="7807112" y="1392719"/>
                  <a:pt x="7870298" y="1645105"/>
                </a:cubicBezTo>
                <a:cubicBezTo>
                  <a:pt x="7688240" y="1707487"/>
                  <a:pt x="7482731" y="1608793"/>
                  <a:pt x="7308134" y="1645105"/>
                </a:cubicBezTo>
                <a:cubicBezTo>
                  <a:pt x="7133537" y="1681417"/>
                  <a:pt x="6944916" y="1606731"/>
                  <a:pt x="6745970" y="1645105"/>
                </a:cubicBezTo>
                <a:cubicBezTo>
                  <a:pt x="6547024" y="1683479"/>
                  <a:pt x="6481256" y="1622231"/>
                  <a:pt x="6341212" y="1645105"/>
                </a:cubicBezTo>
                <a:cubicBezTo>
                  <a:pt x="6201168" y="1667979"/>
                  <a:pt x="5777745" y="1628221"/>
                  <a:pt x="5621641" y="1645105"/>
                </a:cubicBezTo>
                <a:cubicBezTo>
                  <a:pt x="5465537" y="1661989"/>
                  <a:pt x="5360476" y="1631324"/>
                  <a:pt x="5138180" y="1645105"/>
                </a:cubicBezTo>
                <a:cubicBezTo>
                  <a:pt x="4915884" y="1658886"/>
                  <a:pt x="4577274" y="1609049"/>
                  <a:pt x="4418610" y="1645105"/>
                </a:cubicBezTo>
                <a:cubicBezTo>
                  <a:pt x="4259946" y="1681161"/>
                  <a:pt x="4101984" y="1622338"/>
                  <a:pt x="3856446" y="1645105"/>
                </a:cubicBezTo>
                <a:cubicBezTo>
                  <a:pt x="3610908" y="1667872"/>
                  <a:pt x="3468979" y="1592847"/>
                  <a:pt x="3215579" y="1645105"/>
                </a:cubicBezTo>
                <a:cubicBezTo>
                  <a:pt x="2962179" y="1697363"/>
                  <a:pt x="2953497" y="1641609"/>
                  <a:pt x="2732118" y="1645105"/>
                </a:cubicBezTo>
                <a:cubicBezTo>
                  <a:pt x="2510739" y="1648601"/>
                  <a:pt x="2456922" y="1611697"/>
                  <a:pt x="2327360" y="1645105"/>
                </a:cubicBezTo>
                <a:cubicBezTo>
                  <a:pt x="2197798" y="1678513"/>
                  <a:pt x="1900985" y="1599286"/>
                  <a:pt x="1607789" y="1645105"/>
                </a:cubicBezTo>
                <a:cubicBezTo>
                  <a:pt x="1314593" y="1690924"/>
                  <a:pt x="1200278" y="1621815"/>
                  <a:pt x="966922" y="1645105"/>
                </a:cubicBezTo>
                <a:cubicBezTo>
                  <a:pt x="733566" y="1668395"/>
                  <a:pt x="691318" y="1636834"/>
                  <a:pt x="562164" y="1645105"/>
                </a:cubicBezTo>
                <a:cubicBezTo>
                  <a:pt x="433010" y="1653376"/>
                  <a:pt x="147355" y="1614381"/>
                  <a:pt x="0" y="1645105"/>
                </a:cubicBezTo>
                <a:cubicBezTo>
                  <a:pt x="-16288" y="1433713"/>
                  <a:pt x="5633" y="1196579"/>
                  <a:pt x="0" y="1080286"/>
                </a:cubicBezTo>
                <a:cubicBezTo>
                  <a:pt x="-5633" y="963993"/>
                  <a:pt x="32786" y="790449"/>
                  <a:pt x="0" y="581270"/>
                </a:cubicBezTo>
                <a:cubicBezTo>
                  <a:pt x="-32786" y="372091"/>
                  <a:pt x="57613" y="164629"/>
                  <a:pt x="0" y="0"/>
                </a:cubicBezTo>
                <a:close/>
              </a:path>
              <a:path w="7870298" h="1645105" stroke="0" extrusionOk="0">
                <a:moveTo>
                  <a:pt x="0" y="0"/>
                </a:moveTo>
                <a:cubicBezTo>
                  <a:pt x="203449" y="-49359"/>
                  <a:pt x="464675" y="53651"/>
                  <a:pt x="640867" y="0"/>
                </a:cubicBezTo>
                <a:cubicBezTo>
                  <a:pt x="817059" y="-53651"/>
                  <a:pt x="1007495" y="79374"/>
                  <a:pt x="1360437" y="0"/>
                </a:cubicBezTo>
                <a:cubicBezTo>
                  <a:pt x="1713379" y="-79374"/>
                  <a:pt x="1729900" y="33523"/>
                  <a:pt x="1843898" y="0"/>
                </a:cubicBezTo>
                <a:cubicBezTo>
                  <a:pt x="1957896" y="-33523"/>
                  <a:pt x="2308699" y="41213"/>
                  <a:pt x="2563468" y="0"/>
                </a:cubicBezTo>
                <a:cubicBezTo>
                  <a:pt x="2818237" y="-41213"/>
                  <a:pt x="2931144" y="49056"/>
                  <a:pt x="3283039" y="0"/>
                </a:cubicBezTo>
                <a:cubicBezTo>
                  <a:pt x="3634934" y="-49056"/>
                  <a:pt x="3541324" y="1700"/>
                  <a:pt x="3766500" y="0"/>
                </a:cubicBezTo>
                <a:cubicBezTo>
                  <a:pt x="3991676" y="-1700"/>
                  <a:pt x="4254228" y="62599"/>
                  <a:pt x="4407367" y="0"/>
                </a:cubicBezTo>
                <a:cubicBezTo>
                  <a:pt x="4560506" y="-62599"/>
                  <a:pt x="4870745" y="6047"/>
                  <a:pt x="5048234" y="0"/>
                </a:cubicBezTo>
                <a:cubicBezTo>
                  <a:pt x="5225723" y="-6047"/>
                  <a:pt x="5374177" y="40523"/>
                  <a:pt x="5610398" y="0"/>
                </a:cubicBezTo>
                <a:cubicBezTo>
                  <a:pt x="5846619" y="-40523"/>
                  <a:pt x="5971299" y="35510"/>
                  <a:pt x="6172562" y="0"/>
                </a:cubicBezTo>
                <a:cubicBezTo>
                  <a:pt x="6373825" y="-35510"/>
                  <a:pt x="6411550" y="4523"/>
                  <a:pt x="6498617" y="0"/>
                </a:cubicBezTo>
                <a:cubicBezTo>
                  <a:pt x="6585685" y="-4523"/>
                  <a:pt x="6901219" y="23769"/>
                  <a:pt x="7218188" y="0"/>
                </a:cubicBezTo>
                <a:cubicBezTo>
                  <a:pt x="7535157" y="-23769"/>
                  <a:pt x="7725293" y="44258"/>
                  <a:pt x="7870298" y="0"/>
                </a:cubicBezTo>
                <a:cubicBezTo>
                  <a:pt x="7875948" y="110106"/>
                  <a:pt x="7823764" y="368085"/>
                  <a:pt x="7870298" y="499015"/>
                </a:cubicBezTo>
                <a:cubicBezTo>
                  <a:pt x="7916832" y="629945"/>
                  <a:pt x="7869861" y="825866"/>
                  <a:pt x="7870298" y="1063835"/>
                </a:cubicBezTo>
                <a:cubicBezTo>
                  <a:pt x="7870735" y="1301804"/>
                  <a:pt x="7842976" y="1384907"/>
                  <a:pt x="7870298" y="1645105"/>
                </a:cubicBezTo>
                <a:cubicBezTo>
                  <a:pt x="7577934" y="1718176"/>
                  <a:pt x="7346777" y="1630065"/>
                  <a:pt x="7150728" y="1645105"/>
                </a:cubicBezTo>
                <a:cubicBezTo>
                  <a:pt x="6954679" y="1660145"/>
                  <a:pt x="6726587" y="1582500"/>
                  <a:pt x="6509861" y="1645105"/>
                </a:cubicBezTo>
                <a:cubicBezTo>
                  <a:pt x="6293135" y="1707710"/>
                  <a:pt x="6085192" y="1584282"/>
                  <a:pt x="5947697" y="1645105"/>
                </a:cubicBezTo>
                <a:cubicBezTo>
                  <a:pt x="5810202" y="1705928"/>
                  <a:pt x="5715764" y="1615598"/>
                  <a:pt x="5621641" y="1645105"/>
                </a:cubicBezTo>
                <a:cubicBezTo>
                  <a:pt x="5527518" y="1674612"/>
                  <a:pt x="5362814" y="1641789"/>
                  <a:pt x="5138180" y="1645105"/>
                </a:cubicBezTo>
                <a:cubicBezTo>
                  <a:pt x="4913546" y="1648421"/>
                  <a:pt x="4849245" y="1642491"/>
                  <a:pt x="4733422" y="1645105"/>
                </a:cubicBezTo>
                <a:cubicBezTo>
                  <a:pt x="4617599" y="1647719"/>
                  <a:pt x="4427675" y="1617067"/>
                  <a:pt x="4171258" y="1645105"/>
                </a:cubicBezTo>
                <a:cubicBezTo>
                  <a:pt x="3914841" y="1673143"/>
                  <a:pt x="3807652" y="1568277"/>
                  <a:pt x="3530391" y="1645105"/>
                </a:cubicBezTo>
                <a:cubicBezTo>
                  <a:pt x="3253130" y="1721933"/>
                  <a:pt x="3072365" y="1572285"/>
                  <a:pt x="2810821" y="1645105"/>
                </a:cubicBezTo>
                <a:cubicBezTo>
                  <a:pt x="2549277" y="1717925"/>
                  <a:pt x="2461751" y="1572807"/>
                  <a:pt x="2169954" y="1645105"/>
                </a:cubicBezTo>
                <a:cubicBezTo>
                  <a:pt x="1878157" y="1717403"/>
                  <a:pt x="1745249" y="1625898"/>
                  <a:pt x="1529086" y="1645105"/>
                </a:cubicBezTo>
                <a:cubicBezTo>
                  <a:pt x="1312923" y="1664312"/>
                  <a:pt x="1149806" y="1641688"/>
                  <a:pt x="966922" y="1645105"/>
                </a:cubicBezTo>
                <a:cubicBezTo>
                  <a:pt x="784038" y="1648522"/>
                  <a:pt x="356930" y="1610665"/>
                  <a:pt x="0" y="1645105"/>
                </a:cubicBezTo>
                <a:cubicBezTo>
                  <a:pt x="-11294" y="1398873"/>
                  <a:pt x="35853" y="1335019"/>
                  <a:pt x="0" y="1063835"/>
                </a:cubicBezTo>
                <a:cubicBezTo>
                  <a:pt x="-35853" y="792651"/>
                  <a:pt x="14485" y="681036"/>
                  <a:pt x="0" y="548368"/>
                </a:cubicBezTo>
                <a:cubicBezTo>
                  <a:pt x="-14485" y="415700"/>
                  <a:pt x="5747" y="123673"/>
                  <a:pt x="0" y="0"/>
                </a:cubicBezTo>
                <a:close/>
              </a:path>
            </a:pathLst>
          </a:custGeom>
          <a:solidFill>
            <a:schemeClr val="tx1"/>
          </a:solidFill>
          <a:ln>
            <a:no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nSpc>
                <a:spcPct val="100000"/>
              </a:lnSpc>
            </a:pPr>
            <a:r>
              <a:rPr lang="en-US" sz="1600" b="0" dirty="0">
                <a:solidFill>
                  <a:schemeClr val="accent6">
                    <a:lumMod val="60000"/>
                    <a:lumOff val="40000"/>
                  </a:schemeClr>
                </a:solidFill>
                <a:latin typeface="Courier New" panose="02070309020205020404" pitchFamily="49" charset="0"/>
                <a:cs typeface="+mn-cs"/>
              </a:rPr>
              <a:t>CREATE FUNCTION </a:t>
            </a:r>
            <a:r>
              <a:rPr lang="en-US" sz="1600" b="0" dirty="0">
                <a:solidFill>
                  <a:schemeClr val="bg1"/>
                </a:solidFill>
                <a:latin typeface="Courier New" panose="02070309020205020404" pitchFamily="49" charset="0"/>
                <a:cs typeface="+mn-cs"/>
              </a:rPr>
              <a:t>snitch() </a:t>
            </a:r>
            <a:r>
              <a:rPr lang="en-US" sz="1600" b="0" dirty="0">
                <a:solidFill>
                  <a:schemeClr val="accent6">
                    <a:lumMod val="60000"/>
                    <a:lumOff val="40000"/>
                  </a:schemeClr>
                </a:solidFill>
                <a:latin typeface="Courier New" panose="02070309020205020404" pitchFamily="49" charset="0"/>
                <a:cs typeface="+mn-cs"/>
              </a:rPr>
              <a:t>RETURNS </a:t>
            </a:r>
            <a:r>
              <a:rPr lang="en-US" sz="1600" b="0" dirty="0" err="1">
                <a:solidFill>
                  <a:schemeClr val="accent4">
                    <a:lumMod val="60000"/>
                    <a:lumOff val="40000"/>
                  </a:schemeClr>
                </a:solidFill>
                <a:latin typeface="Courier New" panose="02070309020205020404" pitchFamily="49" charset="0"/>
                <a:cs typeface="+mn-cs"/>
              </a:rPr>
              <a:t>event_trigger</a:t>
            </a:r>
            <a:r>
              <a:rPr lang="en-US" sz="1600" b="0" dirty="0">
                <a:solidFill>
                  <a:schemeClr val="accent6">
                    <a:lumMod val="60000"/>
                    <a:lumOff val="40000"/>
                  </a:schemeClr>
                </a:solidFill>
                <a:latin typeface="Courier New" panose="02070309020205020404" pitchFamily="49" charset="0"/>
                <a:cs typeface="+mn-cs"/>
              </a:rPr>
              <a:t> AS $$</a:t>
            </a:r>
          </a:p>
          <a:p>
            <a:pPr>
              <a:lnSpc>
                <a:spcPct val="100000"/>
              </a:lnSpc>
            </a:pPr>
            <a:r>
              <a:rPr lang="en-US" sz="1600" b="0" dirty="0">
                <a:solidFill>
                  <a:schemeClr val="accent6">
                    <a:lumMod val="60000"/>
                    <a:lumOff val="40000"/>
                  </a:schemeClr>
                </a:solidFill>
                <a:latin typeface="Courier New" panose="02070309020205020404" pitchFamily="49" charset="0"/>
                <a:cs typeface="+mn-cs"/>
              </a:rPr>
              <a:t>    BEGIN</a:t>
            </a:r>
          </a:p>
          <a:p>
            <a:pPr>
              <a:lnSpc>
                <a:spcPct val="100000"/>
              </a:lnSpc>
            </a:pPr>
            <a:r>
              <a:rPr lang="en-US" sz="1600" b="0" dirty="0">
                <a:solidFill>
                  <a:srgbClr val="B22746"/>
                </a:solidFill>
                <a:latin typeface="Courier New" panose="02070309020205020404" pitchFamily="49" charset="0"/>
                <a:cs typeface="+mn-cs"/>
              </a:rPr>
              <a:t>		</a:t>
            </a:r>
            <a:r>
              <a:rPr lang="en-US" sz="1600" b="0" dirty="0">
                <a:solidFill>
                  <a:schemeClr val="accent6">
                    <a:lumMod val="60000"/>
                    <a:lumOff val="40000"/>
                  </a:schemeClr>
                </a:solidFill>
                <a:latin typeface="Courier New" panose="02070309020205020404" pitchFamily="49" charset="0"/>
                <a:cs typeface="+mn-cs"/>
              </a:rPr>
              <a:t>RAISE NOTICE '</a:t>
            </a:r>
            <a:r>
              <a:rPr lang="en-US" sz="1600" b="0" dirty="0">
                <a:solidFill>
                  <a:schemeClr val="bg1">
                    <a:lumMod val="75000"/>
                  </a:schemeClr>
                </a:solidFill>
                <a:latin typeface="Courier New" panose="02070309020205020404" pitchFamily="49" charset="0"/>
                <a:cs typeface="+mn-cs"/>
              </a:rPr>
              <a:t>snitch: % %</a:t>
            </a:r>
            <a:r>
              <a:rPr lang="en-US" sz="1600" b="0" dirty="0">
                <a:solidFill>
                  <a:schemeClr val="accent6">
                    <a:lumMod val="60000"/>
                    <a:lumOff val="40000"/>
                  </a:schemeClr>
                </a:solidFill>
                <a:latin typeface="Courier New" panose="02070309020205020404" pitchFamily="49" charset="0"/>
                <a:cs typeface="+mn-cs"/>
              </a:rPr>
              <a:t>', TG_EVENT, TG_TAG;</a:t>
            </a:r>
          </a:p>
          <a:p>
            <a:pPr>
              <a:lnSpc>
                <a:spcPct val="100000"/>
              </a:lnSpc>
            </a:pPr>
            <a:r>
              <a:rPr lang="en-US" sz="1600" b="0" dirty="0">
                <a:solidFill>
                  <a:schemeClr val="accent6">
                    <a:lumMod val="60000"/>
                    <a:lumOff val="40000"/>
                  </a:schemeClr>
                </a:solidFill>
                <a:latin typeface="Courier New" panose="02070309020205020404" pitchFamily="49" charset="0"/>
                <a:cs typeface="+mn-cs"/>
              </a:rPr>
              <a:t>    END;</a:t>
            </a:r>
          </a:p>
          <a:p>
            <a:pPr>
              <a:lnSpc>
                <a:spcPct val="100000"/>
              </a:lnSpc>
            </a:pPr>
            <a:r>
              <a:rPr lang="en-US" sz="1600" b="0" dirty="0">
                <a:solidFill>
                  <a:schemeClr val="accent6">
                    <a:lumMod val="60000"/>
                    <a:lumOff val="40000"/>
                  </a:schemeClr>
                </a:solidFill>
                <a:latin typeface="Courier New" panose="02070309020205020404" pitchFamily="49" charset="0"/>
                <a:cs typeface="+mn-cs"/>
              </a:rPr>
              <a:t>$$ LANGUAGE </a:t>
            </a:r>
            <a:r>
              <a:rPr lang="en-US" sz="1600" b="0" dirty="0" err="1">
                <a:solidFill>
                  <a:schemeClr val="accent6">
                    <a:lumMod val="60000"/>
                    <a:lumOff val="40000"/>
                  </a:schemeClr>
                </a:solidFill>
                <a:latin typeface="Courier New" panose="02070309020205020404" pitchFamily="49" charset="0"/>
                <a:cs typeface="+mn-cs"/>
              </a:rPr>
              <a:t>plpgsql</a:t>
            </a:r>
            <a:r>
              <a:rPr lang="en-US" sz="1600" b="0" dirty="0">
                <a:solidFill>
                  <a:schemeClr val="accent6">
                    <a:lumMod val="60000"/>
                    <a:lumOff val="40000"/>
                  </a:schemeClr>
                </a:solidFill>
                <a:latin typeface="Courier New" panose="02070309020205020404" pitchFamily="49" charset="0"/>
                <a:cs typeface="+mn-cs"/>
              </a:rPr>
              <a:t>;</a:t>
            </a:r>
            <a:endParaRPr lang="en-US" b="0" dirty="0">
              <a:solidFill>
                <a:schemeClr val="accent6">
                  <a:lumMod val="60000"/>
                  <a:lumOff val="40000"/>
                </a:schemeClr>
              </a:solidFill>
              <a:latin typeface="Courier New" panose="02070309020205020404" pitchFamily="49" charset="0"/>
              <a:cs typeface="+mn-cs"/>
            </a:endParaRPr>
          </a:p>
        </p:txBody>
      </p:sp>
      <p:sp>
        <p:nvSpPr>
          <p:cNvPr id="6" name="TextBox 5">
            <a:extLst>
              <a:ext uri="{FF2B5EF4-FFF2-40B4-BE49-F238E27FC236}">
                <a16:creationId xmlns:a16="http://schemas.microsoft.com/office/drawing/2014/main" id="{97367029-0CC4-4F69-BA3A-A3AD9212ED65}"/>
              </a:ext>
            </a:extLst>
          </p:cNvPr>
          <p:cNvSpPr txBox="1"/>
          <p:nvPr/>
        </p:nvSpPr>
        <p:spPr>
          <a:xfrm>
            <a:off x="480488" y="4048558"/>
            <a:ext cx="7870298" cy="798863"/>
          </a:xfrm>
          <a:custGeom>
            <a:avLst/>
            <a:gdLst>
              <a:gd name="connsiteX0" fmla="*/ 0 w 7870298"/>
              <a:gd name="connsiteY0" fmla="*/ 0 h 798863"/>
              <a:gd name="connsiteX1" fmla="*/ 719570 w 7870298"/>
              <a:gd name="connsiteY1" fmla="*/ 0 h 798863"/>
              <a:gd name="connsiteX2" fmla="*/ 1203031 w 7870298"/>
              <a:gd name="connsiteY2" fmla="*/ 0 h 798863"/>
              <a:gd name="connsiteX3" fmla="*/ 1686492 w 7870298"/>
              <a:gd name="connsiteY3" fmla="*/ 0 h 798863"/>
              <a:gd name="connsiteX4" fmla="*/ 2012548 w 7870298"/>
              <a:gd name="connsiteY4" fmla="*/ 0 h 798863"/>
              <a:gd name="connsiteX5" fmla="*/ 2653415 w 7870298"/>
              <a:gd name="connsiteY5" fmla="*/ 0 h 798863"/>
              <a:gd name="connsiteX6" fmla="*/ 2979470 w 7870298"/>
              <a:gd name="connsiteY6" fmla="*/ 0 h 798863"/>
              <a:gd name="connsiteX7" fmla="*/ 3620337 w 7870298"/>
              <a:gd name="connsiteY7" fmla="*/ 0 h 798863"/>
              <a:gd name="connsiteX8" fmla="*/ 4339907 w 7870298"/>
              <a:gd name="connsiteY8" fmla="*/ 0 h 798863"/>
              <a:gd name="connsiteX9" fmla="*/ 4744665 w 7870298"/>
              <a:gd name="connsiteY9" fmla="*/ 0 h 798863"/>
              <a:gd name="connsiteX10" fmla="*/ 5149424 w 7870298"/>
              <a:gd name="connsiteY10" fmla="*/ 0 h 798863"/>
              <a:gd name="connsiteX11" fmla="*/ 5632885 w 7870298"/>
              <a:gd name="connsiteY11" fmla="*/ 0 h 798863"/>
              <a:gd name="connsiteX12" fmla="*/ 6037643 w 7870298"/>
              <a:gd name="connsiteY12" fmla="*/ 0 h 798863"/>
              <a:gd name="connsiteX13" fmla="*/ 6521104 w 7870298"/>
              <a:gd name="connsiteY13" fmla="*/ 0 h 798863"/>
              <a:gd name="connsiteX14" fmla="*/ 6925862 w 7870298"/>
              <a:gd name="connsiteY14" fmla="*/ 0 h 798863"/>
              <a:gd name="connsiteX15" fmla="*/ 7870298 w 7870298"/>
              <a:gd name="connsiteY15" fmla="*/ 0 h 798863"/>
              <a:gd name="connsiteX16" fmla="*/ 7870298 w 7870298"/>
              <a:gd name="connsiteY16" fmla="*/ 415409 h 798863"/>
              <a:gd name="connsiteX17" fmla="*/ 7870298 w 7870298"/>
              <a:gd name="connsiteY17" fmla="*/ 798863 h 798863"/>
              <a:gd name="connsiteX18" fmla="*/ 7544243 w 7870298"/>
              <a:gd name="connsiteY18" fmla="*/ 798863 h 798863"/>
              <a:gd name="connsiteX19" fmla="*/ 7218188 w 7870298"/>
              <a:gd name="connsiteY19" fmla="*/ 798863 h 798863"/>
              <a:gd name="connsiteX20" fmla="*/ 6734726 w 7870298"/>
              <a:gd name="connsiteY20" fmla="*/ 798863 h 798863"/>
              <a:gd name="connsiteX21" fmla="*/ 6172562 w 7870298"/>
              <a:gd name="connsiteY21" fmla="*/ 798863 h 798863"/>
              <a:gd name="connsiteX22" fmla="*/ 5767804 w 7870298"/>
              <a:gd name="connsiteY22" fmla="*/ 798863 h 798863"/>
              <a:gd name="connsiteX23" fmla="*/ 5048234 w 7870298"/>
              <a:gd name="connsiteY23" fmla="*/ 798863 h 798863"/>
              <a:gd name="connsiteX24" fmla="*/ 4564773 w 7870298"/>
              <a:gd name="connsiteY24" fmla="*/ 798863 h 798863"/>
              <a:gd name="connsiteX25" fmla="*/ 3845203 w 7870298"/>
              <a:gd name="connsiteY25" fmla="*/ 798863 h 798863"/>
              <a:gd name="connsiteX26" fmla="*/ 3283039 w 7870298"/>
              <a:gd name="connsiteY26" fmla="*/ 798863 h 798863"/>
              <a:gd name="connsiteX27" fmla="*/ 2642171 w 7870298"/>
              <a:gd name="connsiteY27" fmla="*/ 798863 h 798863"/>
              <a:gd name="connsiteX28" fmla="*/ 2158710 w 7870298"/>
              <a:gd name="connsiteY28" fmla="*/ 798863 h 798863"/>
              <a:gd name="connsiteX29" fmla="*/ 1753952 w 7870298"/>
              <a:gd name="connsiteY29" fmla="*/ 798863 h 798863"/>
              <a:gd name="connsiteX30" fmla="*/ 1034382 w 7870298"/>
              <a:gd name="connsiteY30" fmla="*/ 798863 h 798863"/>
              <a:gd name="connsiteX31" fmla="*/ 0 w 7870298"/>
              <a:gd name="connsiteY31" fmla="*/ 798863 h 798863"/>
              <a:gd name="connsiteX32" fmla="*/ 0 w 7870298"/>
              <a:gd name="connsiteY32" fmla="*/ 415409 h 798863"/>
              <a:gd name="connsiteX33" fmla="*/ 0 w 7870298"/>
              <a:gd name="connsiteY33" fmla="*/ 0 h 7988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7870298" h="798863" fill="none" extrusionOk="0">
                <a:moveTo>
                  <a:pt x="0" y="0"/>
                </a:moveTo>
                <a:cubicBezTo>
                  <a:pt x="282268" y="-41442"/>
                  <a:pt x="508307" y="32265"/>
                  <a:pt x="719570" y="0"/>
                </a:cubicBezTo>
                <a:cubicBezTo>
                  <a:pt x="930833" y="-32265"/>
                  <a:pt x="1084438" y="8092"/>
                  <a:pt x="1203031" y="0"/>
                </a:cubicBezTo>
                <a:cubicBezTo>
                  <a:pt x="1321624" y="-8092"/>
                  <a:pt x="1505833" y="2524"/>
                  <a:pt x="1686492" y="0"/>
                </a:cubicBezTo>
                <a:cubicBezTo>
                  <a:pt x="1867151" y="-2524"/>
                  <a:pt x="1923984" y="20870"/>
                  <a:pt x="2012548" y="0"/>
                </a:cubicBezTo>
                <a:cubicBezTo>
                  <a:pt x="2101112" y="-20870"/>
                  <a:pt x="2365224" y="27953"/>
                  <a:pt x="2653415" y="0"/>
                </a:cubicBezTo>
                <a:cubicBezTo>
                  <a:pt x="2941606" y="-27953"/>
                  <a:pt x="2893956" y="29487"/>
                  <a:pt x="2979470" y="0"/>
                </a:cubicBezTo>
                <a:cubicBezTo>
                  <a:pt x="3064985" y="-29487"/>
                  <a:pt x="3407541" y="13251"/>
                  <a:pt x="3620337" y="0"/>
                </a:cubicBezTo>
                <a:cubicBezTo>
                  <a:pt x="3833133" y="-13251"/>
                  <a:pt x="4089522" y="53444"/>
                  <a:pt x="4339907" y="0"/>
                </a:cubicBezTo>
                <a:cubicBezTo>
                  <a:pt x="4590292" y="-53444"/>
                  <a:pt x="4560220" y="13872"/>
                  <a:pt x="4744665" y="0"/>
                </a:cubicBezTo>
                <a:cubicBezTo>
                  <a:pt x="4929110" y="-13872"/>
                  <a:pt x="4980027" y="16347"/>
                  <a:pt x="5149424" y="0"/>
                </a:cubicBezTo>
                <a:cubicBezTo>
                  <a:pt x="5318821" y="-16347"/>
                  <a:pt x="5451048" y="10112"/>
                  <a:pt x="5632885" y="0"/>
                </a:cubicBezTo>
                <a:cubicBezTo>
                  <a:pt x="5814722" y="-10112"/>
                  <a:pt x="5899405" y="37966"/>
                  <a:pt x="6037643" y="0"/>
                </a:cubicBezTo>
                <a:cubicBezTo>
                  <a:pt x="6175881" y="-37966"/>
                  <a:pt x="6282161" y="39070"/>
                  <a:pt x="6521104" y="0"/>
                </a:cubicBezTo>
                <a:cubicBezTo>
                  <a:pt x="6760047" y="-39070"/>
                  <a:pt x="6844146" y="17321"/>
                  <a:pt x="6925862" y="0"/>
                </a:cubicBezTo>
                <a:cubicBezTo>
                  <a:pt x="7007578" y="-17321"/>
                  <a:pt x="7566662" y="12408"/>
                  <a:pt x="7870298" y="0"/>
                </a:cubicBezTo>
                <a:cubicBezTo>
                  <a:pt x="7902681" y="151156"/>
                  <a:pt x="7849885" y="227550"/>
                  <a:pt x="7870298" y="415409"/>
                </a:cubicBezTo>
                <a:cubicBezTo>
                  <a:pt x="7890711" y="603268"/>
                  <a:pt x="7843832" y="639729"/>
                  <a:pt x="7870298" y="798863"/>
                </a:cubicBezTo>
                <a:cubicBezTo>
                  <a:pt x="7798223" y="823213"/>
                  <a:pt x="7635547" y="791757"/>
                  <a:pt x="7544243" y="798863"/>
                </a:cubicBezTo>
                <a:cubicBezTo>
                  <a:pt x="7452939" y="805969"/>
                  <a:pt x="7303648" y="773617"/>
                  <a:pt x="7218188" y="798863"/>
                </a:cubicBezTo>
                <a:cubicBezTo>
                  <a:pt x="7132728" y="824109"/>
                  <a:pt x="6864397" y="765957"/>
                  <a:pt x="6734726" y="798863"/>
                </a:cubicBezTo>
                <a:cubicBezTo>
                  <a:pt x="6605055" y="831769"/>
                  <a:pt x="6371508" y="760489"/>
                  <a:pt x="6172562" y="798863"/>
                </a:cubicBezTo>
                <a:cubicBezTo>
                  <a:pt x="5973616" y="837237"/>
                  <a:pt x="5907848" y="775989"/>
                  <a:pt x="5767804" y="798863"/>
                </a:cubicBezTo>
                <a:cubicBezTo>
                  <a:pt x="5627760" y="821737"/>
                  <a:pt x="5198517" y="779707"/>
                  <a:pt x="5048234" y="798863"/>
                </a:cubicBezTo>
                <a:cubicBezTo>
                  <a:pt x="4897951" y="818019"/>
                  <a:pt x="4787069" y="785082"/>
                  <a:pt x="4564773" y="798863"/>
                </a:cubicBezTo>
                <a:cubicBezTo>
                  <a:pt x="4342477" y="812644"/>
                  <a:pt x="4003867" y="762807"/>
                  <a:pt x="3845203" y="798863"/>
                </a:cubicBezTo>
                <a:cubicBezTo>
                  <a:pt x="3686539" y="834919"/>
                  <a:pt x="3528577" y="776096"/>
                  <a:pt x="3283039" y="798863"/>
                </a:cubicBezTo>
                <a:cubicBezTo>
                  <a:pt x="3037501" y="821630"/>
                  <a:pt x="2895778" y="751913"/>
                  <a:pt x="2642171" y="798863"/>
                </a:cubicBezTo>
                <a:cubicBezTo>
                  <a:pt x="2388564" y="845813"/>
                  <a:pt x="2380089" y="795367"/>
                  <a:pt x="2158710" y="798863"/>
                </a:cubicBezTo>
                <a:cubicBezTo>
                  <a:pt x="1937331" y="802359"/>
                  <a:pt x="1883514" y="765455"/>
                  <a:pt x="1753952" y="798863"/>
                </a:cubicBezTo>
                <a:cubicBezTo>
                  <a:pt x="1624390" y="832271"/>
                  <a:pt x="1324575" y="750205"/>
                  <a:pt x="1034382" y="798863"/>
                </a:cubicBezTo>
                <a:cubicBezTo>
                  <a:pt x="744189" y="847521"/>
                  <a:pt x="499520" y="770471"/>
                  <a:pt x="0" y="798863"/>
                </a:cubicBezTo>
                <a:cubicBezTo>
                  <a:pt x="-19032" y="647603"/>
                  <a:pt x="33680" y="605075"/>
                  <a:pt x="0" y="415409"/>
                </a:cubicBezTo>
                <a:cubicBezTo>
                  <a:pt x="-33680" y="225743"/>
                  <a:pt x="49339" y="205000"/>
                  <a:pt x="0" y="0"/>
                </a:cubicBezTo>
                <a:close/>
              </a:path>
              <a:path w="7870298" h="798863" stroke="0" extrusionOk="0">
                <a:moveTo>
                  <a:pt x="0" y="0"/>
                </a:moveTo>
                <a:cubicBezTo>
                  <a:pt x="203449" y="-49359"/>
                  <a:pt x="464675" y="53651"/>
                  <a:pt x="640867" y="0"/>
                </a:cubicBezTo>
                <a:cubicBezTo>
                  <a:pt x="817059" y="-53651"/>
                  <a:pt x="1007495" y="79374"/>
                  <a:pt x="1360437" y="0"/>
                </a:cubicBezTo>
                <a:cubicBezTo>
                  <a:pt x="1713379" y="-79374"/>
                  <a:pt x="1729900" y="33523"/>
                  <a:pt x="1843898" y="0"/>
                </a:cubicBezTo>
                <a:cubicBezTo>
                  <a:pt x="1957896" y="-33523"/>
                  <a:pt x="2308699" y="41213"/>
                  <a:pt x="2563468" y="0"/>
                </a:cubicBezTo>
                <a:cubicBezTo>
                  <a:pt x="2818237" y="-41213"/>
                  <a:pt x="2931144" y="49056"/>
                  <a:pt x="3283039" y="0"/>
                </a:cubicBezTo>
                <a:cubicBezTo>
                  <a:pt x="3634934" y="-49056"/>
                  <a:pt x="3541324" y="1700"/>
                  <a:pt x="3766500" y="0"/>
                </a:cubicBezTo>
                <a:cubicBezTo>
                  <a:pt x="3991676" y="-1700"/>
                  <a:pt x="4254228" y="62599"/>
                  <a:pt x="4407367" y="0"/>
                </a:cubicBezTo>
                <a:cubicBezTo>
                  <a:pt x="4560506" y="-62599"/>
                  <a:pt x="4870745" y="6047"/>
                  <a:pt x="5048234" y="0"/>
                </a:cubicBezTo>
                <a:cubicBezTo>
                  <a:pt x="5225723" y="-6047"/>
                  <a:pt x="5374177" y="40523"/>
                  <a:pt x="5610398" y="0"/>
                </a:cubicBezTo>
                <a:cubicBezTo>
                  <a:pt x="5846619" y="-40523"/>
                  <a:pt x="5971299" y="35510"/>
                  <a:pt x="6172562" y="0"/>
                </a:cubicBezTo>
                <a:cubicBezTo>
                  <a:pt x="6373825" y="-35510"/>
                  <a:pt x="6411550" y="4523"/>
                  <a:pt x="6498617" y="0"/>
                </a:cubicBezTo>
                <a:cubicBezTo>
                  <a:pt x="6585685" y="-4523"/>
                  <a:pt x="6901219" y="23769"/>
                  <a:pt x="7218188" y="0"/>
                </a:cubicBezTo>
                <a:cubicBezTo>
                  <a:pt x="7535157" y="-23769"/>
                  <a:pt x="7725293" y="44258"/>
                  <a:pt x="7870298" y="0"/>
                </a:cubicBezTo>
                <a:cubicBezTo>
                  <a:pt x="7872446" y="125590"/>
                  <a:pt x="7840800" y="299554"/>
                  <a:pt x="7870298" y="375466"/>
                </a:cubicBezTo>
                <a:cubicBezTo>
                  <a:pt x="7899796" y="451378"/>
                  <a:pt x="7863692" y="592632"/>
                  <a:pt x="7870298" y="798863"/>
                </a:cubicBezTo>
                <a:cubicBezTo>
                  <a:pt x="7580003" y="885007"/>
                  <a:pt x="7414510" y="735393"/>
                  <a:pt x="7150728" y="798863"/>
                </a:cubicBezTo>
                <a:cubicBezTo>
                  <a:pt x="6886946" y="862333"/>
                  <a:pt x="6855873" y="782757"/>
                  <a:pt x="6745970" y="798863"/>
                </a:cubicBezTo>
                <a:cubicBezTo>
                  <a:pt x="6636067" y="814969"/>
                  <a:pt x="6321829" y="736258"/>
                  <a:pt x="6105103" y="798863"/>
                </a:cubicBezTo>
                <a:cubicBezTo>
                  <a:pt x="5888377" y="861468"/>
                  <a:pt x="5685148" y="743287"/>
                  <a:pt x="5542938" y="798863"/>
                </a:cubicBezTo>
                <a:cubicBezTo>
                  <a:pt x="5400729" y="854439"/>
                  <a:pt x="5310041" y="795738"/>
                  <a:pt x="5216883" y="798863"/>
                </a:cubicBezTo>
                <a:cubicBezTo>
                  <a:pt x="5123726" y="801988"/>
                  <a:pt x="4958056" y="795547"/>
                  <a:pt x="4733422" y="798863"/>
                </a:cubicBezTo>
                <a:cubicBezTo>
                  <a:pt x="4508788" y="802179"/>
                  <a:pt x="4444487" y="796249"/>
                  <a:pt x="4328664" y="798863"/>
                </a:cubicBezTo>
                <a:cubicBezTo>
                  <a:pt x="4212841" y="801477"/>
                  <a:pt x="4022917" y="770825"/>
                  <a:pt x="3766500" y="798863"/>
                </a:cubicBezTo>
                <a:cubicBezTo>
                  <a:pt x="3510083" y="826901"/>
                  <a:pt x="3402894" y="722035"/>
                  <a:pt x="3125633" y="798863"/>
                </a:cubicBezTo>
                <a:cubicBezTo>
                  <a:pt x="2848372" y="875691"/>
                  <a:pt x="2667607" y="726043"/>
                  <a:pt x="2406063" y="798863"/>
                </a:cubicBezTo>
                <a:cubicBezTo>
                  <a:pt x="2144519" y="871683"/>
                  <a:pt x="2058053" y="732982"/>
                  <a:pt x="1765195" y="798863"/>
                </a:cubicBezTo>
                <a:cubicBezTo>
                  <a:pt x="1472337" y="864744"/>
                  <a:pt x="1337214" y="773364"/>
                  <a:pt x="1124328" y="798863"/>
                </a:cubicBezTo>
                <a:cubicBezTo>
                  <a:pt x="911442" y="824362"/>
                  <a:pt x="745048" y="795446"/>
                  <a:pt x="562164" y="798863"/>
                </a:cubicBezTo>
                <a:cubicBezTo>
                  <a:pt x="379280" y="802280"/>
                  <a:pt x="261485" y="737528"/>
                  <a:pt x="0" y="798863"/>
                </a:cubicBezTo>
                <a:cubicBezTo>
                  <a:pt x="-49216" y="657866"/>
                  <a:pt x="26647" y="468672"/>
                  <a:pt x="0" y="383454"/>
                </a:cubicBezTo>
                <a:cubicBezTo>
                  <a:pt x="-26647" y="298236"/>
                  <a:pt x="3243" y="155832"/>
                  <a:pt x="0" y="0"/>
                </a:cubicBezTo>
                <a:close/>
              </a:path>
            </a:pathLst>
          </a:custGeom>
          <a:solidFill>
            <a:schemeClr val="tx1"/>
          </a:solidFill>
          <a:ln>
            <a:noFill/>
            <a:extLst>
              <a:ext uri="{C807C97D-BFC1-408E-A445-0C87EB9F89A2}">
                <ask:lineSketchStyleProps xmlns:ask="http://schemas.microsoft.com/office/drawing/2018/sketchyshapes" sd="3325784246">
                  <a:prstGeom prst="rect">
                    <a:avLst/>
                  </a:prstGeom>
                  <ask:type>
                    <ask:lineSketchScribble/>
                  </ask:type>
                </ask:lineSketchStyleProps>
              </a:ext>
            </a:extLst>
          </a:ln>
          <a:effectLst/>
        </p:spPr>
        <p:txBody>
          <a:bodyPr/>
          <a:lstStyle>
            <a:defPPr>
              <a:defRPr lang="en-US"/>
            </a:defPPr>
            <a:lvl1pPr indent="0">
              <a:lnSpc>
                <a:spcPct val="150000"/>
              </a:lnSpc>
              <a:spcBef>
                <a:spcPct val="20000"/>
              </a:spcBef>
              <a:buClr>
                <a:schemeClr val="accent2"/>
              </a:buClr>
              <a:buSzPct val="140000"/>
              <a:buFont typeface="Arial"/>
              <a:buNone/>
              <a:defRPr sz="2000" b="1">
                <a:solidFill>
                  <a:schemeClr val="accent6">
                    <a:lumMod val="75000"/>
                  </a:schemeClr>
                </a:solidFill>
                <a:latin typeface="+mj-lt"/>
                <a:cs typeface="Trebuchet MS"/>
              </a:defRPr>
            </a:lvl1pPr>
            <a:lvl2pPr marL="742950" indent="-285750">
              <a:spcBef>
                <a:spcPct val="20000"/>
              </a:spcBef>
              <a:buFont typeface="Arial"/>
              <a:buChar char="–"/>
              <a:defRPr>
                <a:latin typeface="Trebuchet MS"/>
                <a:cs typeface="Trebuchet MS"/>
              </a:defRPr>
            </a:lvl2pPr>
            <a:lvl3pPr marL="1143000" indent="-228600">
              <a:spcBef>
                <a:spcPct val="20000"/>
              </a:spcBef>
              <a:buFont typeface="Arial"/>
              <a:buChar char="•"/>
              <a:defRPr sz="1600">
                <a:latin typeface="Trebuchet MS"/>
                <a:cs typeface="Trebuchet MS"/>
              </a:defRPr>
            </a:lvl3pPr>
            <a:lvl4pPr marL="1600200" indent="-228600">
              <a:spcBef>
                <a:spcPct val="20000"/>
              </a:spcBef>
              <a:buFont typeface="Arial"/>
              <a:buChar char="–"/>
              <a:defRPr sz="1300">
                <a:latin typeface="Trebuchet MS"/>
                <a:cs typeface="Trebuchet MS"/>
              </a:defRPr>
            </a:lvl4pPr>
            <a:lvl5pPr marL="2057400" indent="-228600">
              <a:spcBef>
                <a:spcPct val="20000"/>
              </a:spcBef>
              <a:buFont typeface="Arial"/>
              <a:buChar char="»"/>
              <a:defRPr sz="1100">
                <a:latin typeface="Trebuchet MS"/>
                <a:cs typeface="Trebuchet MS"/>
              </a:defRPr>
            </a:lvl5pPr>
            <a:lvl6pPr marL="2514600" indent="-228600">
              <a:spcBef>
                <a:spcPct val="20000"/>
              </a:spcBef>
              <a:buFont typeface="Arial"/>
              <a:buChar char="•"/>
              <a:defRPr sz="2000"/>
            </a:lvl6pPr>
            <a:lvl7pPr marL="2971800" indent="-228600">
              <a:spcBef>
                <a:spcPct val="20000"/>
              </a:spcBef>
              <a:buFont typeface="Arial"/>
              <a:buChar char="•"/>
              <a:defRPr sz="2000"/>
            </a:lvl7pPr>
            <a:lvl8pPr marL="3429000" indent="-228600">
              <a:spcBef>
                <a:spcPct val="20000"/>
              </a:spcBef>
              <a:buFont typeface="Arial"/>
              <a:buChar char="•"/>
              <a:defRPr sz="2000"/>
            </a:lvl8pPr>
            <a:lvl9pPr marL="3886200" indent="-228600">
              <a:spcBef>
                <a:spcPct val="20000"/>
              </a:spcBef>
              <a:buFont typeface="Arial"/>
              <a:buChar char="•"/>
              <a:defRPr sz="2000"/>
            </a:lvl9pPr>
          </a:lstStyle>
          <a:p>
            <a:pPr>
              <a:lnSpc>
                <a:spcPct val="100000"/>
              </a:lnSpc>
            </a:pPr>
            <a:r>
              <a:rPr lang="en-US" sz="1600" b="0" dirty="0">
                <a:solidFill>
                  <a:schemeClr val="accent6">
                    <a:lumMod val="60000"/>
                    <a:lumOff val="40000"/>
                  </a:schemeClr>
                </a:solidFill>
                <a:latin typeface="Courier New" panose="02070309020205020404" pitchFamily="49" charset="0"/>
                <a:cs typeface="+mn-cs"/>
              </a:rPr>
              <a:t>CREATE EVENT TRIGGER snitch ON </a:t>
            </a:r>
            <a:r>
              <a:rPr lang="en-US" sz="1600" b="0" dirty="0" err="1">
                <a:solidFill>
                  <a:schemeClr val="bg1"/>
                </a:solidFill>
                <a:latin typeface="Courier New" panose="02070309020205020404" pitchFamily="49" charset="0"/>
                <a:cs typeface="+mn-cs"/>
              </a:rPr>
              <a:t>ddl_command_start</a:t>
            </a:r>
            <a:r>
              <a:rPr lang="en-US" sz="1600" b="0" dirty="0">
                <a:solidFill>
                  <a:schemeClr val="bg1"/>
                </a:solidFill>
                <a:latin typeface="Courier New" panose="02070309020205020404" pitchFamily="49" charset="0"/>
                <a:cs typeface="+mn-cs"/>
              </a:rPr>
              <a:t> </a:t>
            </a:r>
            <a:r>
              <a:rPr lang="en-US" sz="1600" b="0" dirty="0">
                <a:solidFill>
                  <a:schemeClr val="accent6">
                    <a:lumMod val="60000"/>
                    <a:lumOff val="40000"/>
                  </a:schemeClr>
                </a:solidFill>
                <a:latin typeface="Courier New" panose="02070309020205020404" pitchFamily="49" charset="0"/>
                <a:cs typeface="+mn-cs"/>
              </a:rPr>
              <a:t>EXECUTE FUNCTION </a:t>
            </a:r>
            <a:r>
              <a:rPr lang="en-US" sz="1600" b="0" dirty="0">
                <a:solidFill>
                  <a:schemeClr val="bg1"/>
                </a:solidFill>
                <a:latin typeface="Courier New" panose="02070309020205020404" pitchFamily="49" charset="0"/>
                <a:cs typeface="+mn-cs"/>
              </a:rPr>
              <a:t>snitch()</a:t>
            </a:r>
            <a:r>
              <a:rPr lang="en-US" sz="1600" b="0" dirty="0">
                <a:solidFill>
                  <a:schemeClr val="accent6">
                    <a:lumMod val="60000"/>
                    <a:lumOff val="40000"/>
                  </a:schemeClr>
                </a:solidFill>
                <a:latin typeface="Courier New" panose="02070309020205020404" pitchFamily="49" charset="0"/>
                <a:cs typeface="+mn-cs"/>
              </a:rPr>
              <a:t>;</a:t>
            </a:r>
          </a:p>
        </p:txBody>
      </p:sp>
    </p:spTree>
    <p:extLst>
      <p:ext uri="{BB962C8B-B14F-4D97-AF65-F5344CB8AC3E}">
        <p14:creationId xmlns:p14="http://schemas.microsoft.com/office/powerpoint/2010/main" val="282173062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61021" y="2481048"/>
            <a:ext cx="5754624" cy="1895904"/>
          </a:xfrm>
        </p:spPr>
        <p:txBody>
          <a:bodyPr/>
          <a:lstStyle/>
          <a:p>
            <a:r>
              <a:rPr lang="en-US" sz="8800" b="1" dirty="0"/>
              <a:t>Q &amp; A</a:t>
            </a:r>
          </a:p>
        </p:txBody>
      </p:sp>
    </p:spTree>
    <p:extLst>
      <p:ext uri="{BB962C8B-B14F-4D97-AF65-F5344CB8AC3E}">
        <p14:creationId xmlns:p14="http://schemas.microsoft.com/office/powerpoint/2010/main" val="64458456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3">
            <a:extLst>
              <a:ext uri="{FF2B5EF4-FFF2-40B4-BE49-F238E27FC236}">
                <a16:creationId xmlns:a16="http://schemas.microsoft.com/office/drawing/2014/main" id="{1204207C-4749-465C-9AA4-8700029322EB}"/>
              </a:ext>
            </a:extLst>
          </p:cNvPr>
          <p:cNvSpPr txBox="1">
            <a:spLocks/>
          </p:cNvSpPr>
          <p:nvPr/>
        </p:nvSpPr>
        <p:spPr>
          <a:xfrm>
            <a:off x="2686050" y="2819400"/>
            <a:ext cx="6819900" cy="1219200"/>
          </a:xfrm>
          <a:prstGeom prst="rect">
            <a:avLst/>
          </a:prstGeom>
          <a:ln>
            <a:solidFill>
              <a:schemeClr val="bg1"/>
            </a:solidFill>
          </a:ln>
        </p:spPr>
        <p:txBody>
          <a:bodyPr/>
          <a:lstStyle>
            <a:lvl1pPr algn="l" defTabSz="914400" rtl="0" eaLnBrk="1" latinLnBrk="0" hangingPunct="1">
              <a:lnSpc>
                <a:spcPct val="100000"/>
              </a:lnSpc>
              <a:spcBef>
                <a:spcPct val="0"/>
              </a:spcBef>
              <a:buNone/>
              <a:defRPr sz="2000" kern="1200" cap="none" spc="100" baseline="0">
                <a:solidFill>
                  <a:schemeClr val="tx1"/>
                </a:solidFill>
                <a:latin typeface="+mj-lt"/>
                <a:ea typeface="+mj-ea"/>
                <a:cs typeface="+mj-cs"/>
              </a:defRPr>
            </a:lvl1pPr>
          </a:lstStyle>
          <a:p>
            <a:pPr marL="0" marR="0" lvl="0" indent="0" algn="ctr" defTabSz="914400" rtl="0" eaLnBrk="1" fontAlgn="auto" latinLnBrk="0" hangingPunct="1">
              <a:lnSpc>
                <a:spcPct val="100000"/>
              </a:lnSpc>
              <a:spcBef>
                <a:spcPct val="0"/>
              </a:spcBef>
              <a:spcAft>
                <a:spcPts val="0"/>
              </a:spcAft>
              <a:buClrTx/>
              <a:buSzTx/>
              <a:buFontTx/>
              <a:buNone/>
              <a:tabLst/>
              <a:defRPr/>
            </a:pPr>
            <a:endParaRPr kumimoji="0" lang="en-US" sz="2400" b="1" i="0" u="none" strike="noStrike" kern="1200" cap="none" spc="100" normalizeH="0" baseline="0" noProof="0" dirty="0">
              <a:ln>
                <a:noFill/>
              </a:ln>
              <a:solidFill>
                <a:srgbClr val="FFFFFF"/>
              </a:solidFill>
              <a:effectLst/>
              <a:uLnTx/>
              <a:uFillTx/>
              <a:latin typeface="Calibri Light"/>
              <a:ea typeface="+mj-ea"/>
              <a:cs typeface="+mj-cs"/>
            </a:endParaRPr>
          </a:p>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2400" b="1" i="0" u="none" strike="noStrike" kern="1200" cap="none" spc="100" normalizeH="0" baseline="0" noProof="0" dirty="0">
                <a:ln>
                  <a:noFill/>
                </a:ln>
                <a:solidFill>
                  <a:srgbClr val="FFFFFF"/>
                </a:solidFill>
                <a:effectLst/>
                <a:uLnTx/>
                <a:uFillTx/>
                <a:latin typeface="Calibri Light"/>
                <a:ea typeface="+mj-ea"/>
                <a:cs typeface="+mj-cs"/>
              </a:rPr>
              <a:t>CURSORS</a:t>
            </a:r>
          </a:p>
        </p:txBody>
      </p:sp>
    </p:spTree>
    <p:extLst>
      <p:ext uri="{BB962C8B-B14F-4D97-AF65-F5344CB8AC3E}">
        <p14:creationId xmlns:p14="http://schemas.microsoft.com/office/powerpoint/2010/main" val="368641527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E287559-CE02-4FF5-8733-6FD6E51628CF}"/>
              </a:ext>
            </a:extLst>
          </p:cNvPr>
          <p:cNvSpPr>
            <a:spLocks noGrp="1"/>
          </p:cNvSpPr>
          <p:nvPr>
            <p:ph type="title"/>
          </p:nvPr>
        </p:nvSpPr>
        <p:spPr/>
        <p:txBody>
          <a:bodyPr/>
          <a:lstStyle/>
          <a:p>
            <a:r>
              <a:rPr lang="en-US" b="1" dirty="0"/>
              <a:t>Cursors in PL/</a:t>
            </a:r>
            <a:r>
              <a:rPr lang="en-US" b="1" dirty="0" err="1"/>
              <a:t>pgSQL</a:t>
            </a:r>
            <a:endParaRPr lang="en-US" b="1" dirty="0"/>
          </a:p>
        </p:txBody>
      </p:sp>
      <p:sp>
        <p:nvSpPr>
          <p:cNvPr id="3" name="Содержимое 4"/>
          <p:cNvSpPr txBox="1">
            <a:spLocks/>
          </p:cNvSpPr>
          <p:nvPr/>
        </p:nvSpPr>
        <p:spPr>
          <a:xfrm>
            <a:off x="2039983" y="1684020"/>
            <a:ext cx="8112034" cy="348996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indent="0">
              <a:lnSpc>
                <a:spcPct val="150000"/>
              </a:lnSpc>
              <a:buNone/>
            </a:pPr>
            <a:endParaRPr lang="en-US" sz="2400" dirty="0">
              <a:latin typeface="+mj-lt"/>
            </a:endParaRPr>
          </a:p>
        </p:txBody>
      </p:sp>
      <p:sp>
        <p:nvSpPr>
          <p:cNvPr id="6" name="Rectangle: Rounded Corners 5">
            <a:extLst>
              <a:ext uri="{FF2B5EF4-FFF2-40B4-BE49-F238E27FC236}">
                <a16:creationId xmlns:a16="http://schemas.microsoft.com/office/drawing/2014/main" id="{6E523F5E-99D7-451A-BE21-F3B0B509E901}"/>
              </a:ext>
            </a:extLst>
          </p:cNvPr>
          <p:cNvSpPr/>
          <p:nvPr/>
        </p:nvSpPr>
        <p:spPr>
          <a:xfrm>
            <a:off x="897131" y="1800598"/>
            <a:ext cx="1400536" cy="902826"/>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DECLARE</a:t>
            </a:r>
          </a:p>
        </p:txBody>
      </p:sp>
      <p:sp>
        <p:nvSpPr>
          <p:cNvPr id="7" name="Rectangle: Rounded Corners 6">
            <a:extLst>
              <a:ext uri="{FF2B5EF4-FFF2-40B4-BE49-F238E27FC236}">
                <a16:creationId xmlns:a16="http://schemas.microsoft.com/office/drawing/2014/main" id="{E997D0CA-CD81-4481-B2C5-77618A326324}"/>
              </a:ext>
            </a:extLst>
          </p:cNvPr>
          <p:cNvSpPr/>
          <p:nvPr/>
        </p:nvSpPr>
        <p:spPr>
          <a:xfrm>
            <a:off x="2945139" y="1803539"/>
            <a:ext cx="1400536" cy="902826"/>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OPEN</a:t>
            </a:r>
          </a:p>
        </p:txBody>
      </p:sp>
      <p:sp>
        <p:nvSpPr>
          <p:cNvPr id="8" name="Rectangle: Rounded Corners 7">
            <a:extLst>
              <a:ext uri="{FF2B5EF4-FFF2-40B4-BE49-F238E27FC236}">
                <a16:creationId xmlns:a16="http://schemas.microsoft.com/office/drawing/2014/main" id="{37EEB1D3-6712-413D-99D9-A605B4422861}"/>
              </a:ext>
            </a:extLst>
          </p:cNvPr>
          <p:cNvSpPr/>
          <p:nvPr/>
        </p:nvSpPr>
        <p:spPr>
          <a:xfrm>
            <a:off x="4993147" y="1806514"/>
            <a:ext cx="1400536" cy="902826"/>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FETCH</a:t>
            </a:r>
          </a:p>
        </p:txBody>
      </p:sp>
      <p:sp>
        <p:nvSpPr>
          <p:cNvPr id="9" name="Diamond 8">
            <a:extLst>
              <a:ext uri="{FF2B5EF4-FFF2-40B4-BE49-F238E27FC236}">
                <a16:creationId xmlns:a16="http://schemas.microsoft.com/office/drawing/2014/main" id="{53CDF276-99B1-454C-9C54-DF737DC5362F}"/>
              </a:ext>
            </a:extLst>
          </p:cNvPr>
          <p:cNvSpPr/>
          <p:nvPr/>
        </p:nvSpPr>
        <p:spPr>
          <a:xfrm>
            <a:off x="7014861" y="1789169"/>
            <a:ext cx="1968716" cy="933306"/>
          </a:xfrm>
          <a:prstGeom prst="diamond">
            <a:avLst/>
          </a:prstGeom>
          <a:solidFill>
            <a:schemeClr val="accent4">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EMPTY?</a:t>
            </a:r>
          </a:p>
        </p:txBody>
      </p:sp>
      <p:sp>
        <p:nvSpPr>
          <p:cNvPr id="10" name="Rectangle: Rounded Corners 9">
            <a:extLst>
              <a:ext uri="{FF2B5EF4-FFF2-40B4-BE49-F238E27FC236}">
                <a16:creationId xmlns:a16="http://schemas.microsoft.com/office/drawing/2014/main" id="{A4D50960-EDE9-4242-8B46-B0A4DE665BEB}"/>
              </a:ext>
            </a:extLst>
          </p:cNvPr>
          <p:cNvSpPr/>
          <p:nvPr/>
        </p:nvSpPr>
        <p:spPr>
          <a:xfrm>
            <a:off x="9884224" y="1805276"/>
            <a:ext cx="1400536" cy="902826"/>
          </a:xfrm>
          <a:prstGeom prst="roundRect">
            <a:avLst/>
          </a:prstGeom>
          <a:solidFill>
            <a:schemeClr val="accent2">
              <a:lumMod val="40000"/>
              <a:lumOff val="60000"/>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US" dirty="0">
                <a:solidFill>
                  <a:schemeClr val="tx1"/>
                </a:solidFill>
              </a:rPr>
              <a:t>CLOSE</a:t>
            </a:r>
          </a:p>
        </p:txBody>
      </p:sp>
      <p:cxnSp>
        <p:nvCxnSpPr>
          <p:cNvPr id="21" name="Connector: Elbow 20">
            <a:extLst>
              <a:ext uri="{FF2B5EF4-FFF2-40B4-BE49-F238E27FC236}">
                <a16:creationId xmlns:a16="http://schemas.microsoft.com/office/drawing/2014/main" id="{366DD64C-E07D-4FF8-B065-F3B73D832FAD}"/>
              </a:ext>
            </a:extLst>
          </p:cNvPr>
          <p:cNvCxnSpPr>
            <a:cxnSpLocks/>
            <a:stCxn id="9" idx="0"/>
            <a:endCxn id="8" idx="0"/>
          </p:cNvCxnSpPr>
          <p:nvPr/>
        </p:nvCxnSpPr>
        <p:spPr>
          <a:xfrm rot="16200000" flipH="1" flipV="1">
            <a:off x="6837644" y="644939"/>
            <a:ext cx="17345" cy="2305804"/>
          </a:xfrm>
          <a:prstGeom prst="bentConnector3">
            <a:avLst>
              <a:gd name="adj1" fmla="val -1317959"/>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F8307EE0-097D-4291-B356-D7A06F78FB50}"/>
              </a:ext>
            </a:extLst>
          </p:cNvPr>
          <p:cNvSpPr txBox="1"/>
          <p:nvPr/>
        </p:nvSpPr>
        <p:spPr>
          <a:xfrm>
            <a:off x="9114751" y="1938761"/>
            <a:ext cx="512641" cy="369332"/>
          </a:xfrm>
          <a:prstGeom prst="rect">
            <a:avLst/>
          </a:prstGeom>
          <a:noFill/>
        </p:spPr>
        <p:txBody>
          <a:bodyPr wrap="none" rtlCol="0">
            <a:spAutoFit/>
          </a:bodyPr>
          <a:lstStyle/>
          <a:p>
            <a:r>
              <a:rPr lang="en-US" dirty="0"/>
              <a:t>YES</a:t>
            </a:r>
          </a:p>
        </p:txBody>
      </p:sp>
      <p:sp>
        <p:nvSpPr>
          <p:cNvPr id="28" name="TextBox 27">
            <a:extLst>
              <a:ext uri="{FF2B5EF4-FFF2-40B4-BE49-F238E27FC236}">
                <a16:creationId xmlns:a16="http://schemas.microsoft.com/office/drawing/2014/main" id="{D00F2DCA-FC41-4873-838F-DB05D17C81FA}"/>
              </a:ext>
            </a:extLst>
          </p:cNvPr>
          <p:cNvSpPr txBox="1"/>
          <p:nvPr/>
        </p:nvSpPr>
        <p:spPr>
          <a:xfrm>
            <a:off x="6539104" y="1152247"/>
            <a:ext cx="614424" cy="369332"/>
          </a:xfrm>
          <a:prstGeom prst="rect">
            <a:avLst/>
          </a:prstGeom>
          <a:noFill/>
        </p:spPr>
        <p:txBody>
          <a:bodyPr wrap="square" rtlCol="0">
            <a:spAutoFit/>
          </a:bodyPr>
          <a:lstStyle/>
          <a:p>
            <a:r>
              <a:rPr lang="en-US" dirty="0"/>
              <a:t>NO</a:t>
            </a:r>
          </a:p>
        </p:txBody>
      </p:sp>
      <p:cxnSp>
        <p:nvCxnSpPr>
          <p:cNvPr id="33" name="Straight Arrow Connector 32">
            <a:extLst>
              <a:ext uri="{FF2B5EF4-FFF2-40B4-BE49-F238E27FC236}">
                <a16:creationId xmlns:a16="http://schemas.microsoft.com/office/drawing/2014/main" id="{AB4B403C-F76A-4E39-98AD-4252C01B3D36}"/>
              </a:ext>
            </a:extLst>
          </p:cNvPr>
          <p:cNvCxnSpPr>
            <a:stCxn id="9" idx="3"/>
            <a:endCxn id="10" idx="1"/>
          </p:cNvCxnSpPr>
          <p:nvPr/>
        </p:nvCxnSpPr>
        <p:spPr>
          <a:xfrm>
            <a:off x="8983577" y="2255822"/>
            <a:ext cx="900647" cy="86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7F596EEA-9283-45FF-985E-B7E9F0B9340C}"/>
              </a:ext>
            </a:extLst>
          </p:cNvPr>
          <p:cNvCxnSpPr>
            <a:stCxn id="8" idx="3"/>
            <a:endCxn id="9" idx="1"/>
          </p:cNvCxnSpPr>
          <p:nvPr/>
        </p:nvCxnSpPr>
        <p:spPr>
          <a:xfrm flipV="1">
            <a:off x="6393683" y="2255822"/>
            <a:ext cx="621178" cy="210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Straight Arrow Connector 36">
            <a:extLst>
              <a:ext uri="{FF2B5EF4-FFF2-40B4-BE49-F238E27FC236}">
                <a16:creationId xmlns:a16="http://schemas.microsoft.com/office/drawing/2014/main" id="{836098C5-F3D8-4E09-9F5D-126C91BCE2B1}"/>
              </a:ext>
            </a:extLst>
          </p:cNvPr>
          <p:cNvCxnSpPr>
            <a:stCxn id="7" idx="3"/>
            <a:endCxn id="8" idx="1"/>
          </p:cNvCxnSpPr>
          <p:nvPr/>
        </p:nvCxnSpPr>
        <p:spPr>
          <a:xfrm>
            <a:off x="4345675" y="2254952"/>
            <a:ext cx="647472" cy="29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52561AD8-83FD-4CB2-9E51-C316B4FA887F}"/>
              </a:ext>
            </a:extLst>
          </p:cNvPr>
          <p:cNvCxnSpPr>
            <a:stCxn id="6" idx="3"/>
            <a:endCxn id="7" idx="1"/>
          </p:cNvCxnSpPr>
          <p:nvPr/>
        </p:nvCxnSpPr>
        <p:spPr>
          <a:xfrm>
            <a:off x="2297667" y="2252011"/>
            <a:ext cx="647472" cy="29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extBox 1">
            <a:extLst>
              <a:ext uri="{FF2B5EF4-FFF2-40B4-BE49-F238E27FC236}">
                <a16:creationId xmlns:a16="http://schemas.microsoft.com/office/drawing/2014/main" id="{7190F5B5-2EF5-46C4-BE26-6528DA36DD1E}"/>
              </a:ext>
            </a:extLst>
          </p:cNvPr>
          <p:cNvSpPr txBox="1"/>
          <p:nvPr/>
        </p:nvSpPr>
        <p:spPr>
          <a:xfrm>
            <a:off x="2910415" y="3496760"/>
            <a:ext cx="6686254" cy="2523768"/>
          </a:xfrm>
          <a:prstGeom prst="rect">
            <a:avLst/>
          </a:prstGeom>
          <a:noFill/>
        </p:spPr>
        <p:txBody>
          <a:bodyPr wrap="none" rtlCol="0">
            <a:spAutoFit/>
          </a:bodyPr>
          <a:lstStyle/>
          <a:p>
            <a:pPr marL="342900" indent="-342900">
              <a:buAutoNum type="arabicPeriod"/>
            </a:pPr>
            <a:r>
              <a:rPr lang="en-US" sz="2800" dirty="0">
                <a:latin typeface="+mj-lt"/>
              </a:rPr>
              <a:t>Declare a cursor</a:t>
            </a:r>
          </a:p>
          <a:p>
            <a:pPr marL="342900" indent="-342900">
              <a:buAutoNum type="arabicPeriod"/>
            </a:pPr>
            <a:r>
              <a:rPr lang="en-US" sz="2800" dirty="0">
                <a:latin typeface="+mj-lt"/>
              </a:rPr>
              <a:t>Open the cursor</a:t>
            </a:r>
          </a:p>
          <a:p>
            <a:pPr marL="342900" indent="-342900">
              <a:buAutoNum type="arabicPeriod"/>
            </a:pPr>
            <a:r>
              <a:rPr lang="en-US" sz="2800" dirty="0">
                <a:latin typeface="+mj-lt"/>
              </a:rPr>
              <a:t>Fetch rows from the result set into a target</a:t>
            </a:r>
          </a:p>
          <a:p>
            <a:pPr marL="342900" indent="-342900">
              <a:buAutoNum type="arabicPeriod"/>
            </a:pPr>
            <a:r>
              <a:rPr lang="en-US" sz="2800" dirty="0">
                <a:latin typeface="+mj-lt"/>
              </a:rPr>
              <a:t>Check if there is more row left to fetch</a:t>
            </a:r>
          </a:p>
          <a:p>
            <a:pPr marL="342900" indent="-342900">
              <a:buAutoNum type="arabicPeriod"/>
            </a:pPr>
            <a:r>
              <a:rPr lang="en-US" sz="2800" dirty="0">
                <a:latin typeface="+mj-lt"/>
              </a:rPr>
              <a:t>Close the cursor </a:t>
            </a:r>
          </a:p>
          <a:p>
            <a:pPr marL="342900" indent="-342900">
              <a:buAutoNum type="arabicPeriod"/>
            </a:pPr>
            <a:endParaRPr lang="en-US" dirty="0"/>
          </a:p>
        </p:txBody>
      </p:sp>
    </p:spTree>
    <p:extLst>
      <p:ext uri="{BB962C8B-B14F-4D97-AF65-F5344CB8AC3E}">
        <p14:creationId xmlns:p14="http://schemas.microsoft.com/office/powerpoint/2010/main" val="424861945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21B19B-FF9F-48AE-AF3E-1C3D6C01BBB1}"/>
              </a:ext>
            </a:extLst>
          </p:cNvPr>
          <p:cNvSpPr>
            <a:spLocks noGrp="1"/>
          </p:cNvSpPr>
          <p:nvPr>
            <p:ph type="title"/>
          </p:nvPr>
        </p:nvSpPr>
        <p:spPr/>
        <p:txBody>
          <a:bodyPr/>
          <a:lstStyle/>
          <a:p>
            <a:r>
              <a:rPr lang="en-US" b="1" dirty="0"/>
              <a:t>Declaring cursor</a:t>
            </a:r>
          </a:p>
        </p:txBody>
      </p:sp>
      <p:sp>
        <p:nvSpPr>
          <p:cNvPr id="5" name="Содержимое 4"/>
          <p:cNvSpPr txBox="1">
            <a:spLocks/>
          </p:cNvSpPr>
          <p:nvPr/>
        </p:nvSpPr>
        <p:spPr>
          <a:xfrm>
            <a:off x="4774439" y="2761994"/>
            <a:ext cx="7072130" cy="207331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dirty="0">
                <a:solidFill>
                  <a:schemeClr val="accent6">
                    <a:lumMod val="50000"/>
                  </a:schemeClr>
                </a:solidFill>
                <a:latin typeface="Consolas" pitchFamily="49" charset="0"/>
                <a:cs typeface="Consolas" pitchFamily="49" charset="0"/>
              </a:rPr>
              <a:t>DECLARE</a:t>
            </a:r>
          </a:p>
          <a:p>
            <a:pPr>
              <a:buNone/>
            </a:pPr>
            <a:r>
              <a:rPr lang="en-US" dirty="0">
                <a:latin typeface="Consolas" pitchFamily="49" charset="0"/>
                <a:cs typeface="Consolas" pitchFamily="49" charset="0"/>
              </a:rPr>
              <a:t>   </a:t>
            </a:r>
            <a:r>
              <a:rPr lang="en-US" dirty="0" err="1">
                <a:solidFill>
                  <a:schemeClr val="accent4">
                    <a:lumMod val="75000"/>
                  </a:schemeClr>
                </a:solidFill>
                <a:latin typeface="Consolas" pitchFamily="49" charset="0"/>
                <a:cs typeface="Consolas" pitchFamily="49" charset="0"/>
              </a:rPr>
              <a:t>some_cursor</a:t>
            </a:r>
            <a:r>
              <a:rPr lang="en-US" dirty="0">
                <a:solidFill>
                  <a:schemeClr val="accent4">
                    <a:lumMod val="75000"/>
                  </a:schemeClr>
                </a:solidFill>
                <a:latin typeface="Consolas" pitchFamily="49" charset="0"/>
                <a:cs typeface="Consolas" pitchFamily="49" charset="0"/>
              </a:rPr>
              <a:t>     </a:t>
            </a:r>
            <a:r>
              <a:rPr lang="en-US" dirty="0" err="1">
                <a:solidFill>
                  <a:schemeClr val="accent6">
                    <a:lumMod val="50000"/>
                  </a:schemeClr>
                </a:solidFill>
                <a:latin typeface="Consolas" pitchFamily="49" charset="0"/>
                <a:cs typeface="Consolas" pitchFamily="49" charset="0"/>
              </a:rPr>
              <a:t>refcursor</a:t>
            </a:r>
            <a:r>
              <a:rPr lang="en-US" dirty="0">
                <a:latin typeface="Consolas" pitchFamily="49" charset="0"/>
                <a:cs typeface="Consolas" pitchFamily="49" charset="0"/>
              </a:rPr>
              <a:t>;</a:t>
            </a:r>
          </a:p>
          <a:p>
            <a:pPr>
              <a:buNone/>
            </a:pPr>
            <a:endParaRPr lang="en-US" dirty="0">
              <a:latin typeface="Consolas" pitchFamily="49" charset="0"/>
              <a:cs typeface="Consolas" pitchFamily="49" charset="0"/>
            </a:endParaRPr>
          </a:p>
          <a:p>
            <a:pPr>
              <a:buNone/>
            </a:pPr>
            <a:r>
              <a:rPr lang="en-US" dirty="0">
                <a:latin typeface="Consolas" pitchFamily="49" charset="0"/>
              </a:rPr>
              <a:t>   </a:t>
            </a:r>
            <a:r>
              <a:rPr lang="en-US" dirty="0" err="1">
                <a:solidFill>
                  <a:schemeClr val="accent4">
                    <a:lumMod val="75000"/>
                  </a:schemeClr>
                </a:solidFill>
                <a:latin typeface="Consolas" pitchFamily="49" charset="0"/>
              </a:rPr>
              <a:t>some_bound_cur</a:t>
            </a:r>
            <a:r>
              <a:rPr lang="en-US" dirty="0">
                <a:solidFill>
                  <a:schemeClr val="accent4">
                    <a:lumMod val="75000"/>
                  </a:schemeClr>
                </a:solidFill>
                <a:latin typeface="Consolas" pitchFamily="49" charset="0"/>
              </a:rPr>
              <a:t>  </a:t>
            </a:r>
            <a:r>
              <a:rPr lang="en-US" dirty="0">
                <a:solidFill>
                  <a:schemeClr val="accent6">
                    <a:lumMod val="50000"/>
                  </a:schemeClr>
                </a:solidFill>
                <a:latin typeface="Consolas" pitchFamily="49" charset="0"/>
              </a:rPr>
              <a:t>cursor</a:t>
            </a:r>
            <a:r>
              <a:rPr lang="en-US" dirty="0">
                <a:latin typeface="Consolas" pitchFamily="49" charset="0"/>
              </a:rPr>
              <a:t> (</a:t>
            </a:r>
            <a:r>
              <a:rPr lang="en-US" dirty="0" err="1">
                <a:solidFill>
                  <a:schemeClr val="accent3"/>
                </a:solidFill>
                <a:latin typeface="Consolas" pitchFamily="49" charset="0"/>
              </a:rPr>
              <a:t>some_val</a:t>
            </a:r>
            <a:r>
              <a:rPr lang="en-US" dirty="0">
                <a:latin typeface="Consolas" pitchFamily="49" charset="0"/>
              </a:rPr>
              <a:t> </a:t>
            </a:r>
            <a:r>
              <a:rPr lang="en-US" dirty="0">
                <a:solidFill>
                  <a:schemeClr val="accent6">
                    <a:lumMod val="50000"/>
                  </a:schemeClr>
                </a:solidFill>
                <a:latin typeface="Consolas" pitchFamily="49" charset="0"/>
              </a:rPr>
              <a:t>integer</a:t>
            </a:r>
            <a:r>
              <a:rPr lang="en-US" dirty="0">
                <a:latin typeface="Consolas" pitchFamily="49" charset="0"/>
              </a:rPr>
              <a:t>) </a:t>
            </a:r>
            <a:r>
              <a:rPr lang="en-US" dirty="0">
                <a:solidFill>
                  <a:schemeClr val="accent6">
                    <a:lumMod val="50000"/>
                  </a:schemeClr>
                </a:solidFill>
                <a:latin typeface="Consolas" pitchFamily="49" charset="0"/>
              </a:rPr>
              <a:t>for</a:t>
            </a:r>
            <a:r>
              <a:rPr lang="en-US" dirty="0">
                <a:latin typeface="Consolas" pitchFamily="49" charset="0"/>
              </a:rPr>
              <a:t> 	</a:t>
            </a:r>
          </a:p>
          <a:p>
            <a:pPr>
              <a:buNone/>
            </a:pPr>
            <a:r>
              <a:rPr lang="en-US" dirty="0">
                <a:latin typeface="Consolas" pitchFamily="49" charset="0"/>
              </a:rPr>
              <a:t>						   </a:t>
            </a:r>
            <a:r>
              <a:rPr lang="en-US" dirty="0">
                <a:solidFill>
                  <a:schemeClr val="tx1">
                    <a:lumMod val="50000"/>
                    <a:lumOff val="50000"/>
                  </a:schemeClr>
                </a:solidFill>
                <a:latin typeface="Consolas" pitchFamily="49" charset="0"/>
              </a:rPr>
              <a:t>select * from </a:t>
            </a:r>
            <a:r>
              <a:rPr lang="en-US" dirty="0" err="1">
                <a:solidFill>
                  <a:schemeClr val="tx1">
                    <a:lumMod val="50000"/>
                    <a:lumOff val="50000"/>
                  </a:schemeClr>
                </a:solidFill>
                <a:latin typeface="Consolas" pitchFamily="49" charset="0"/>
              </a:rPr>
              <a:t>some_table</a:t>
            </a:r>
            <a:r>
              <a:rPr lang="en-US" dirty="0">
                <a:solidFill>
                  <a:schemeClr val="tx1">
                    <a:lumMod val="50000"/>
                    <a:lumOff val="50000"/>
                  </a:schemeClr>
                </a:solidFill>
                <a:latin typeface="Consolas" pitchFamily="49" charset="0"/>
              </a:rPr>
              <a:t> 		</a:t>
            </a:r>
          </a:p>
          <a:p>
            <a:pPr>
              <a:buNone/>
            </a:pPr>
            <a:r>
              <a:rPr lang="en-US" dirty="0">
                <a:solidFill>
                  <a:schemeClr val="tx1">
                    <a:lumMod val="50000"/>
                    <a:lumOff val="50000"/>
                  </a:schemeClr>
                </a:solidFill>
                <a:latin typeface="Consolas" pitchFamily="49" charset="0"/>
              </a:rPr>
              <a:t>                    where </a:t>
            </a:r>
            <a:r>
              <a:rPr lang="en-US" dirty="0" err="1">
                <a:solidFill>
                  <a:schemeClr val="tx1">
                    <a:lumMod val="50000"/>
                    <a:lumOff val="50000"/>
                  </a:schemeClr>
                </a:solidFill>
                <a:latin typeface="Consolas" pitchFamily="49" charset="0"/>
              </a:rPr>
              <a:t>some_column</a:t>
            </a:r>
            <a:r>
              <a:rPr lang="en-US" dirty="0">
                <a:solidFill>
                  <a:schemeClr val="tx1">
                    <a:lumMod val="50000"/>
                    <a:lumOff val="50000"/>
                  </a:schemeClr>
                </a:solidFill>
                <a:latin typeface="Consolas" pitchFamily="49" charset="0"/>
              </a:rPr>
              <a:t> = </a:t>
            </a:r>
            <a:r>
              <a:rPr lang="en-US" dirty="0" err="1">
                <a:solidFill>
                  <a:schemeClr val="tx1">
                    <a:lumMod val="50000"/>
                    <a:lumOff val="50000"/>
                  </a:schemeClr>
                </a:solidFill>
                <a:latin typeface="Consolas" pitchFamily="49" charset="0"/>
              </a:rPr>
              <a:t>some_val</a:t>
            </a:r>
            <a:r>
              <a:rPr lang="en-US" dirty="0">
                <a:solidFill>
                  <a:schemeClr val="tx1">
                    <a:lumMod val="50000"/>
                    <a:lumOff val="50000"/>
                  </a:schemeClr>
                </a:solidFill>
                <a:latin typeface="Consolas" pitchFamily="49" charset="0"/>
              </a:rPr>
              <a:t>;</a:t>
            </a:r>
          </a:p>
        </p:txBody>
      </p:sp>
      <p:sp>
        <p:nvSpPr>
          <p:cNvPr id="2" name="Rectangle 1">
            <a:extLst>
              <a:ext uri="{FF2B5EF4-FFF2-40B4-BE49-F238E27FC236}">
                <a16:creationId xmlns:a16="http://schemas.microsoft.com/office/drawing/2014/main" id="{E886C0DE-18A2-4036-9EFB-130E59BD0E6E}"/>
              </a:ext>
            </a:extLst>
          </p:cNvPr>
          <p:cNvSpPr/>
          <p:nvPr/>
        </p:nvSpPr>
        <p:spPr>
          <a:xfrm>
            <a:off x="1281172" y="2538759"/>
            <a:ext cx="1828801" cy="1558965"/>
          </a:xfrm>
          <a:custGeom>
            <a:avLst/>
            <a:gdLst>
              <a:gd name="connsiteX0" fmla="*/ 0 w 1828801"/>
              <a:gd name="connsiteY0" fmla="*/ 0 h 1558965"/>
              <a:gd name="connsiteX1" fmla="*/ 573024 w 1828801"/>
              <a:gd name="connsiteY1" fmla="*/ 0 h 1558965"/>
              <a:gd name="connsiteX2" fmla="*/ 1182625 w 1828801"/>
              <a:gd name="connsiteY2" fmla="*/ 0 h 1558965"/>
              <a:gd name="connsiteX3" fmla="*/ 1828801 w 1828801"/>
              <a:gd name="connsiteY3" fmla="*/ 0 h 1558965"/>
              <a:gd name="connsiteX4" fmla="*/ 1828801 w 1828801"/>
              <a:gd name="connsiteY4" fmla="*/ 550834 h 1558965"/>
              <a:gd name="connsiteX5" fmla="*/ 1828801 w 1828801"/>
              <a:gd name="connsiteY5" fmla="*/ 1023720 h 1558965"/>
              <a:gd name="connsiteX6" fmla="*/ 1828801 w 1828801"/>
              <a:gd name="connsiteY6" fmla="*/ 1558965 h 1558965"/>
              <a:gd name="connsiteX7" fmla="*/ 1182625 w 1828801"/>
              <a:gd name="connsiteY7" fmla="*/ 1558965 h 1558965"/>
              <a:gd name="connsiteX8" fmla="*/ 536448 w 1828801"/>
              <a:gd name="connsiteY8" fmla="*/ 1558965 h 1558965"/>
              <a:gd name="connsiteX9" fmla="*/ 0 w 1828801"/>
              <a:gd name="connsiteY9" fmla="*/ 1558965 h 1558965"/>
              <a:gd name="connsiteX10" fmla="*/ 0 w 1828801"/>
              <a:gd name="connsiteY10" fmla="*/ 1023720 h 1558965"/>
              <a:gd name="connsiteX11" fmla="*/ 0 w 1828801"/>
              <a:gd name="connsiteY11" fmla="*/ 472886 h 1558965"/>
              <a:gd name="connsiteX12" fmla="*/ 0 w 1828801"/>
              <a:gd name="connsiteY12" fmla="*/ 0 h 1558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1828801" h="1558965" fill="none" extrusionOk="0">
                <a:moveTo>
                  <a:pt x="0" y="0"/>
                </a:moveTo>
                <a:cubicBezTo>
                  <a:pt x="129222" y="14157"/>
                  <a:pt x="400021" y="3027"/>
                  <a:pt x="573024" y="0"/>
                </a:cubicBezTo>
                <a:cubicBezTo>
                  <a:pt x="746027" y="-3027"/>
                  <a:pt x="1030378" y="-4258"/>
                  <a:pt x="1182625" y="0"/>
                </a:cubicBezTo>
                <a:cubicBezTo>
                  <a:pt x="1334872" y="4258"/>
                  <a:pt x="1602179" y="-12264"/>
                  <a:pt x="1828801" y="0"/>
                </a:cubicBezTo>
                <a:cubicBezTo>
                  <a:pt x="1832802" y="224169"/>
                  <a:pt x="1804184" y="292740"/>
                  <a:pt x="1828801" y="550834"/>
                </a:cubicBezTo>
                <a:cubicBezTo>
                  <a:pt x="1853418" y="808928"/>
                  <a:pt x="1812666" y="927108"/>
                  <a:pt x="1828801" y="1023720"/>
                </a:cubicBezTo>
                <a:cubicBezTo>
                  <a:pt x="1844936" y="1120332"/>
                  <a:pt x="1838757" y="1446974"/>
                  <a:pt x="1828801" y="1558965"/>
                </a:cubicBezTo>
                <a:cubicBezTo>
                  <a:pt x="1515647" y="1587751"/>
                  <a:pt x="1419913" y="1585163"/>
                  <a:pt x="1182625" y="1558965"/>
                </a:cubicBezTo>
                <a:cubicBezTo>
                  <a:pt x="945337" y="1532767"/>
                  <a:pt x="812103" y="1542000"/>
                  <a:pt x="536448" y="1558965"/>
                </a:cubicBezTo>
                <a:cubicBezTo>
                  <a:pt x="260793" y="1575930"/>
                  <a:pt x="219771" y="1571795"/>
                  <a:pt x="0" y="1558965"/>
                </a:cubicBezTo>
                <a:cubicBezTo>
                  <a:pt x="-8402" y="1351897"/>
                  <a:pt x="22683" y="1173324"/>
                  <a:pt x="0" y="1023720"/>
                </a:cubicBezTo>
                <a:cubicBezTo>
                  <a:pt x="-22683" y="874117"/>
                  <a:pt x="18915" y="595611"/>
                  <a:pt x="0" y="472886"/>
                </a:cubicBezTo>
                <a:cubicBezTo>
                  <a:pt x="-18915" y="350161"/>
                  <a:pt x="-12105" y="235747"/>
                  <a:pt x="0" y="0"/>
                </a:cubicBezTo>
                <a:close/>
              </a:path>
              <a:path w="1828801" h="1558965" stroke="0" extrusionOk="0">
                <a:moveTo>
                  <a:pt x="0" y="0"/>
                </a:moveTo>
                <a:cubicBezTo>
                  <a:pt x="270384" y="28828"/>
                  <a:pt x="422779" y="4219"/>
                  <a:pt x="646176" y="0"/>
                </a:cubicBezTo>
                <a:cubicBezTo>
                  <a:pt x="869573" y="-4219"/>
                  <a:pt x="1080958" y="11016"/>
                  <a:pt x="1255777" y="0"/>
                </a:cubicBezTo>
                <a:cubicBezTo>
                  <a:pt x="1430596" y="-11016"/>
                  <a:pt x="1551313" y="12198"/>
                  <a:pt x="1828801" y="0"/>
                </a:cubicBezTo>
                <a:cubicBezTo>
                  <a:pt x="1813008" y="136429"/>
                  <a:pt x="1816298" y="317653"/>
                  <a:pt x="1828801" y="519655"/>
                </a:cubicBezTo>
                <a:cubicBezTo>
                  <a:pt x="1841304" y="721657"/>
                  <a:pt x="1814140" y="927203"/>
                  <a:pt x="1828801" y="1039310"/>
                </a:cubicBezTo>
                <a:cubicBezTo>
                  <a:pt x="1843462" y="1151418"/>
                  <a:pt x="1848848" y="1379511"/>
                  <a:pt x="1828801" y="1558965"/>
                </a:cubicBezTo>
                <a:cubicBezTo>
                  <a:pt x="1690353" y="1544454"/>
                  <a:pt x="1385974" y="1557762"/>
                  <a:pt x="1274065" y="1558965"/>
                </a:cubicBezTo>
                <a:cubicBezTo>
                  <a:pt x="1162156" y="1560168"/>
                  <a:pt x="879071" y="1589279"/>
                  <a:pt x="646176" y="1558965"/>
                </a:cubicBezTo>
                <a:cubicBezTo>
                  <a:pt x="413281" y="1528651"/>
                  <a:pt x="200401" y="1590387"/>
                  <a:pt x="0" y="1558965"/>
                </a:cubicBezTo>
                <a:cubicBezTo>
                  <a:pt x="24802" y="1310446"/>
                  <a:pt x="-11211" y="1234244"/>
                  <a:pt x="0" y="1054900"/>
                </a:cubicBezTo>
                <a:cubicBezTo>
                  <a:pt x="11211" y="875557"/>
                  <a:pt x="-2779" y="807140"/>
                  <a:pt x="0" y="566424"/>
                </a:cubicBezTo>
                <a:cubicBezTo>
                  <a:pt x="2779" y="325708"/>
                  <a:pt x="12282" y="183567"/>
                  <a:pt x="0" y="0"/>
                </a:cubicBezTo>
                <a:close/>
              </a:path>
            </a:pathLst>
          </a:custGeom>
          <a:solidFill>
            <a:schemeClr val="accent2">
              <a:lumMod val="20000"/>
              <a:lumOff val="80000"/>
            </a:schemeClr>
          </a:solidFill>
          <a:ln w="9525" cap="flat" cmpd="sng" algn="ctr">
            <a:solidFill>
              <a:schemeClr val="accent3"/>
            </a:solidFill>
            <a:prstDash val="sysDash"/>
            <a:round/>
            <a:headEnd type="none" w="med" len="med"/>
            <a:tailEnd type="none" w="med" len="med"/>
            <a:extLst>
              <a:ext uri="{C807C97D-BFC1-408E-A445-0C87EB9F89A2}">
                <ask:lineSketchStyleProps xmlns:ask="http://schemas.microsoft.com/office/drawing/2018/sketchyshapes" sd="981765707">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9369A31-6964-4C63-9C51-551857617415}"/>
              </a:ext>
            </a:extLst>
          </p:cNvPr>
          <p:cNvCxnSpPr>
            <a:cxnSpLocks/>
          </p:cNvCxnSpPr>
          <p:nvPr/>
        </p:nvCxnSpPr>
        <p:spPr>
          <a:xfrm>
            <a:off x="1281172" y="2909150"/>
            <a:ext cx="1828801"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8" name="Straight Connector 7">
            <a:extLst>
              <a:ext uri="{FF2B5EF4-FFF2-40B4-BE49-F238E27FC236}">
                <a16:creationId xmlns:a16="http://schemas.microsoft.com/office/drawing/2014/main" id="{8424F456-14F2-496C-9694-31E94D32812F}"/>
              </a:ext>
            </a:extLst>
          </p:cNvPr>
          <p:cNvCxnSpPr>
            <a:cxnSpLocks/>
          </p:cNvCxnSpPr>
          <p:nvPr/>
        </p:nvCxnSpPr>
        <p:spPr>
          <a:xfrm>
            <a:off x="1281172" y="3313780"/>
            <a:ext cx="1828801"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9" name="Straight Connector 8">
            <a:extLst>
              <a:ext uri="{FF2B5EF4-FFF2-40B4-BE49-F238E27FC236}">
                <a16:creationId xmlns:a16="http://schemas.microsoft.com/office/drawing/2014/main" id="{B3B2D4B7-C8E4-42B0-80A4-730AE30BF83F}"/>
              </a:ext>
            </a:extLst>
          </p:cNvPr>
          <p:cNvCxnSpPr>
            <a:cxnSpLocks/>
          </p:cNvCxnSpPr>
          <p:nvPr/>
        </p:nvCxnSpPr>
        <p:spPr>
          <a:xfrm>
            <a:off x="1281171" y="3742405"/>
            <a:ext cx="1828801" cy="0"/>
          </a:xfrm>
          <a:prstGeom prst="line">
            <a:avLst/>
          </a:prstGeom>
        </p:spPr>
        <p:style>
          <a:lnRef idx="1">
            <a:schemeClr val="accent3"/>
          </a:lnRef>
          <a:fillRef idx="0">
            <a:schemeClr val="accent3"/>
          </a:fillRef>
          <a:effectRef idx="0">
            <a:schemeClr val="accent3"/>
          </a:effectRef>
          <a:fontRef idx="minor">
            <a:schemeClr val="tx1"/>
          </a:fontRef>
        </p:style>
      </p:cxnSp>
      <p:pic>
        <p:nvPicPr>
          <p:cNvPr id="13" name="Picture 12">
            <a:extLst>
              <a:ext uri="{FF2B5EF4-FFF2-40B4-BE49-F238E27FC236}">
                <a16:creationId xmlns:a16="http://schemas.microsoft.com/office/drawing/2014/main" id="{49FC8123-DC11-4E64-8201-71C2DB47C52C}"/>
              </a:ext>
            </a:extLst>
          </p:cNvPr>
          <p:cNvPicPr>
            <a:picLocks noChangeAspect="1"/>
          </p:cNvPicPr>
          <p:nvPr/>
        </p:nvPicPr>
        <p:blipFill>
          <a:blip r:embed="rId3"/>
          <a:stretch>
            <a:fillRect/>
          </a:stretch>
        </p:blipFill>
        <p:spPr>
          <a:xfrm>
            <a:off x="3530083" y="1224536"/>
            <a:ext cx="8316486" cy="523948"/>
          </a:xfrm>
          <a:prstGeom prst="rect">
            <a:avLst/>
          </a:prstGeom>
        </p:spPr>
      </p:pic>
      <p:sp>
        <p:nvSpPr>
          <p:cNvPr id="15" name="Arrow: Right 14">
            <a:extLst>
              <a:ext uri="{FF2B5EF4-FFF2-40B4-BE49-F238E27FC236}">
                <a16:creationId xmlns:a16="http://schemas.microsoft.com/office/drawing/2014/main" id="{DE700295-EC47-4CBC-820D-39A7E41AF8E1}"/>
              </a:ext>
            </a:extLst>
          </p:cNvPr>
          <p:cNvSpPr/>
          <p:nvPr/>
        </p:nvSpPr>
        <p:spPr>
          <a:xfrm>
            <a:off x="320458" y="2662211"/>
            <a:ext cx="960713" cy="115745"/>
          </a:xfrm>
          <a:prstGeom prst="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DEAF1D56-1C1E-4578-A1C0-B5C9BEAB1D44}"/>
              </a:ext>
            </a:extLst>
          </p:cNvPr>
          <p:cNvSpPr txBox="1"/>
          <p:nvPr/>
        </p:nvSpPr>
        <p:spPr>
          <a:xfrm>
            <a:off x="200023" y="2392662"/>
            <a:ext cx="960713" cy="369332"/>
          </a:xfrm>
          <a:prstGeom prst="rect">
            <a:avLst/>
          </a:prstGeom>
          <a:noFill/>
        </p:spPr>
        <p:txBody>
          <a:bodyPr wrap="square" rtlCol="0">
            <a:spAutoFit/>
          </a:bodyPr>
          <a:lstStyle/>
          <a:p>
            <a:r>
              <a:rPr lang="en-US" dirty="0"/>
              <a:t>CURSOR</a:t>
            </a:r>
          </a:p>
        </p:txBody>
      </p:sp>
    </p:spTree>
    <p:extLst>
      <p:ext uri="{BB962C8B-B14F-4D97-AF65-F5344CB8AC3E}">
        <p14:creationId xmlns:p14="http://schemas.microsoft.com/office/powerpoint/2010/main" val="12262139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21B19B-FF9F-48AE-AF3E-1C3D6C01BBB1}"/>
              </a:ext>
            </a:extLst>
          </p:cNvPr>
          <p:cNvSpPr>
            <a:spLocks noGrp="1"/>
          </p:cNvSpPr>
          <p:nvPr>
            <p:ph type="title"/>
          </p:nvPr>
        </p:nvSpPr>
        <p:spPr/>
        <p:txBody>
          <a:bodyPr/>
          <a:lstStyle/>
          <a:p>
            <a:r>
              <a:rPr lang="en-US" b="1" dirty="0"/>
              <a:t>Opening cursor</a:t>
            </a:r>
          </a:p>
        </p:txBody>
      </p:sp>
      <p:pic>
        <p:nvPicPr>
          <p:cNvPr id="7" name="Picture 6">
            <a:extLst>
              <a:ext uri="{FF2B5EF4-FFF2-40B4-BE49-F238E27FC236}">
                <a16:creationId xmlns:a16="http://schemas.microsoft.com/office/drawing/2014/main" id="{CAAEA93F-E5FD-4F6C-AF76-47C671A371F1}"/>
              </a:ext>
            </a:extLst>
          </p:cNvPr>
          <p:cNvPicPr>
            <a:picLocks noChangeAspect="1"/>
          </p:cNvPicPr>
          <p:nvPr/>
        </p:nvPicPr>
        <p:blipFill>
          <a:blip r:embed="rId3"/>
          <a:stretch>
            <a:fillRect/>
          </a:stretch>
        </p:blipFill>
        <p:spPr>
          <a:xfrm>
            <a:off x="480488" y="1166774"/>
            <a:ext cx="6064715" cy="500101"/>
          </a:xfrm>
          <a:prstGeom prst="rect">
            <a:avLst/>
          </a:prstGeom>
        </p:spPr>
      </p:pic>
      <p:sp>
        <p:nvSpPr>
          <p:cNvPr id="12" name="TextBox 11">
            <a:extLst>
              <a:ext uri="{FF2B5EF4-FFF2-40B4-BE49-F238E27FC236}">
                <a16:creationId xmlns:a16="http://schemas.microsoft.com/office/drawing/2014/main" id="{DFF199F0-197E-496B-8068-FFE87E4D11D1}"/>
              </a:ext>
            </a:extLst>
          </p:cNvPr>
          <p:cNvSpPr txBox="1"/>
          <p:nvPr/>
        </p:nvSpPr>
        <p:spPr>
          <a:xfrm>
            <a:off x="5386932" y="1818736"/>
            <a:ext cx="5346335" cy="615553"/>
          </a:xfrm>
          <a:prstGeom prst="rect">
            <a:avLst/>
          </a:prstGeom>
          <a:noFill/>
        </p:spPr>
        <p:txBody>
          <a:bodyPr wrap="none" rtlCol="0">
            <a:spAutoFit/>
          </a:bodyPr>
          <a:lstStyle/>
          <a:p>
            <a:r>
              <a:rPr lang="en-US" sz="1600" dirty="0">
                <a:solidFill>
                  <a:schemeClr val="accent6">
                    <a:lumMod val="50000"/>
                  </a:schemeClr>
                </a:solidFill>
                <a:latin typeface="Consolas" pitchFamily="49" charset="0"/>
              </a:rPr>
              <a:t>OPEN</a:t>
            </a:r>
            <a:r>
              <a:rPr lang="en-US" sz="1600" dirty="0">
                <a:solidFill>
                  <a:schemeClr val="accent4">
                    <a:lumMod val="75000"/>
                  </a:schemeClr>
                </a:solidFill>
                <a:latin typeface="Consolas" pitchFamily="49" charset="0"/>
                <a:cs typeface="Consolas" pitchFamily="49" charset="0"/>
              </a:rPr>
              <a:t> </a:t>
            </a:r>
            <a:r>
              <a:rPr lang="en-US" sz="1600" dirty="0" err="1">
                <a:solidFill>
                  <a:schemeClr val="accent4">
                    <a:lumMod val="75000"/>
                  </a:schemeClr>
                </a:solidFill>
                <a:latin typeface="Consolas" pitchFamily="49" charset="0"/>
                <a:cs typeface="Consolas" pitchFamily="49" charset="0"/>
              </a:rPr>
              <a:t>some_cursor</a:t>
            </a:r>
            <a:r>
              <a:rPr lang="en-US" sz="1600" dirty="0">
                <a:solidFill>
                  <a:schemeClr val="accent4">
                    <a:lumMod val="75000"/>
                  </a:schemeClr>
                </a:solidFill>
                <a:latin typeface="Consolas" pitchFamily="49" charset="0"/>
                <a:cs typeface="Consolas" pitchFamily="49" charset="0"/>
              </a:rPr>
              <a:t> </a:t>
            </a:r>
            <a:r>
              <a:rPr lang="en-US" sz="1600" dirty="0">
                <a:solidFill>
                  <a:schemeClr val="accent6">
                    <a:lumMod val="50000"/>
                  </a:schemeClr>
                </a:solidFill>
                <a:latin typeface="Consolas" pitchFamily="49" charset="0"/>
                <a:cs typeface="Consolas" pitchFamily="49" charset="0"/>
              </a:rPr>
              <a:t>FOR</a:t>
            </a:r>
            <a:r>
              <a:rPr lang="en-US" sz="1600" dirty="0">
                <a:latin typeface="Consolas" pitchFamily="49" charset="0"/>
              </a:rPr>
              <a:t> </a:t>
            </a:r>
            <a:r>
              <a:rPr lang="en-US" sz="1600" dirty="0">
                <a:solidFill>
                  <a:schemeClr val="tx1">
                    <a:lumMod val="50000"/>
                    <a:lumOff val="50000"/>
                  </a:schemeClr>
                </a:solidFill>
                <a:latin typeface="Consolas" pitchFamily="49" charset="0"/>
              </a:rPr>
              <a:t>select * from </a:t>
            </a:r>
            <a:r>
              <a:rPr lang="en-US" sz="1600" dirty="0" err="1">
                <a:solidFill>
                  <a:schemeClr val="tx1">
                    <a:lumMod val="50000"/>
                    <a:lumOff val="50000"/>
                  </a:schemeClr>
                </a:solidFill>
                <a:latin typeface="Consolas" pitchFamily="49" charset="0"/>
              </a:rPr>
              <a:t>some_table</a:t>
            </a:r>
            <a:r>
              <a:rPr lang="en-US" sz="1600" dirty="0">
                <a:latin typeface="Consolas" pitchFamily="49" charset="0"/>
                <a:cs typeface="Consolas" pitchFamily="49" charset="0"/>
              </a:rPr>
              <a:t>;</a:t>
            </a:r>
          </a:p>
          <a:p>
            <a:endParaRPr lang="en-US" dirty="0"/>
          </a:p>
        </p:txBody>
      </p:sp>
      <p:pic>
        <p:nvPicPr>
          <p:cNvPr id="14" name="Picture 13">
            <a:extLst>
              <a:ext uri="{FF2B5EF4-FFF2-40B4-BE49-F238E27FC236}">
                <a16:creationId xmlns:a16="http://schemas.microsoft.com/office/drawing/2014/main" id="{00AEEAB2-CFE9-4C86-ACB3-97520FB1DC4C}"/>
              </a:ext>
            </a:extLst>
          </p:cNvPr>
          <p:cNvPicPr>
            <a:picLocks noChangeAspect="1"/>
          </p:cNvPicPr>
          <p:nvPr/>
        </p:nvPicPr>
        <p:blipFill>
          <a:blip r:embed="rId4"/>
          <a:stretch>
            <a:fillRect/>
          </a:stretch>
        </p:blipFill>
        <p:spPr>
          <a:xfrm>
            <a:off x="480488" y="2359836"/>
            <a:ext cx="6690209" cy="646331"/>
          </a:xfrm>
          <a:prstGeom prst="rect">
            <a:avLst/>
          </a:prstGeom>
        </p:spPr>
      </p:pic>
      <p:sp>
        <p:nvSpPr>
          <p:cNvPr id="15" name="TextBox 14">
            <a:extLst>
              <a:ext uri="{FF2B5EF4-FFF2-40B4-BE49-F238E27FC236}">
                <a16:creationId xmlns:a16="http://schemas.microsoft.com/office/drawing/2014/main" id="{AAE23BBF-CF20-4AEF-AF2E-31089F2E7794}"/>
              </a:ext>
            </a:extLst>
          </p:cNvPr>
          <p:cNvSpPr txBox="1"/>
          <p:nvPr/>
        </p:nvSpPr>
        <p:spPr>
          <a:xfrm>
            <a:off x="5386932" y="3145130"/>
            <a:ext cx="6805068" cy="1107996"/>
          </a:xfrm>
          <a:prstGeom prst="rect">
            <a:avLst/>
          </a:prstGeom>
          <a:noFill/>
        </p:spPr>
        <p:txBody>
          <a:bodyPr wrap="none" rtlCol="0">
            <a:spAutoFit/>
          </a:bodyPr>
          <a:lstStyle/>
          <a:p>
            <a:r>
              <a:rPr lang="en-US" sz="1600" dirty="0">
                <a:solidFill>
                  <a:schemeClr val="accent6">
                    <a:lumMod val="50000"/>
                  </a:schemeClr>
                </a:solidFill>
                <a:latin typeface="Consolas" pitchFamily="49" charset="0"/>
              </a:rPr>
              <a:t>OPEN</a:t>
            </a:r>
            <a:r>
              <a:rPr lang="en-US" sz="1600" dirty="0">
                <a:solidFill>
                  <a:schemeClr val="accent4">
                    <a:lumMod val="75000"/>
                  </a:schemeClr>
                </a:solidFill>
                <a:latin typeface="Consolas" pitchFamily="49" charset="0"/>
                <a:cs typeface="Consolas" pitchFamily="49" charset="0"/>
              </a:rPr>
              <a:t> </a:t>
            </a:r>
            <a:r>
              <a:rPr lang="en-US" sz="1600" dirty="0" err="1">
                <a:solidFill>
                  <a:schemeClr val="accent4">
                    <a:lumMod val="75000"/>
                  </a:schemeClr>
                </a:solidFill>
                <a:latin typeface="Consolas" pitchFamily="49" charset="0"/>
                <a:cs typeface="Consolas" pitchFamily="49" charset="0"/>
              </a:rPr>
              <a:t>some_cursor</a:t>
            </a:r>
            <a:r>
              <a:rPr lang="en-US" sz="1600" dirty="0">
                <a:solidFill>
                  <a:schemeClr val="accent4">
                    <a:lumMod val="75000"/>
                  </a:schemeClr>
                </a:solidFill>
                <a:latin typeface="Consolas" pitchFamily="49" charset="0"/>
                <a:cs typeface="Consolas" pitchFamily="49" charset="0"/>
              </a:rPr>
              <a:t> </a:t>
            </a:r>
            <a:r>
              <a:rPr lang="en-US" sz="1600" dirty="0">
                <a:solidFill>
                  <a:schemeClr val="accent6">
                    <a:lumMod val="50000"/>
                  </a:schemeClr>
                </a:solidFill>
                <a:latin typeface="Consolas" pitchFamily="49" charset="0"/>
              </a:rPr>
              <a:t>FOR</a:t>
            </a:r>
            <a:r>
              <a:rPr lang="en-US" sz="1600" dirty="0">
                <a:latin typeface="Consolas" pitchFamily="49" charset="0"/>
              </a:rPr>
              <a:t> </a:t>
            </a:r>
            <a:r>
              <a:rPr lang="en-US" sz="1600" dirty="0">
                <a:solidFill>
                  <a:schemeClr val="accent6">
                    <a:lumMod val="50000"/>
                  </a:schemeClr>
                </a:solidFill>
                <a:latin typeface="Consolas" pitchFamily="49" charset="0"/>
              </a:rPr>
              <a:t>EXECUTE</a:t>
            </a:r>
            <a:r>
              <a:rPr lang="en-US" sz="1600" dirty="0">
                <a:latin typeface="Consolas" pitchFamily="49" charset="0"/>
              </a:rPr>
              <a:t> </a:t>
            </a:r>
          </a:p>
          <a:p>
            <a:r>
              <a:rPr lang="en-US" sz="1600" dirty="0">
                <a:latin typeface="Consolas" pitchFamily="49" charset="0"/>
              </a:rPr>
              <a:t>              (‘</a:t>
            </a:r>
            <a:r>
              <a:rPr lang="en-US" sz="1600" dirty="0">
                <a:solidFill>
                  <a:schemeClr val="tx1">
                    <a:lumMod val="50000"/>
                    <a:lumOff val="50000"/>
                  </a:schemeClr>
                </a:solidFill>
                <a:latin typeface="Consolas" pitchFamily="49" charset="0"/>
              </a:rPr>
              <a:t>select * from %I WHERE col1 = $1</a:t>
            </a:r>
            <a:r>
              <a:rPr lang="en-US" sz="1600" dirty="0">
                <a:latin typeface="Consolas" pitchFamily="49" charset="0"/>
              </a:rPr>
              <a:t>’,</a:t>
            </a:r>
            <a:r>
              <a:rPr lang="en-US" sz="1600" dirty="0">
                <a:solidFill>
                  <a:schemeClr val="accent4">
                    <a:lumMod val="75000"/>
                  </a:schemeClr>
                </a:solidFill>
                <a:latin typeface="Consolas" pitchFamily="49" charset="0"/>
              </a:rPr>
              <a:t>tabname</a:t>
            </a:r>
            <a:r>
              <a:rPr lang="en-US" sz="1600" dirty="0">
                <a:latin typeface="Consolas" pitchFamily="49" charset="0"/>
              </a:rPr>
              <a:t>) </a:t>
            </a:r>
          </a:p>
          <a:p>
            <a:r>
              <a:rPr lang="en-US" sz="1600" dirty="0">
                <a:solidFill>
                  <a:schemeClr val="accent6">
                    <a:lumMod val="50000"/>
                  </a:schemeClr>
                </a:solidFill>
                <a:latin typeface="Consolas" pitchFamily="49" charset="0"/>
              </a:rPr>
              <a:t>USING</a:t>
            </a:r>
            <a:r>
              <a:rPr lang="en-US" sz="1600" dirty="0">
                <a:solidFill>
                  <a:schemeClr val="tx1">
                    <a:lumMod val="50000"/>
                    <a:lumOff val="50000"/>
                  </a:schemeClr>
                </a:solidFill>
                <a:latin typeface="Consolas" pitchFamily="49" charset="0"/>
              </a:rPr>
              <a:t> </a:t>
            </a:r>
            <a:r>
              <a:rPr lang="en-US" sz="1600" dirty="0" err="1">
                <a:solidFill>
                  <a:schemeClr val="accent4">
                    <a:lumMod val="75000"/>
                  </a:schemeClr>
                </a:solidFill>
                <a:latin typeface="Consolas" pitchFamily="49" charset="0"/>
              </a:rPr>
              <a:t>keyvalue</a:t>
            </a:r>
            <a:r>
              <a:rPr lang="en-US" sz="1600" dirty="0">
                <a:latin typeface="Consolas" pitchFamily="49" charset="0"/>
                <a:cs typeface="Consolas" pitchFamily="49" charset="0"/>
              </a:rPr>
              <a:t>;</a:t>
            </a:r>
          </a:p>
          <a:p>
            <a:endParaRPr lang="en-US" dirty="0"/>
          </a:p>
        </p:txBody>
      </p:sp>
      <p:pic>
        <p:nvPicPr>
          <p:cNvPr id="19" name="Picture 18">
            <a:extLst>
              <a:ext uri="{FF2B5EF4-FFF2-40B4-BE49-F238E27FC236}">
                <a16:creationId xmlns:a16="http://schemas.microsoft.com/office/drawing/2014/main" id="{4AA877EE-4977-432D-840B-0EA64A02236F}"/>
              </a:ext>
            </a:extLst>
          </p:cNvPr>
          <p:cNvPicPr>
            <a:picLocks noChangeAspect="1"/>
          </p:cNvPicPr>
          <p:nvPr/>
        </p:nvPicPr>
        <p:blipFill>
          <a:blip r:embed="rId5"/>
          <a:stretch>
            <a:fillRect/>
          </a:stretch>
        </p:blipFill>
        <p:spPr>
          <a:xfrm>
            <a:off x="480488" y="4235246"/>
            <a:ext cx="8652034" cy="498074"/>
          </a:xfrm>
          <a:prstGeom prst="rect">
            <a:avLst/>
          </a:prstGeom>
        </p:spPr>
      </p:pic>
      <p:sp>
        <p:nvSpPr>
          <p:cNvPr id="20" name="TextBox 19">
            <a:extLst>
              <a:ext uri="{FF2B5EF4-FFF2-40B4-BE49-F238E27FC236}">
                <a16:creationId xmlns:a16="http://schemas.microsoft.com/office/drawing/2014/main" id="{1C242B6B-D20A-44F5-838D-7B0428715BFD}"/>
              </a:ext>
            </a:extLst>
          </p:cNvPr>
          <p:cNvSpPr txBox="1"/>
          <p:nvPr/>
        </p:nvSpPr>
        <p:spPr>
          <a:xfrm>
            <a:off x="5386932" y="4872283"/>
            <a:ext cx="4336444" cy="338554"/>
          </a:xfrm>
          <a:prstGeom prst="rect">
            <a:avLst/>
          </a:prstGeom>
          <a:noFill/>
        </p:spPr>
        <p:txBody>
          <a:bodyPr wrap="none" rtlCol="0">
            <a:spAutoFit/>
          </a:bodyPr>
          <a:lstStyle/>
          <a:p>
            <a:r>
              <a:rPr lang="en-US" sz="1600" dirty="0">
                <a:solidFill>
                  <a:schemeClr val="accent6">
                    <a:lumMod val="50000"/>
                  </a:schemeClr>
                </a:solidFill>
                <a:latin typeface="Consolas" pitchFamily="49" charset="0"/>
              </a:rPr>
              <a:t>OPEN</a:t>
            </a:r>
            <a:r>
              <a:rPr lang="en-US" sz="1600" dirty="0">
                <a:solidFill>
                  <a:schemeClr val="accent4">
                    <a:lumMod val="75000"/>
                  </a:schemeClr>
                </a:solidFill>
                <a:latin typeface="Consolas" pitchFamily="49" charset="0"/>
                <a:cs typeface="Consolas" pitchFamily="49" charset="0"/>
              </a:rPr>
              <a:t> </a:t>
            </a:r>
            <a:r>
              <a:rPr lang="en-US" sz="1600" dirty="0" err="1">
                <a:solidFill>
                  <a:schemeClr val="accent4">
                    <a:lumMod val="75000"/>
                  </a:schemeClr>
                </a:solidFill>
                <a:latin typeface="Consolas" pitchFamily="49" charset="0"/>
              </a:rPr>
              <a:t>some_bound_cur</a:t>
            </a:r>
            <a:r>
              <a:rPr lang="en-US" sz="1600" dirty="0">
                <a:solidFill>
                  <a:schemeClr val="accent4">
                    <a:lumMod val="75000"/>
                  </a:schemeClr>
                </a:solidFill>
                <a:latin typeface="Consolas" pitchFamily="49" charset="0"/>
              </a:rPr>
              <a:t>(</a:t>
            </a:r>
            <a:r>
              <a:rPr lang="en-US" sz="1600" dirty="0" err="1">
                <a:solidFill>
                  <a:schemeClr val="accent3"/>
                </a:solidFill>
                <a:latin typeface="Consolas" pitchFamily="49" charset="0"/>
              </a:rPr>
              <a:t>some_val</a:t>
            </a:r>
            <a:r>
              <a:rPr lang="en-US" sz="1600" dirty="0">
                <a:latin typeface="Consolas" pitchFamily="49" charset="0"/>
              </a:rPr>
              <a:t> := 100</a:t>
            </a:r>
            <a:r>
              <a:rPr lang="en-US" sz="1600" dirty="0">
                <a:solidFill>
                  <a:schemeClr val="accent4">
                    <a:lumMod val="75000"/>
                  </a:schemeClr>
                </a:solidFill>
                <a:latin typeface="Consolas" pitchFamily="49" charset="0"/>
              </a:rPr>
              <a:t>);</a:t>
            </a:r>
            <a:endParaRPr lang="en-US" dirty="0"/>
          </a:p>
        </p:txBody>
      </p:sp>
    </p:spTree>
    <p:extLst>
      <p:ext uri="{BB962C8B-B14F-4D97-AF65-F5344CB8AC3E}">
        <p14:creationId xmlns:p14="http://schemas.microsoft.com/office/powerpoint/2010/main" val="7083674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21B19B-FF9F-48AE-AF3E-1C3D6C01BBB1}"/>
              </a:ext>
            </a:extLst>
          </p:cNvPr>
          <p:cNvSpPr>
            <a:spLocks noGrp="1"/>
          </p:cNvSpPr>
          <p:nvPr>
            <p:ph type="title"/>
          </p:nvPr>
        </p:nvSpPr>
        <p:spPr/>
        <p:txBody>
          <a:bodyPr/>
          <a:lstStyle/>
          <a:p>
            <a:r>
              <a:rPr lang="en-US" b="1" dirty="0"/>
              <a:t>Using cursor</a:t>
            </a:r>
          </a:p>
        </p:txBody>
      </p:sp>
      <p:sp>
        <p:nvSpPr>
          <p:cNvPr id="5" name="Содержимое 4"/>
          <p:cNvSpPr txBox="1">
            <a:spLocks/>
          </p:cNvSpPr>
          <p:nvPr/>
        </p:nvSpPr>
        <p:spPr>
          <a:xfrm>
            <a:off x="4774440" y="3349905"/>
            <a:ext cx="7065136" cy="1259688"/>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dirty="0">
                <a:solidFill>
                  <a:schemeClr val="accent6">
                    <a:lumMod val="50000"/>
                  </a:schemeClr>
                </a:solidFill>
                <a:latin typeface="Consolas" pitchFamily="49" charset="0"/>
              </a:rPr>
              <a:t>FETCH FROM </a:t>
            </a:r>
            <a:r>
              <a:rPr lang="en-US" dirty="0" err="1">
                <a:solidFill>
                  <a:schemeClr val="accent4">
                    <a:lumMod val="75000"/>
                  </a:schemeClr>
                </a:solidFill>
                <a:latin typeface="Consolas" pitchFamily="49" charset="0"/>
              </a:rPr>
              <a:t>some_bound_cur</a:t>
            </a:r>
            <a:r>
              <a:rPr lang="en-US" dirty="0">
                <a:solidFill>
                  <a:schemeClr val="accent4">
                    <a:lumMod val="75000"/>
                  </a:schemeClr>
                </a:solidFill>
                <a:latin typeface="Consolas" pitchFamily="49" charset="0"/>
              </a:rPr>
              <a:t> </a:t>
            </a:r>
            <a:r>
              <a:rPr lang="en-US" dirty="0">
                <a:solidFill>
                  <a:schemeClr val="accent6">
                    <a:lumMod val="50000"/>
                  </a:schemeClr>
                </a:solidFill>
                <a:latin typeface="Consolas" pitchFamily="49" charset="0"/>
              </a:rPr>
              <a:t>INTO</a:t>
            </a:r>
            <a:r>
              <a:rPr lang="en-US" dirty="0">
                <a:solidFill>
                  <a:schemeClr val="accent4">
                    <a:lumMod val="75000"/>
                  </a:schemeClr>
                </a:solidFill>
                <a:latin typeface="Consolas" pitchFamily="49" charset="0"/>
              </a:rPr>
              <a:t> </a:t>
            </a:r>
            <a:r>
              <a:rPr lang="en-US" dirty="0" err="1">
                <a:solidFill>
                  <a:schemeClr val="accent4">
                    <a:lumMod val="75000"/>
                  </a:schemeClr>
                </a:solidFill>
                <a:latin typeface="Consolas" pitchFamily="49" charset="0"/>
              </a:rPr>
              <a:t>var_record</a:t>
            </a:r>
            <a:r>
              <a:rPr lang="en-US" dirty="0">
                <a:solidFill>
                  <a:schemeClr val="accent4">
                    <a:lumMod val="75000"/>
                  </a:schemeClr>
                </a:solidFill>
                <a:latin typeface="Consolas" pitchFamily="49" charset="0"/>
              </a:rPr>
              <a:t>;</a:t>
            </a:r>
            <a:endParaRPr lang="en-US" dirty="0">
              <a:solidFill>
                <a:schemeClr val="accent6">
                  <a:lumMod val="50000"/>
                </a:schemeClr>
              </a:solidFill>
              <a:latin typeface="Consolas" pitchFamily="49" charset="0"/>
            </a:endParaRPr>
          </a:p>
          <a:p>
            <a:pPr>
              <a:buNone/>
            </a:pPr>
            <a:r>
              <a:rPr lang="en-US" dirty="0">
                <a:solidFill>
                  <a:schemeClr val="accent6">
                    <a:lumMod val="50000"/>
                  </a:schemeClr>
                </a:solidFill>
                <a:latin typeface="Consolas" pitchFamily="49" charset="0"/>
              </a:rPr>
              <a:t>FETCH LAST FROM </a:t>
            </a:r>
            <a:r>
              <a:rPr lang="en-US" dirty="0" err="1">
                <a:solidFill>
                  <a:schemeClr val="accent4">
                    <a:lumMod val="75000"/>
                  </a:schemeClr>
                </a:solidFill>
                <a:latin typeface="Consolas" pitchFamily="49" charset="0"/>
              </a:rPr>
              <a:t>some_bound_cur</a:t>
            </a:r>
            <a:r>
              <a:rPr lang="en-US" dirty="0">
                <a:solidFill>
                  <a:schemeClr val="accent4">
                    <a:lumMod val="75000"/>
                  </a:schemeClr>
                </a:solidFill>
                <a:latin typeface="Consolas" pitchFamily="49" charset="0"/>
              </a:rPr>
              <a:t> </a:t>
            </a:r>
            <a:r>
              <a:rPr lang="en-US" dirty="0">
                <a:solidFill>
                  <a:schemeClr val="accent6">
                    <a:lumMod val="50000"/>
                  </a:schemeClr>
                </a:solidFill>
                <a:latin typeface="Consolas" pitchFamily="49" charset="0"/>
              </a:rPr>
              <a:t>INTO</a:t>
            </a:r>
            <a:r>
              <a:rPr lang="en-US" dirty="0">
                <a:solidFill>
                  <a:schemeClr val="accent4">
                    <a:lumMod val="75000"/>
                  </a:schemeClr>
                </a:solidFill>
                <a:latin typeface="Consolas" pitchFamily="49" charset="0"/>
              </a:rPr>
              <a:t> </a:t>
            </a:r>
            <a:r>
              <a:rPr lang="en-US" dirty="0" err="1">
                <a:solidFill>
                  <a:schemeClr val="accent4">
                    <a:lumMod val="75000"/>
                  </a:schemeClr>
                </a:solidFill>
                <a:latin typeface="Consolas" pitchFamily="49" charset="0"/>
              </a:rPr>
              <a:t>var_a</a:t>
            </a:r>
            <a:r>
              <a:rPr lang="en-US" dirty="0">
                <a:solidFill>
                  <a:schemeClr val="accent4">
                    <a:lumMod val="75000"/>
                  </a:schemeClr>
                </a:solidFill>
                <a:latin typeface="Consolas" pitchFamily="49" charset="0"/>
              </a:rPr>
              <a:t>, </a:t>
            </a:r>
            <a:r>
              <a:rPr lang="en-US" dirty="0" err="1">
                <a:solidFill>
                  <a:schemeClr val="accent4">
                    <a:lumMod val="75000"/>
                  </a:schemeClr>
                </a:solidFill>
                <a:latin typeface="Consolas" pitchFamily="49" charset="0"/>
              </a:rPr>
              <a:t>var_b</a:t>
            </a:r>
            <a:r>
              <a:rPr lang="en-US" dirty="0">
                <a:solidFill>
                  <a:schemeClr val="accent4">
                    <a:lumMod val="75000"/>
                  </a:schemeClr>
                </a:solidFill>
                <a:latin typeface="Consolas" pitchFamily="49" charset="0"/>
              </a:rPr>
              <a:t>;</a:t>
            </a:r>
          </a:p>
          <a:p>
            <a:pPr>
              <a:buNone/>
            </a:pPr>
            <a:endParaRPr lang="en-US" dirty="0">
              <a:solidFill>
                <a:schemeClr val="tx1">
                  <a:lumMod val="50000"/>
                  <a:lumOff val="50000"/>
                </a:schemeClr>
              </a:solidFill>
              <a:latin typeface="Consolas" pitchFamily="49" charset="0"/>
            </a:endParaRPr>
          </a:p>
        </p:txBody>
      </p:sp>
      <p:sp>
        <p:nvSpPr>
          <p:cNvPr id="2" name="Rectangle 1">
            <a:extLst>
              <a:ext uri="{FF2B5EF4-FFF2-40B4-BE49-F238E27FC236}">
                <a16:creationId xmlns:a16="http://schemas.microsoft.com/office/drawing/2014/main" id="{E886C0DE-18A2-4036-9EFB-130E59BD0E6E}"/>
              </a:ext>
            </a:extLst>
          </p:cNvPr>
          <p:cNvSpPr/>
          <p:nvPr/>
        </p:nvSpPr>
        <p:spPr>
          <a:xfrm>
            <a:off x="1338322" y="2945275"/>
            <a:ext cx="1828801" cy="1188574"/>
          </a:xfrm>
          <a:custGeom>
            <a:avLst/>
            <a:gdLst>
              <a:gd name="connsiteX0" fmla="*/ 0 w 1828801"/>
              <a:gd name="connsiteY0" fmla="*/ 0 h 1188574"/>
              <a:gd name="connsiteX1" fmla="*/ 573024 w 1828801"/>
              <a:gd name="connsiteY1" fmla="*/ 0 h 1188574"/>
              <a:gd name="connsiteX2" fmla="*/ 1164337 w 1828801"/>
              <a:gd name="connsiteY2" fmla="*/ 0 h 1188574"/>
              <a:gd name="connsiteX3" fmla="*/ 1828801 w 1828801"/>
              <a:gd name="connsiteY3" fmla="*/ 0 h 1188574"/>
              <a:gd name="connsiteX4" fmla="*/ 1828801 w 1828801"/>
              <a:gd name="connsiteY4" fmla="*/ 594287 h 1188574"/>
              <a:gd name="connsiteX5" fmla="*/ 1828801 w 1828801"/>
              <a:gd name="connsiteY5" fmla="*/ 1188574 h 1188574"/>
              <a:gd name="connsiteX6" fmla="*/ 1219201 w 1828801"/>
              <a:gd name="connsiteY6" fmla="*/ 1188574 h 1188574"/>
              <a:gd name="connsiteX7" fmla="*/ 646176 w 1828801"/>
              <a:gd name="connsiteY7" fmla="*/ 1188574 h 1188574"/>
              <a:gd name="connsiteX8" fmla="*/ 0 w 1828801"/>
              <a:gd name="connsiteY8" fmla="*/ 1188574 h 1188574"/>
              <a:gd name="connsiteX9" fmla="*/ 0 w 1828801"/>
              <a:gd name="connsiteY9" fmla="*/ 618058 h 1188574"/>
              <a:gd name="connsiteX10" fmla="*/ 0 w 1828801"/>
              <a:gd name="connsiteY10" fmla="*/ 0 h 1188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8801" h="1188574" fill="none" extrusionOk="0">
                <a:moveTo>
                  <a:pt x="0" y="0"/>
                </a:moveTo>
                <a:cubicBezTo>
                  <a:pt x="213852" y="-3552"/>
                  <a:pt x="370425" y="-6213"/>
                  <a:pt x="573024" y="0"/>
                </a:cubicBezTo>
                <a:cubicBezTo>
                  <a:pt x="775623" y="6213"/>
                  <a:pt x="1018428" y="-2179"/>
                  <a:pt x="1164337" y="0"/>
                </a:cubicBezTo>
                <a:cubicBezTo>
                  <a:pt x="1310246" y="2179"/>
                  <a:pt x="1548873" y="9428"/>
                  <a:pt x="1828801" y="0"/>
                </a:cubicBezTo>
                <a:cubicBezTo>
                  <a:pt x="1834903" y="130543"/>
                  <a:pt x="1803101" y="302184"/>
                  <a:pt x="1828801" y="594287"/>
                </a:cubicBezTo>
                <a:cubicBezTo>
                  <a:pt x="1854501" y="886390"/>
                  <a:pt x="1830624" y="981674"/>
                  <a:pt x="1828801" y="1188574"/>
                </a:cubicBezTo>
                <a:cubicBezTo>
                  <a:pt x="1624484" y="1205925"/>
                  <a:pt x="1502666" y="1166163"/>
                  <a:pt x="1219201" y="1188574"/>
                </a:cubicBezTo>
                <a:cubicBezTo>
                  <a:pt x="935736" y="1210985"/>
                  <a:pt x="765596" y="1167341"/>
                  <a:pt x="646176" y="1188574"/>
                </a:cubicBezTo>
                <a:cubicBezTo>
                  <a:pt x="526756" y="1209807"/>
                  <a:pt x="190141" y="1211058"/>
                  <a:pt x="0" y="1188574"/>
                </a:cubicBezTo>
                <a:cubicBezTo>
                  <a:pt x="411" y="979971"/>
                  <a:pt x="-5903" y="750223"/>
                  <a:pt x="0" y="618058"/>
                </a:cubicBezTo>
                <a:cubicBezTo>
                  <a:pt x="5903" y="485893"/>
                  <a:pt x="25097" y="260649"/>
                  <a:pt x="0" y="0"/>
                </a:cubicBezTo>
                <a:close/>
              </a:path>
              <a:path w="1828801" h="1188574" stroke="0" extrusionOk="0">
                <a:moveTo>
                  <a:pt x="0" y="0"/>
                </a:moveTo>
                <a:cubicBezTo>
                  <a:pt x="270384" y="28828"/>
                  <a:pt x="422779" y="4219"/>
                  <a:pt x="646176" y="0"/>
                </a:cubicBezTo>
                <a:cubicBezTo>
                  <a:pt x="869573" y="-4219"/>
                  <a:pt x="1080958" y="11016"/>
                  <a:pt x="1255777" y="0"/>
                </a:cubicBezTo>
                <a:cubicBezTo>
                  <a:pt x="1430596" y="-11016"/>
                  <a:pt x="1551313" y="12198"/>
                  <a:pt x="1828801" y="0"/>
                </a:cubicBezTo>
                <a:cubicBezTo>
                  <a:pt x="1857152" y="240919"/>
                  <a:pt x="1844445" y="308272"/>
                  <a:pt x="1828801" y="594287"/>
                </a:cubicBezTo>
                <a:cubicBezTo>
                  <a:pt x="1813157" y="880302"/>
                  <a:pt x="1816301" y="955129"/>
                  <a:pt x="1828801" y="1188574"/>
                </a:cubicBezTo>
                <a:cubicBezTo>
                  <a:pt x="1580157" y="1194483"/>
                  <a:pt x="1419300" y="1206931"/>
                  <a:pt x="1219201" y="1188574"/>
                </a:cubicBezTo>
                <a:cubicBezTo>
                  <a:pt x="1019102" y="1170217"/>
                  <a:pt x="816708" y="1160300"/>
                  <a:pt x="591312" y="1188574"/>
                </a:cubicBezTo>
                <a:cubicBezTo>
                  <a:pt x="365916" y="1216848"/>
                  <a:pt x="169859" y="1161085"/>
                  <a:pt x="0" y="1188574"/>
                </a:cubicBezTo>
                <a:cubicBezTo>
                  <a:pt x="-7566" y="972780"/>
                  <a:pt x="-12018" y="768587"/>
                  <a:pt x="0" y="629944"/>
                </a:cubicBezTo>
                <a:cubicBezTo>
                  <a:pt x="12018" y="491301"/>
                  <a:pt x="16406" y="288007"/>
                  <a:pt x="0" y="0"/>
                </a:cubicBezTo>
                <a:close/>
              </a:path>
            </a:pathLst>
          </a:custGeom>
          <a:solidFill>
            <a:schemeClr val="accent2">
              <a:lumMod val="20000"/>
              <a:lumOff val="80000"/>
            </a:schemeClr>
          </a:solidFill>
          <a:ln w="9525" cap="flat" cmpd="sng" algn="ctr">
            <a:solidFill>
              <a:schemeClr val="accent3"/>
            </a:solidFill>
            <a:prstDash val="sysDash"/>
            <a:round/>
            <a:headEnd type="none" w="med" len="med"/>
            <a:tailEnd type="none" w="med" len="med"/>
            <a:extLst>
              <a:ext uri="{C807C97D-BFC1-408E-A445-0C87EB9F89A2}">
                <ask:lineSketchStyleProps xmlns:ask="http://schemas.microsoft.com/office/drawing/2018/sketchyshapes" sd="981765707">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9369A31-6964-4C63-9C51-551857617415}"/>
              </a:ext>
            </a:extLst>
          </p:cNvPr>
          <p:cNvCxnSpPr>
            <a:cxnSpLocks/>
          </p:cNvCxnSpPr>
          <p:nvPr/>
        </p:nvCxnSpPr>
        <p:spPr>
          <a:xfrm>
            <a:off x="1338322" y="2945275"/>
            <a:ext cx="1828801"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8" name="Straight Connector 7">
            <a:extLst>
              <a:ext uri="{FF2B5EF4-FFF2-40B4-BE49-F238E27FC236}">
                <a16:creationId xmlns:a16="http://schemas.microsoft.com/office/drawing/2014/main" id="{8424F456-14F2-496C-9694-31E94D32812F}"/>
              </a:ext>
            </a:extLst>
          </p:cNvPr>
          <p:cNvCxnSpPr>
            <a:cxnSpLocks/>
          </p:cNvCxnSpPr>
          <p:nvPr/>
        </p:nvCxnSpPr>
        <p:spPr>
          <a:xfrm>
            <a:off x="1338322" y="3349905"/>
            <a:ext cx="1828801"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9" name="Straight Connector 8">
            <a:extLst>
              <a:ext uri="{FF2B5EF4-FFF2-40B4-BE49-F238E27FC236}">
                <a16:creationId xmlns:a16="http://schemas.microsoft.com/office/drawing/2014/main" id="{B3B2D4B7-C8E4-42B0-80A4-730AE30BF83F}"/>
              </a:ext>
            </a:extLst>
          </p:cNvPr>
          <p:cNvCxnSpPr>
            <a:cxnSpLocks/>
          </p:cNvCxnSpPr>
          <p:nvPr/>
        </p:nvCxnSpPr>
        <p:spPr>
          <a:xfrm>
            <a:off x="1338321" y="3778530"/>
            <a:ext cx="1828801" cy="0"/>
          </a:xfrm>
          <a:prstGeom prst="line">
            <a:avLst/>
          </a:prstGeom>
        </p:spPr>
        <p:style>
          <a:lnRef idx="1">
            <a:schemeClr val="accent3"/>
          </a:lnRef>
          <a:fillRef idx="0">
            <a:schemeClr val="accent3"/>
          </a:fillRef>
          <a:effectRef idx="0">
            <a:schemeClr val="accent3"/>
          </a:effectRef>
          <a:fontRef idx="minor">
            <a:schemeClr val="tx1"/>
          </a:fontRef>
        </p:style>
      </p:cxnSp>
      <p:sp>
        <p:nvSpPr>
          <p:cNvPr id="10" name="Arrow: Right 9">
            <a:extLst>
              <a:ext uri="{FF2B5EF4-FFF2-40B4-BE49-F238E27FC236}">
                <a16:creationId xmlns:a16="http://schemas.microsoft.com/office/drawing/2014/main" id="{3A44105F-D8F1-4552-9AFE-9297C31917BA}"/>
              </a:ext>
            </a:extLst>
          </p:cNvPr>
          <p:cNvSpPr/>
          <p:nvPr/>
        </p:nvSpPr>
        <p:spPr>
          <a:xfrm>
            <a:off x="377608" y="3079470"/>
            <a:ext cx="960713" cy="115745"/>
          </a:xfrm>
          <a:prstGeom prst="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8414C1-658A-4183-A122-1D79DC5F7B5D}"/>
              </a:ext>
            </a:extLst>
          </p:cNvPr>
          <p:cNvSpPr txBox="1"/>
          <p:nvPr/>
        </p:nvSpPr>
        <p:spPr>
          <a:xfrm>
            <a:off x="257173" y="2809921"/>
            <a:ext cx="960713" cy="369332"/>
          </a:xfrm>
          <a:prstGeom prst="rect">
            <a:avLst/>
          </a:prstGeom>
          <a:noFill/>
        </p:spPr>
        <p:txBody>
          <a:bodyPr wrap="square" rtlCol="0">
            <a:spAutoFit/>
          </a:bodyPr>
          <a:lstStyle/>
          <a:p>
            <a:r>
              <a:rPr lang="en-US" dirty="0"/>
              <a:t>CURSOR</a:t>
            </a:r>
          </a:p>
        </p:txBody>
      </p:sp>
      <p:sp>
        <p:nvSpPr>
          <p:cNvPr id="4" name="Rectangle 3">
            <a:extLst>
              <a:ext uri="{FF2B5EF4-FFF2-40B4-BE49-F238E27FC236}">
                <a16:creationId xmlns:a16="http://schemas.microsoft.com/office/drawing/2014/main" id="{6AC6D4DE-3CD4-440B-95B7-5079EB303B16}"/>
              </a:ext>
            </a:extLst>
          </p:cNvPr>
          <p:cNvSpPr/>
          <p:nvPr/>
        </p:nvSpPr>
        <p:spPr>
          <a:xfrm>
            <a:off x="1784792" y="2178557"/>
            <a:ext cx="1828801" cy="378471"/>
          </a:xfrm>
          <a:custGeom>
            <a:avLst/>
            <a:gdLst>
              <a:gd name="connsiteX0" fmla="*/ 0 w 1828801"/>
              <a:gd name="connsiteY0" fmla="*/ 0 h 378471"/>
              <a:gd name="connsiteX1" fmla="*/ 646176 w 1828801"/>
              <a:gd name="connsiteY1" fmla="*/ 0 h 378471"/>
              <a:gd name="connsiteX2" fmla="*/ 1255777 w 1828801"/>
              <a:gd name="connsiteY2" fmla="*/ 0 h 378471"/>
              <a:gd name="connsiteX3" fmla="*/ 1828801 w 1828801"/>
              <a:gd name="connsiteY3" fmla="*/ 0 h 378471"/>
              <a:gd name="connsiteX4" fmla="*/ 1828801 w 1828801"/>
              <a:gd name="connsiteY4" fmla="*/ 378471 h 378471"/>
              <a:gd name="connsiteX5" fmla="*/ 1255777 w 1828801"/>
              <a:gd name="connsiteY5" fmla="*/ 378471 h 378471"/>
              <a:gd name="connsiteX6" fmla="*/ 646176 w 1828801"/>
              <a:gd name="connsiteY6" fmla="*/ 378471 h 378471"/>
              <a:gd name="connsiteX7" fmla="*/ 0 w 1828801"/>
              <a:gd name="connsiteY7" fmla="*/ 378471 h 378471"/>
              <a:gd name="connsiteX8" fmla="*/ 0 w 1828801"/>
              <a:gd name="connsiteY8" fmla="*/ 0 h 3784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828801" h="378471" fill="none" extrusionOk="0">
                <a:moveTo>
                  <a:pt x="0" y="0"/>
                </a:moveTo>
                <a:cubicBezTo>
                  <a:pt x="180278" y="15515"/>
                  <a:pt x="497074" y="4671"/>
                  <a:pt x="646176" y="0"/>
                </a:cubicBezTo>
                <a:cubicBezTo>
                  <a:pt x="795278" y="-4671"/>
                  <a:pt x="1040038" y="-27572"/>
                  <a:pt x="1255777" y="0"/>
                </a:cubicBezTo>
                <a:cubicBezTo>
                  <a:pt x="1471516" y="27572"/>
                  <a:pt x="1710858" y="-13883"/>
                  <a:pt x="1828801" y="0"/>
                </a:cubicBezTo>
                <a:cubicBezTo>
                  <a:pt x="1812973" y="166566"/>
                  <a:pt x="1830292" y="255848"/>
                  <a:pt x="1828801" y="378471"/>
                </a:cubicBezTo>
                <a:cubicBezTo>
                  <a:pt x="1612918" y="379162"/>
                  <a:pt x="1411537" y="360446"/>
                  <a:pt x="1255777" y="378471"/>
                </a:cubicBezTo>
                <a:cubicBezTo>
                  <a:pt x="1100017" y="396496"/>
                  <a:pt x="917930" y="353731"/>
                  <a:pt x="646176" y="378471"/>
                </a:cubicBezTo>
                <a:cubicBezTo>
                  <a:pt x="374422" y="403211"/>
                  <a:pt x="280341" y="398304"/>
                  <a:pt x="0" y="378471"/>
                </a:cubicBezTo>
                <a:cubicBezTo>
                  <a:pt x="-12256" y="262563"/>
                  <a:pt x="18167" y="84211"/>
                  <a:pt x="0" y="0"/>
                </a:cubicBezTo>
                <a:close/>
              </a:path>
              <a:path w="1828801" h="378471" stroke="0" extrusionOk="0">
                <a:moveTo>
                  <a:pt x="0" y="0"/>
                </a:moveTo>
                <a:cubicBezTo>
                  <a:pt x="190004" y="8017"/>
                  <a:pt x="383464" y="-21246"/>
                  <a:pt x="591312" y="0"/>
                </a:cubicBezTo>
                <a:cubicBezTo>
                  <a:pt x="799160" y="21246"/>
                  <a:pt x="895010" y="10516"/>
                  <a:pt x="1182625" y="0"/>
                </a:cubicBezTo>
                <a:cubicBezTo>
                  <a:pt x="1470240" y="-10516"/>
                  <a:pt x="1585467" y="16490"/>
                  <a:pt x="1828801" y="0"/>
                </a:cubicBezTo>
                <a:cubicBezTo>
                  <a:pt x="1836210" y="133865"/>
                  <a:pt x="1846949" y="242238"/>
                  <a:pt x="1828801" y="378471"/>
                </a:cubicBezTo>
                <a:cubicBezTo>
                  <a:pt x="1652913" y="369714"/>
                  <a:pt x="1370178" y="369525"/>
                  <a:pt x="1219201" y="378471"/>
                </a:cubicBezTo>
                <a:cubicBezTo>
                  <a:pt x="1068224" y="387417"/>
                  <a:pt x="867457" y="407803"/>
                  <a:pt x="609600" y="378471"/>
                </a:cubicBezTo>
                <a:cubicBezTo>
                  <a:pt x="351743" y="349139"/>
                  <a:pt x="142378" y="366925"/>
                  <a:pt x="0" y="378471"/>
                </a:cubicBezTo>
                <a:cubicBezTo>
                  <a:pt x="-3809" y="279119"/>
                  <a:pt x="18470" y="112932"/>
                  <a:pt x="0" y="0"/>
                </a:cubicBezTo>
                <a:close/>
              </a:path>
            </a:pathLst>
          </a:custGeom>
          <a:solidFill>
            <a:schemeClr val="bg2">
              <a:alpha val="50000"/>
            </a:schemeClr>
          </a:solidFill>
          <a:ln>
            <a:solidFill>
              <a:schemeClr val="tx1"/>
            </a:solidFill>
            <a:prstDash val="sysDash"/>
            <a:extLst>
              <a:ext uri="{C807C97D-BFC1-408E-A445-0C87EB9F89A2}">
                <ask:lineSketchStyleProps xmlns:ask="http://schemas.microsoft.com/office/drawing/2018/sketchyshapes" sd="2951395777">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7" name="Arc 6">
            <a:extLst>
              <a:ext uri="{FF2B5EF4-FFF2-40B4-BE49-F238E27FC236}">
                <a16:creationId xmlns:a16="http://schemas.microsoft.com/office/drawing/2014/main" id="{09BA99A7-D87F-4F04-B571-01FF016602B2}"/>
              </a:ext>
            </a:extLst>
          </p:cNvPr>
          <p:cNvSpPr/>
          <p:nvPr/>
        </p:nvSpPr>
        <p:spPr>
          <a:xfrm rot="15126025">
            <a:off x="1464441" y="2592644"/>
            <a:ext cx="646386" cy="378471"/>
          </a:xfrm>
          <a:prstGeom prst="arc">
            <a:avLst/>
          </a:prstGeom>
          <a:ln>
            <a:prstDash val="dash"/>
            <a:headEnd type="none" w="med" len="med"/>
            <a:tailEnd type="arrow"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14" name="Picture 13">
            <a:extLst>
              <a:ext uri="{FF2B5EF4-FFF2-40B4-BE49-F238E27FC236}">
                <a16:creationId xmlns:a16="http://schemas.microsoft.com/office/drawing/2014/main" id="{9B79041A-0FB1-4190-86B1-F7B1F6E193A2}"/>
              </a:ext>
            </a:extLst>
          </p:cNvPr>
          <p:cNvPicPr>
            <a:picLocks noChangeAspect="1"/>
          </p:cNvPicPr>
          <p:nvPr/>
        </p:nvPicPr>
        <p:blipFill>
          <a:blip r:embed="rId3"/>
          <a:stretch>
            <a:fillRect/>
          </a:stretch>
        </p:blipFill>
        <p:spPr>
          <a:xfrm>
            <a:off x="4888740" y="2108647"/>
            <a:ext cx="6444178" cy="457329"/>
          </a:xfrm>
          <a:prstGeom prst="rect">
            <a:avLst/>
          </a:prstGeom>
        </p:spPr>
      </p:pic>
    </p:spTree>
    <p:extLst>
      <p:ext uri="{BB962C8B-B14F-4D97-AF65-F5344CB8AC3E}">
        <p14:creationId xmlns:p14="http://schemas.microsoft.com/office/powerpoint/2010/main" val="17730518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21B19B-FF9F-48AE-AF3E-1C3D6C01BBB1}"/>
              </a:ext>
            </a:extLst>
          </p:cNvPr>
          <p:cNvSpPr>
            <a:spLocks noGrp="1"/>
          </p:cNvSpPr>
          <p:nvPr>
            <p:ph type="title"/>
          </p:nvPr>
        </p:nvSpPr>
        <p:spPr/>
        <p:txBody>
          <a:bodyPr/>
          <a:lstStyle/>
          <a:p>
            <a:r>
              <a:rPr lang="en-US" b="1" dirty="0"/>
              <a:t>Using cursor: Move, Update</a:t>
            </a:r>
          </a:p>
        </p:txBody>
      </p:sp>
      <p:sp>
        <p:nvSpPr>
          <p:cNvPr id="5" name="Содержимое 4"/>
          <p:cNvSpPr txBox="1">
            <a:spLocks/>
          </p:cNvSpPr>
          <p:nvPr/>
        </p:nvSpPr>
        <p:spPr>
          <a:xfrm>
            <a:off x="5364990" y="1657321"/>
            <a:ext cx="7065136" cy="71727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sz="1800" dirty="0">
                <a:solidFill>
                  <a:schemeClr val="accent6">
                    <a:lumMod val="50000"/>
                  </a:schemeClr>
                </a:solidFill>
                <a:latin typeface="Consolas" pitchFamily="49" charset="0"/>
              </a:rPr>
              <a:t>MOVE LAST FROM </a:t>
            </a:r>
            <a:r>
              <a:rPr lang="en-US" sz="1800" dirty="0" err="1">
                <a:solidFill>
                  <a:schemeClr val="accent4">
                    <a:lumMod val="75000"/>
                  </a:schemeClr>
                </a:solidFill>
                <a:latin typeface="Consolas" pitchFamily="49" charset="0"/>
              </a:rPr>
              <a:t>some_bound_cur</a:t>
            </a:r>
            <a:r>
              <a:rPr lang="en-US" sz="1800" dirty="0">
                <a:solidFill>
                  <a:schemeClr val="accent4">
                    <a:lumMod val="75000"/>
                  </a:schemeClr>
                </a:solidFill>
                <a:latin typeface="Consolas" pitchFamily="49" charset="0"/>
              </a:rPr>
              <a:t>;</a:t>
            </a:r>
          </a:p>
          <a:p>
            <a:pPr>
              <a:buNone/>
            </a:pPr>
            <a:r>
              <a:rPr lang="en-US" sz="1800" dirty="0">
                <a:solidFill>
                  <a:schemeClr val="accent6">
                    <a:lumMod val="50000"/>
                  </a:schemeClr>
                </a:solidFill>
                <a:latin typeface="Consolas" pitchFamily="49" charset="0"/>
              </a:rPr>
              <a:t>MOVE RELATIVE -2 FROM </a:t>
            </a:r>
            <a:r>
              <a:rPr lang="en-US" sz="1800" dirty="0" err="1">
                <a:solidFill>
                  <a:schemeClr val="accent4">
                    <a:lumMod val="75000"/>
                  </a:schemeClr>
                </a:solidFill>
                <a:latin typeface="Consolas" pitchFamily="49" charset="0"/>
              </a:rPr>
              <a:t>some_bound_cur</a:t>
            </a:r>
            <a:r>
              <a:rPr lang="en-US" sz="1800" dirty="0">
                <a:solidFill>
                  <a:schemeClr val="accent4">
                    <a:lumMod val="75000"/>
                  </a:schemeClr>
                </a:solidFill>
                <a:latin typeface="Consolas" pitchFamily="49" charset="0"/>
              </a:rPr>
              <a:t>;</a:t>
            </a:r>
          </a:p>
          <a:p>
            <a:pPr>
              <a:buNone/>
            </a:pPr>
            <a:endParaRPr lang="en-US" dirty="0">
              <a:solidFill>
                <a:schemeClr val="tx1">
                  <a:lumMod val="50000"/>
                  <a:lumOff val="50000"/>
                </a:schemeClr>
              </a:solidFill>
              <a:latin typeface="Consolas" pitchFamily="49" charset="0"/>
            </a:endParaRPr>
          </a:p>
        </p:txBody>
      </p:sp>
      <p:pic>
        <p:nvPicPr>
          <p:cNvPr id="13" name="Picture 12">
            <a:extLst>
              <a:ext uri="{FF2B5EF4-FFF2-40B4-BE49-F238E27FC236}">
                <a16:creationId xmlns:a16="http://schemas.microsoft.com/office/drawing/2014/main" id="{97ED9225-D69C-4EBA-AAA9-62C5AC2BC485}"/>
              </a:ext>
            </a:extLst>
          </p:cNvPr>
          <p:cNvPicPr>
            <a:picLocks noChangeAspect="1"/>
          </p:cNvPicPr>
          <p:nvPr/>
        </p:nvPicPr>
        <p:blipFill>
          <a:blip r:embed="rId3"/>
          <a:stretch>
            <a:fillRect/>
          </a:stretch>
        </p:blipFill>
        <p:spPr>
          <a:xfrm>
            <a:off x="980687" y="1180765"/>
            <a:ext cx="5563376" cy="428685"/>
          </a:xfrm>
          <a:prstGeom prst="rect">
            <a:avLst/>
          </a:prstGeom>
        </p:spPr>
      </p:pic>
      <p:pic>
        <p:nvPicPr>
          <p:cNvPr id="16" name="Picture 15">
            <a:extLst>
              <a:ext uri="{FF2B5EF4-FFF2-40B4-BE49-F238E27FC236}">
                <a16:creationId xmlns:a16="http://schemas.microsoft.com/office/drawing/2014/main" id="{29082255-1C21-4746-BF85-B5B68CD6E018}"/>
              </a:ext>
            </a:extLst>
          </p:cNvPr>
          <p:cNvPicPr>
            <a:picLocks noChangeAspect="1"/>
          </p:cNvPicPr>
          <p:nvPr/>
        </p:nvPicPr>
        <p:blipFill>
          <a:blip r:embed="rId4"/>
          <a:stretch>
            <a:fillRect/>
          </a:stretch>
        </p:blipFill>
        <p:spPr>
          <a:xfrm>
            <a:off x="980687" y="2499212"/>
            <a:ext cx="6163535" cy="857370"/>
          </a:xfrm>
          <a:prstGeom prst="rect">
            <a:avLst/>
          </a:prstGeom>
        </p:spPr>
      </p:pic>
      <p:sp>
        <p:nvSpPr>
          <p:cNvPr id="17" name="Содержимое 4">
            <a:extLst>
              <a:ext uri="{FF2B5EF4-FFF2-40B4-BE49-F238E27FC236}">
                <a16:creationId xmlns:a16="http://schemas.microsoft.com/office/drawing/2014/main" id="{F8E1200A-BFFE-47DF-BE21-E9205216F9E7}"/>
              </a:ext>
            </a:extLst>
          </p:cNvPr>
          <p:cNvSpPr txBox="1">
            <a:spLocks/>
          </p:cNvSpPr>
          <p:nvPr/>
        </p:nvSpPr>
        <p:spPr>
          <a:xfrm>
            <a:off x="5364990" y="3481203"/>
            <a:ext cx="5322060" cy="2700522"/>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dirty="0">
                <a:solidFill>
                  <a:schemeClr val="accent6">
                    <a:lumMod val="50000"/>
                  </a:schemeClr>
                </a:solidFill>
                <a:latin typeface="Consolas" pitchFamily="49" charset="0"/>
              </a:rPr>
              <a:t>update </a:t>
            </a:r>
            <a:r>
              <a:rPr lang="en-US" sz="1800" dirty="0" err="1">
                <a:solidFill>
                  <a:schemeClr val="accent4">
                    <a:lumMod val="75000"/>
                  </a:schemeClr>
                </a:solidFill>
                <a:latin typeface="Consolas" pitchFamily="49" charset="0"/>
              </a:rPr>
              <a:t>table_name</a:t>
            </a:r>
            <a:r>
              <a:rPr lang="en-US" sz="1800" dirty="0">
                <a:solidFill>
                  <a:schemeClr val="accent4">
                    <a:lumMod val="75000"/>
                  </a:schemeClr>
                </a:solidFill>
                <a:latin typeface="Consolas" pitchFamily="49" charset="0"/>
              </a:rPr>
              <a:t> </a:t>
            </a:r>
          </a:p>
          <a:p>
            <a:pPr>
              <a:buNone/>
            </a:pPr>
            <a:r>
              <a:rPr lang="en-US" dirty="0">
                <a:solidFill>
                  <a:schemeClr val="accent6">
                    <a:lumMod val="50000"/>
                  </a:schemeClr>
                </a:solidFill>
                <a:latin typeface="Consolas" pitchFamily="49" charset="0"/>
              </a:rPr>
              <a:t>set column = </a:t>
            </a:r>
            <a:r>
              <a:rPr lang="en-US" sz="1800" dirty="0">
                <a:solidFill>
                  <a:schemeClr val="accent4">
                    <a:lumMod val="75000"/>
                  </a:schemeClr>
                </a:solidFill>
                <a:latin typeface="Consolas" pitchFamily="49" charset="0"/>
              </a:rPr>
              <a:t>value, ... </a:t>
            </a:r>
          </a:p>
          <a:p>
            <a:pPr>
              <a:buNone/>
            </a:pPr>
            <a:r>
              <a:rPr lang="en-US" dirty="0">
                <a:solidFill>
                  <a:schemeClr val="accent6">
                    <a:lumMod val="50000"/>
                  </a:schemeClr>
                </a:solidFill>
                <a:latin typeface="Consolas" pitchFamily="49" charset="0"/>
              </a:rPr>
              <a:t>where current of </a:t>
            </a:r>
            <a:r>
              <a:rPr lang="en-US" sz="1800" dirty="0" err="1">
                <a:solidFill>
                  <a:schemeClr val="accent4">
                    <a:lumMod val="75000"/>
                  </a:schemeClr>
                </a:solidFill>
                <a:latin typeface="Consolas" pitchFamily="49" charset="0"/>
              </a:rPr>
              <a:t>cursor_variable</a:t>
            </a:r>
            <a:r>
              <a:rPr lang="en-US" dirty="0">
                <a:solidFill>
                  <a:schemeClr val="accent6">
                    <a:lumMod val="50000"/>
                  </a:schemeClr>
                </a:solidFill>
                <a:latin typeface="Consolas" pitchFamily="49" charset="0"/>
              </a:rPr>
              <a:t>;</a:t>
            </a:r>
          </a:p>
          <a:p>
            <a:pPr>
              <a:buNone/>
            </a:pPr>
            <a:endParaRPr lang="en-US" dirty="0">
              <a:solidFill>
                <a:schemeClr val="accent6">
                  <a:lumMod val="50000"/>
                </a:schemeClr>
              </a:solidFill>
              <a:latin typeface="Consolas" pitchFamily="49" charset="0"/>
            </a:endParaRPr>
          </a:p>
          <a:p>
            <a:pPr>
              <a:buNone/>
            </a:pPr>
            <a:r>
              <a:rPr lang="en-US" dirty="0">
                <a:solidFill>
                  <a:schemeClr val="accent6">
                    <a:lumMod val="50000"/>
                  </a:schemeClr>
                </a:solidFill>
                <a:latin typeface="Consolas" pitchFamily="49" charset="0"/>
              </a:rPr>
              <a:t>delete from </a:t>
            </a:r>
            <a:r>
              <a:rPr lang="en-US" sz="1800" dirty="0" err="1">
                <a:solidFill>
                  <a:schemeClr val="accent4">
                    <a:lumMod val="75000"/>
                  </a:schemeClr>
                </a:solidFill>
                <a:latin typeface="Consolas" pitchFamily="49" charset="0"/>
              </a:rPr>
              <a:t>table_name</a:t>
            </a:r>
            <a:r>
              <a:rPr lang="en-US" sz="1800" dirty="0">
                <a:solidFill>
                  <a:schemeClr val="accent4">
                    <a:lumMod val="75000"/>
                  </a:schemeClr>
                </a:solidFill>
                <a:latin typeface="Consolas" pitchFamily="49" charset="0"/>
              </a:rPr>
              <a:t> </a:t>
            </a:r>
          </a:p>
          <a:p>
            <a:pPr>
              <a:buNone/>
            </a:pPr>
            <a:r>
              <a:rPr lang="en-US" dirty="0">
                <a:solidFill>
                  <a:schemeClr val="accent6">
                    <a:lumMod val="50000"/>
                  </a:schemeClr>
                </a:solidFill>
                <a:latin typeface="Consolas" pitchFamily="49" charset="0"/>
              </a:rPr>
              <a:t>where current of </a:t>
            </a:r>
            <a:r>
              <a:rPr lang="en-US" sz="1800" dirty="0" err="1">
                <a:solidFill>
                  <a:schemeClr val="accent4">
                    <a:lumMod val="75000"/>
                  </a:schemeClr>
                </a:solidFill>
                <a:latin typeface="Consolas" pitchFamily="49" charset="0"/>
              </a:rPr>
              <a:t>cursor_variable</a:t>
            </a:r>
            <a:r>
              <a:rPr lang="en-US" dirty="0">
                <a:solidFill>
                  <a:schemeClr val="accent6">
                    <a:lumMod val="50000"/>
                  </a:schemeClr>
                </a:solidFill>
                <a:latin typeface="Consolas" pitchFamily="49" charset="0"/>
              </a:rPr>
              <a:t>;</a:t>
            </a:r>
          </a:p>
        </p:txBody>
      </p:sp>
    </p:spTree>
    <p:extLst>
      <p:ext uri="{BB962C8B-B14F-4D97-AF65-F5344CB8AC3E}">
        <p14:creationId xmlns:p14="http://schemas.microsoft.com/office/powerpoint/2010/main" val="37449080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C21B19B-FF9F-48AE-AF3E-1C3D6C01BBB1}"/>
              </a:ext>
            </a:extLst>
          </p:cNvPr>
          <p:cNvSpPr>
            <a:spLocks noGrp="1"/>
          </p:cNvSpPr>
          <p:nvPr>
            <p:ph type="title"/>
          </p:nvPr>
        </p:nvSpPr>
        <p:spPr/>
        <p:txBody>
          <a:bodyPr/>
          <a:lstStyle/>
          <a:p>
            <a:r>
              <a:rPr lang="en-US" b="1" dirty="0"/>
              <a:t>Closing cursor</a:t>
            </a:r>
          </a:p>
        </p:txBody>
      </p:sp>
      <p:sp>
        <p:nvSpPr>
          <p:cNvPr id="5" name="Содержимое 4"/>
          <p:cNvSpPr txBox="1">
            <a:spLocks/>
          </p:cNvSpPr>
          <p:nvPr/>
        </p:nvSpPr>
        <p:spPr>
          <a:xfrm>
            <a:off x="6603241" y="3422920"/>
            <a:ext cx="3388485" cy="526770"/>
          </a:xfrm>
          <a:prstGeom prst="rect">
            <a:avLst/>
          </a:prstGeom>
        </p:spPr>
        <p:txBody>
          <a:bodyPr/>
          <a:lstStyle>
            <a:lvl1pPr marL="342900" indent="-342900" algn="l" defTabSz="457200" rtl="0" eaLnBrk="1" latinLnBrk="0" hangingPunct="1">
              <a:spcBef>
                <a:spcPct val="20000"/>
              </a:spcBef>
              <a:buClr>
                <a:schemeClr val="accent2"/>
              </a:buClr>
              <a:buFont typeface="Arial"/>
              <a:buChar char="•"/>
              <a:defRPr sz="2000" kern="1200">
                <a:solidFill>
                  <a:schemeClr val="tx1"/>
                </a:solidFill>
                <a:latin typeface="Trebuchet MS"/>
                <a:ea typeface="+mn-ea"/>
                <a:cs typeface="Trebuchet MS"/>
              </a:defRPr>
            </a:lvl1pPr>
            <a:lvl2pPr marL="742950" indent="-285750" algn="l" defTabSz="457200" rtl="0" eaLnBrk="1" latinLnBrk="0" hangingPunct="1">
              <a:spcBef>
                <a:spcPct val="20000"/>
              </a:spcBef>
              <a:buFont typeface="Arial"/>
              <a:buChar char="–"/>
              <a:defRPr sz="1800" kern="1200">
                <a:solidFill>
                  <a:schemeClr val="tx1"/>
                </a:solidFill>
                <a:latin typeface="Trebuchet MS"/>
                <a:ea typeface="+mn-ea"/>
                <a:cs typeface="Trebuchet MS"/>
              </a:defRPr>
            </a:lvl2pPr>
            <a:lvl3pPr marL="1143000" indent="-228600" algn="l" defTabSz="457200" rtl="0" eaLnBrk="1" latinLnBrk="0" hangingPunct="1">
              <a:spcBef>
                <a:spcPct val="20000"/>
              </a:spcBef>
              <a:buFont typeface="Arial"/>
              <a:buChar char="•"/>
              <a:defRPr sz="1600" kern="1200">
                <a:solidFill>
                  <a:schemeClr val="tx1"/>
                </a:solidFill>
                <a:latin typeface="Trebuchet MS"/>
                <a:ea typeface="+mn-ea"/>
                <a:cs typeface="Trebuchet MS"/>
              </a:defRPr>
            </a:lvl3pPr>
            <a:lvl4pPr marL="1600200" indent="-228600" algn="l" defTabSz="457200" rtl="0" eaLnBrk="1" latinLnBrk="0" hangingPunct="1">
              <a:spcBef>
                <a:spcPct val="20000"/>
              </a:spcBef>
              <a:buFont typeface="Arial"/>
              <a:buChar char="–"/>
              <a:defRPr sz="1300" kern="1200">
                <a:solidFill>
                  <a:schemeClr val="tx1"/>
                </a:solidFill>
                <a:latin typeface="Trebuchet MS"/>
                <a:ea typeface="+mn-ea"/>
                <a:cs typeface="Trebuchet MS"/>
              </a:defRPr>
            </a:lvl4pPr>
            <a:lvl5pPr marL="2057400" indent="-228600" algn="l" defTabSz="457200" rtl="0" eaLnBrk="1" latinLnBrk="0" hangingPunct="1">
              <a:spcBef>
                <a:spcPct val="20000"/>
              </a:spcBef>
              <a:buFont typeface="Arial"/>
              <a:buChar char="»"/>
              <a:defRPr sz="1100" kern="1200">
                <a:solidFill>
                  <a:schemeClr val="tx1"/>
                </a:solidFill>
                <a:latin typeface="Trebuchet MS"/>
                <a:ea typeface="+mn-ea"/>
                <a:cs typeface="Trebuchet M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a:buNone/>
            </a:pPr>
            <a:r>
              <a:rPr lang="en-US" dirty="0">
                <a:solidFill>
                  <a:schemeClr val="accent6">
                    <a:lumMod val="50000"/>
                  </a:schemeClr>
                </a:solidFill>
                <a:latin typeface="Consolas" pitchFamily="49" charset="0"/>
              </a:rPr>
              <a:t>CLOSE </a:t>
            </a:r>
            <a:r>
              <a:rPr lang="en-US" dirty="0" err="1">
                <a:solidFill>
                  <a:schemeClr val="accent4">
                    <a:lumMod val="75000"/>
                  </a:schemeClr>
                </a:solidFill>
                <a:latin typeface="Consolas" pitchFamily="49" charset="0"/>
              </a:rPr>
              <a:t>some_bound_cur</a:t>
            </a:r>
            <a:r>
              <a:rPr lang="en-US" dirty="0">
                <a:solidFill>
                  <a:schemeClr val="accent4">
                    <a:lumMod val="75000"/>
                  </a:schemeClr>
                </a:solidFill>
                <a:latin typeface="Consolas" pitchFamily="49" charset="0"/>
              </a:rPr>
              <a:t>;</a:t>
            </a:r>
            <a:endParaRPr lang="en-US" dirty="0">
              <a:solidFill>
                <a:schemeClr val="tx1">
                  <a:lumMod val="50000"/>
                  <a:lumOff val="50000"/>
                </a:schemeClr>
              </a:solidFill>
              <a:latin typeface="Consolas" pitchFamily="49" charset="0"/>
            </a:endParaRPr>
          </a:p>
        </p:txBody>
      </p:sp>
      <p:sp>
        <p:nvSpPr>
          <p:cNvPr id="2" name="Rectangle 1">
            <a:extLst>
              <a:ext uri="{FF2B5EF4-FFF2-40B4-BE49-F238E27FC236}">
                <a16:creationId xmlns:a16="http://schemas.microsoft.com/office/drawing/2014/main" id="{E886C0DE-18A2-4036-9EFB-130E59BD0E6E}"/>
              </a:ext>
            </a:extLst>
          </p:cNvPr>
          <p:cNvSpPr/>
          <p:nvPr/>
        </p:nvSpPr>
        <p:spPr>
          <a:xfrm>
            <a:off x="2895599" y="2165797"/>
            <a:ext cx="1828801" cy="1188574"/>
          </a:xfrm>
          <a:custGeom>
            <a:avLst/>
            <a:gdLst>
              <a:gd name="connsiteX0" fmla="*/ 0 w 1828801"/>
              <a:gd name="connsiteY0" fmla="*/ 0 h 1188574"/>
              <a:gd name="connsiteX1" fmla="*/ 573024 w 1828801"/>
              <a:gd name="connsiteY1" fmla="*/ 0 h 1188574"/>
              <a:gd name="connsiteX2" fmla="*/ 1164337 w 1828801"/>
              <a:gd name="connsiteY2" fmla="*/ 0 h 1188574"/>
              <a:gd name="connsiteX3" fmla="*/ 1828801 w 1828801"/>
              <a:gd name="connsiteY3" fmla="*/ 0 h 1188574"/>
              <a:gd name="connsiteX4" fmla="*/ 1828801 w 1828801"/>
              <a:gd name="connsiteY4" fmla="*/ 594287 h 1188574"/>
              <a:gd name="connsiteX5" fmla="*/ 1828801 w 1828801"/>
              <a:gd name="connsiteY5" fmla="*/ 1188574 h 1188574"/>
              <a:gd name="connsiteX6" fmla="*/ 1219201 w 1828801"/>
              <a:gd name="connsiteY6" fmla="*/ 1188574 h 1188574"/>
              <a:gd name="connsiteX7" fmla="*/ 646176 w 1828801"/>
              <a:gd name="connsiteY7" fmla="*/ 1188574 h 1188574"/>
              <a:gd name="connsiteX8" fmla="*/ 0 w 1828801"/>
              <a:gd name="connsiteY8" fmla="*/ 1188574 h 1188574"/>
              <a:gd name="connsiteX9" fmla="*/ 0 w 1828801"/>
              <a:gd name="connsiteY9" fmla="*/ 618058 h 1188574"/>
              <a:gd name="connsiteX10" fmla="*/ 0 w 1828801"/>
              <a:gd name="connsiteY10" fmla="*/ 0 h 118857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828801" h="1188574" fill="none" extrusionOk="0">
                <a:moveTo>
                  <a:pt x="0" y="0"/>
                </a:moveTo>
                <a:cubicBezTo>
                  <a:pt x="213852" y="-3552"/>
                  <a:pt x="370425" y="-6213"/>
                  <a:pt x="573024" y="0"/>
                </a:cubicBezTo>
                <a:cubicBezTo>
                  <a:pt x="775623" y="6213"/>
                  <a:pt x="1018428" y="-2179"/>
                  <a:pt x="1164337" y="0"/>
                </a:cubicBezTo>
                <a:cubicBezTo>
                  <a:pt x="1310246" y="2179"/>
                  <a:pt x="1548873" y="9428"/>
                  <a:pt x="1828801" y="0"/>
                </a:cubicBezTo>
                <a:cubicBezTo>
                  <a:pt x="1834903" y="130543"/>
                  <a:pt x="1803101" y="302184"/>
                  <a:pt x="1828801" y="594287"/>
                </a:cubicBezTo>
                <a:cubicBezTo>
                  <a:pt x="1854501" y="886390"/>
                  <a:pt x="1830624" y="981674"/>
                  <a:pt x="1828801" y="1188574"/>
                </a:cubicBezTo>
                <a:cubicBezTo>
                  <a:pt x="1624484" y="1205925"/>
                  <a:pt x="1502666" y="1166163"/>
                  <a:pt x="1219201" y="1188574"/>
                </a:cubicBezTo>
                <a:cubicBezTo>
                  <a:pt x="935736" y="1210985"/>
                  <a:pt x="765596" y="1167341"/>
                  <a:pt x="646176" y="1188574"/>
                </a:cubicBezTo>
                <a:cubicBezTo>
                  <a:pt x="526756" y="1209807"/>
                  <a:pt x="190141" y="1211058"/>
                  <a:pt x="0" y="1188574"/>
                </a:cubicBezTo>
                <a:cubicBezTo>
                  <a:pt x="411" y="979971"/>
                  <a:pt x="-5903" y="750223"/>
                  <a:pt x="0" y="618058"/>
                </a:cubicBezTo>
                <a:cubicBezTo>
                  <a:pt x="5903" y="485893"/>
                  <a:pt x="25097" y="260649"/>
                  <a:pt x="0" y="0"/>
                </a:cubicBezTo>
                <a:close/>
              </a:path>
              <a:path w="1828801" h="1188574" stroke="0" extrusionOk="0">
                <a:moveTo>
                  <a:pt x="0" y="0"/>
                </a:moveTo>
                <a:cubicBezTo>
                  <a:pt x="270384" y="28828"/>
                  <a:pt x="422779" y="4219"/>
                  <a:pt x="646176" y="0"/>
                </a:cubicBezTo>
                <a:cubicBezTo>
                  <a:pt x="869573" y="-4219"/>
                  <a:pt x="1080958" y="11016"/>
                  <a:pt x="1255777" y="0"/>
                </a:cubicBezTo>
                <a:cubicBezTo>
                  <a:pt x="1430596" y="-11016"/>
                  <a:pt x="1551313" y="12198"/>
                  <a:pt x="1828801" y="0"/>
                </a:cubicBezTo>
                <a:cubicBezTo>
                  <a:pt x="1857152" y="240919"/>
                  <a:pt x="1844445" y="308272"/>
                  <a:pt x="1828801" y="594287"/>
                </a:cubicBezTo>
                <a:cubicBezTo>
                  <a:pt x="1813157" y="880302"/>
                  <a:pt x="1816301" y="955129"/>
                  <a:pt x="1828801" y="1188574"/>
                </a:cubicBezTo>
                <a:cubicBezTo>
                  <a:pt x="1580157" y="1194483"/>
                  <a:pt x="1419300" y="1206931"/>
                  <a:pt x="1219201" y="1188574"/>
                </a:cubicBezTo>
                <a:cubicBezTo>
                  <a:pt x="1019102" y="1170217"/>
                  <a:pt x="816708" y="1160300"/>
                  <a:pt x="591312" y="1188574"/>
                </a:cubicBezTo>
                <a:cubicBezTo>
                  <a:pt x="365916" y="1216848"/>
                  <a:pt x="169859" y="1161085"/>
                  <a:pt x="0" y="1188574"/>
                </a:cubicBezTo>
                <a:cubicBezTo>
                  <a:pt x="-7566" y="972780"/>
                  <a:pt x="-12018" y="768587"/>
                  <a:pt x="0" y="629944"/>
                </a:cubicBezTo>
                <a:cubicBezTo>
                  <a:pt x="12018" y="491301"/>
                  <a:pt x="16406" y="288007"/>
                  <a:pt x="0" y="0"/>
                </a:cubicBezTo>
                <a:close/>
              </a:path>
            </a:pathLst>
          </a:custGeom>
          <a:solidFill>
            <a:schemeClr val="accent1">
              <a:lumMod val="10000"/>
              <a:lumOff val="90000"/>
            </a:schemeClr>
          </a:solidFill>
          <a:ln w="9525" cap="flat" cmpd="sng" algn="ctr">
            <a:solidFill>
              <a:schemeClr val="accent3"/>
            </a:solidFill>
            <a:prstDash val="sysDash"/>
            <a:round/>
            <a:headEnd type="none" w="med" len="med"/>
            <a:tailEnd type="none" w="med" len="med"/>
            <a:extLst>
              <a:ext uri="{C807C97D-BFC1-408E-A445-0C87EB9F89A2}">
                <ask:lineSketchStyleProps xmlns:ask="http://schemas.microsoft.com/office/drawing/2018/sketchyshapes" sd="981765707">
                  <a:prstGeom prst="rect">
                    <a:avLst/>
                  </a:prstGeom>
                  <ask:type>
                    <ask:lineSketchFreehand/>
                  </ask:type>
                </ask:lineSketchStyleProps>
              </a:ext>
            </a:extLst>
          </a:ln>
        </p:spPr>
        <p:style>
          <a:lnRef idx="0">
            <a:scrgbClr r="0" g="0" b="0"/>
          </a:lnRef>
          <a:fillRef idx="0">
            <a:scrgbClr r="0" g="0" b="0"/>
          </a:fillRef>
          <a:effectRef idx="0">
            <a:scrgbClr r="0" g="0" b="0"/>
          </a:effectRef>
          <a:fontRef idx="minor">
            <a:schemeClr val="accent3"/>
          </a:fontRef>
        </p:style>
        <p:txBody>
          <a:bodyPr rtlCol="0" anchor="ctr"/>
          <a:lstStyle/>
          <a:p>
            <a:pPr algn="ctr"/>
            <a:endParaRPr lang="en-US"/>
          </a:p>
        </p:txBody>
      </p:sp>
      <p:cxnSp>
        <p:nvCxnSpPr>
          <p:cNvPr id="6" name="Straight Connector 5">
            <a:extLst>
              <a:ext uri="{FF2B5EF4-FFF2-40B4-BE49-F238E27FC236}">
                <a16:creationId xmlns:a16="http://schemas.microsoft.com/office/drawing/2014/main" id="{E9369A31-6964-4C63-9C51-551857617415}"/>
              </a:ext>
            </a:extLst>
          </p:cNvPr>
          <p:cNvCxnSpPr>
            <a:cxnSpLocks/>
          </p:cNvCxnSpPr>
          <p:nvPr/>
        </p:nvCxnSpPr>
        <p:spPr>
          <a:xfrm>
            <a:off x="2895599" y="2165797"/>
            <a:ext cx="1828801"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8" name="Straight Connector 7">
            <a:extLst>
              <a:ext uri="{FF2B5EF4-FFF2-40B4-BE49-F238E27FC236}">
                <a16:creationId xmlns:a16="http://schemas.microsoft.com/office/drawing/2014/main" id="{8424F456-14F2-496C-9694-31E94D32812F}"/>
              </a:ext>
            </a:extLst>
          </p:cNvPr>
          <p:cNvCxnSpPr>
            <a:cxnSpLocks/>
          </p:cNvCxnSpPr>
          <p:nvPr/>
        </p:nvCxnSpPr>
        <p:spPr>
          <a:xfrm>
            <a:off x="2895599" y="2570427"/>
            <a:ext cx="1828801" cy="0"/>
          </a:xfrm>
          <a:prstGeom prst="line">
            <a:avLst/>
          </a:prstGeom>
        </p:spPr>
        <p:style>
          <a:lnRef idx="1">
            <a:schemeClr val="accent3"/>
          </a:lnRef>
          <a:fillRef idx="0">
            <a:schemeClr val="accent3"/>
          </a:fillRef>
          <a:effectRef idx="0">
            <a:schemeClr val="accent3"/>
          </a:effectRef>
          <a:fontRef idx="minor">
            <a:schemeClr val="tx1"/>
          </a:fontRef>
        </p:style>
      </p:cxnSp>
      <p:cxnSp>
        <p:nvCxnSpPr>
          <p:cNvPr id="9" name="Straight Connector 8">
            <a:extLst>
              <a:ext uri="{FF2B5EF4-FFF2-40B4-BE49-F238E27FC236}">
                <a16:creationId xmlns:a16="http://schemas.microsoft.com/office/drawing/2014/main" id="{B3B2D4B7-C8E4-42B0-80A4-730AE30BF83F}"/>
              </a:ext>
            </a:extLst>
          </p:cNvPr>
          <p:cNvCxnSpPr>
            <a:cxnSpLocks/>
          </p:cNvCxnSpPr>
          <p:nvPr/>
        </p:nvCxnSpPr>
        <p:spPr>
          <a:xfrm>
            <a:off x="2895598" y="2999052"/>
            <a:ext cx="1828801" cy="0"/>
          </a:xfrm>
          <a:prstGeom prst="line">
            <a:avLst/>
          </a:prstGeom>
        </p:spPr>
        <p:style>
          <a:lnRef idx="1">
            <a:schemeClr val="accent3"/>
          </a:lnRef>
          <a:fillRef idx="0">
            <a:schemeClr val="accent3"/>
          </a:fillRef>
          <a:effectRef idx="0">
            <a:schemeClr val="accent3"/>
          </a:effectRef>
          <a:fontRef idx="minor">
            <a:schemeClr val="tx1"/>
          </a:fontRef>
        </p:style>
      </p:cxnSp>
      <p:sp>
        <p:nvSpPr>
          <p:cNvPr id="10" name="Arrow: Right 9">
            <a:extLst>
              <a:ext uri="{FF2B5EF4-FFF2-40B4-BE49-F238E27FC236}">
                <a16:creationId xmlns:a16="http://schemas.microsoft.com/office/drawing/2014/main" id="{3A44105F-D8F1-4552-9AFE-9297C31917BA}"/>
              </a:ext>
            </a:extLst>
          </p:cNvPr>
          <p:cNvSpPr/>
          <p:nvPr/>
        </p:nvSpPr>
        <p:spPr>
          <a:xfrm>
            <a:off x="1792010" y="3607765"/>
            <a:ext cx="960713" cy="115745"/>
          </a:xfrm>
          <a:prstGeom prst="rightArrow">
            <a:avLst/>
          </a:prstGeom>
          <a:solidFill>
            <a:schemeClr val="accent1">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098414C1-658A-4183-A122-1D79DC5F7B5D}"/>
              </a:ext>
            </a:extLst>
          </p:cNvPr>
          <p:cNvSpPr txBox="1"/>
          <p:nvPr/>
        </p:nvSpPr>
        <p:spPr>
          <a:xfrm>
            <a:off x="1671575" y="3338216"/>
            <a:ext cx="960713" cy="369332"/>
          </a:xfrm>
          <a:prstGeom prst="rect">
            <a:avLst/>
          </a:prstGeom>
          <a:noFill/>
        </p:spPr>
        <p:txBody>
          <a:bodyPr wrap="square" rtlCol="0">
            <a:spAutoFit/>
          </a:bodyPr>
          <a:lstStyle/>
          <a:p>
            <a:r>
              <a:rPr lang="en-US" dirty="0"/>
              <a:t>CURSOR</a:t>
            </a:r>
          </a:p>
        </p:txBody>
      </p:sp>
      <p:sp>
        <p:nvSpPr>
          <p:cNvPr id="12" name="Cross 11">
            <a:extLst>
              <a:ext uri="{FF2B5EF4-FFF2-40B4-BE49-F238E27FC236}">
                <a16:creationId xmlns:a16="http://schemas.microsoft.com/office/drawing/2014/main" id="{A3EB0675-6469-4242-8BD8-3CCBF433BFDA}"/>
              </a:ext>
            </a:extLst>
          </p:cNvPr>
          <p:cNvSpPr/>
          <p:nvPr/>
        </p:nvSpPr>
        <p:spPr>
          <a:xfrm rot="2494982">
            <a:off x="2919695" y="3542187"/>
            <a:ext cx="280928" cy="246899"/>
          </a:xfrm>
          <a:prstGeom prst="plus">
            <a:avLst>
              <a:gd name="adj" fmla="val 28858"/>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064C5305-9F4A-4D6B-B241-47B1E0F1CDA1}"/>
              </a:ext>
            </a:extLst>
          </p:cNvPr>
          <p:cNvPicPr>
            <a:picLocks noChangeAspect="1"/>
          </p:cNvPicPr>
          <p:nvPr/>
        </p:nvPicPr>
        <p:blipFill>
          <a:blip r:embed="rId3"/>
          <a:stretch>
            <a:fillRect/>
          </a:stretch>
        </p:blipFill>
        <p:spPr>
          <a:xfrm>
            <a:off x="6603241" y="1872480"/>
            <a:ext cx="2353003" cy="695422"/>
          </a:xfrm>
          <a:prstGeom prst="rect">
            <a:avLst/>
          </a:prstGeom>
        </p:spPr>
      </p:pic>
    </p:spTree>
    <p:extLst>
      <p:ext uri="{BB962C8B-B14F-4D97-AF65-F5344CB8AC3E}">
        <p14:creationId xmlns:p14="http://schemas.microsoft.com/office/powerpoint/2010/main" val="1987708334"/>
      </p:ext>
    </p:extLst>
  </p:cSld>
  <p:clrMapOvr>
    <a:masterClrMapping/>
  </p:clrMapOvr>
</p:sld>
</file>

<file path=ppt/theme/theme1.xml><?xml version="1.0" encoding="utf-8"?>
<a:theme xmlns:a="http://schemas.openxmlformats.org/drawingml/2006/main" name="Custom Design">
  <a:themeElements>
    <a:clrScheme name="EPAM">
      <a:dk1>
        <a:srgbClr val="464547"/>
      </a:dk1>
      <a:lt1>
        <a:sysClr val="window" lastClr="FFFFFF"/>
      </a:lt1>
      <a:dk2>
        <a:srgbClr val="666666"/>
      </a:dk2>
      <a:lt2>
        <a:srgbClr val="999999"/>
      </a:lt2>
      <a:accent1>
        <a:srgbClr val="CCCCCC"/>
      </a:accent1>
      <a:accent2>
        <a:srgbClr val="39C2D7"/>
      </a:accent2>
      <a:accent3>
        <a:srgbClr val="1A9CB0"/>
      </a:accent3>
      <a:accent4>
        <a:srgbClr val="A3C644"/>
      </a:accent4>
      <a:accent5>
        <a:srgbClr val="7F993A"/>
      </a:accent5>
      <a:accent6>
        <a:srgbClr val="B22746"/>
      </a:accent6>
      <a:hlink>
        <a:srgbClr val="FFFFFF"/>
      </a:hlink>
      <a:folHlink>
        <a:srgbClr val="FFFFFF"/>
      </a:folHlink>
    </a:clrScheme>
    <a:fontScheme name="Revolution">
      <a:majorFont>
        <a:latin typeface="Trebuchet MS"/>
        <a:ea typeface=""/>
        <a:cs typeface=""/>
        <a:font script="Jpan" typeface="ＭＳ ゴシック"/>
        <a:font script="Hans" typeface="宋体"/>
        <a:font script="Hant" typeface="新細明體"/>
      </a:majorFont>
      <a:minorFont>
        <a:latin typeface="Trebuchet MS"/>
        <a:ea typeface=""/>
        <a:cs typeface=""/>
        <a:font script="Jpan" typeface="ＭＳ ゴシック"/>
        <a:font script="Hans" typeface="宋体"/>
        <a:font script="Hant" typeface="新細明體"/>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Theme1">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heme1" id="{B1030E66-D622-4A2C-A780-E8D0C5A75002}" vid="{EF2DDD0D-6367-4D3B-9AC8-9338D6E343E6}"/>
    </a:ext>
  </a:extLst>
</a:theme>
</file>

<file path=ppt/theme/theme3.xml><?xml version="1.0" encoding="utf-8"?>
<a:theme xmlns:a="http://schemas.openxmlformats.org/drawingml/2006/main" name="3_EPAM1">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1" id="{3043812C-3783-4862-B875-B3690480E19A}" vid="{FD22F7D5-DBED-44CA-80F0-2780F71C6B15}"/>
    </a:ext>
  </a:extLst>
</a:theme>
</file>

<file path=ppt/theme/theme4.xml><?xml version="1.0" encoding="utf-8"?>
<a:theme xmlns:a="http://schemas.openxmlformats.org/drawingml/2006/main" name="Covers">
  <a:themeElements>
    <a:clrScheme name="Custom 6">
      <a:dk1>
        <a:srgbClr val="222222"/>
      </a:dk1>
      <a:lt1>
        <a:srgbClr val="FFFFFF"/>
      </a:lt1>
      <a:dk2>
        <a:srgbClr val="464547"/>
      </a:dk2>
      <a:lt2>
        <a:srgbClr val="CCCCCC"/>
      </a:lt2>
      <a:accent1>
        <a:srgbClr val="464547"/>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740A320D-646C-4C12-89B1-0B127236B0F7}"/>
    </a:ext>
  </a:extLst>
</a:theme>
</file>

<file path=ppt/theme/theme5.xml><?xml version="1.0" encoding="utf-8"?>
<a:theme xmlns:a="http://schemas.openxmlformats.org/drawingml/2006/main" name="General">
  <a:themeElements>
    <a:clrScheme name="Custom 7">
      <a:dk1>
        <a:srgbClr val="222222"/>
      </a:dk1>
      <a:lt1>
        <a:srgbClr val="FFFFFF"/>
      </a:lt1>
      <a:dk2>
        <a:srgbClr val="464547"/>
      </a:dk2>
      <a:lt2>
        <a:srgbClr val="CCCCCC"/>
      </a:lt2>
      <a:accent1>
        <a:srgbClr val="222222"/>
      </a:accent1>
      <a:accent2>
        <a:srgbClr val="76CDD8"/>
      </a:accent2>
      <a:accent3>
        <a:srgbClr val="008ACF"/>
      </a:accent3>
      <a:accent4>
        <a:srgbClr val="CEDB56"/>
      </a:accent4>
      <a:accent5>
        <a:srgbClr val="39C2D7"/>
      </a:accent5>
      <a:accent6>
        <a:srgbClr val="D35D47"/>
      </a:accent6>
      <a:hlink>
        <a:srgbClr val="76CDD8"/>
      </a:hlink>
      <a:folHlink>
        <a:srgbClr val="76CDD8"/>
      </a:folHlink>
    </a:clrScheme>
    <a:fontScheme name="EPAM September 2017 - PPT">
      <a:majorFont>
        <a:latin typeface="Calibri Light"/>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EPAM PPTX Template" id="{07F0FB55-CFFA-47CA-99A0-A77E3213ACA6}" vid="{5C4EAAF8-284D-4A65-B20F-C47DE8AC265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SharedWithUsers xmlns="55af1afe-24e9-4d9e-8b54-53f2032f41af">
      <UserInfo>
        <DisplayName/>
        <AccountId xsi:nil="true"/>
        <AccountType/>
      </UserInfo>
    </SharedWithUser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2F54897E54BA54408664CA011F7489F6" ma:contentTypeVersion="12" ma:contentTypeDescription="Create a new document." ma:contentTypeScope="" ma:versionID="a27d6dbaf3b81e28f02b064b4ca79c10">
  <xsd:schema xmlns:xsd="http://www.w3.org/2001/XMLSchema" xmlns:xs="http://www.w3.org/2001/XMLSchema" xmlns:p="http://schemas.microsoft.com/office/2006/metadata/properties" xmlns:ns2="59158387-0b2d-4d97-a983-e5561f7f08d0" xmlns:ns3="55af1afe-24e9-4d9e-8b54-53f2032f41af" targetNamespace="http://schemas.microsoft.com/office/2006/metadata/properties" ma:root="true" ma:fieldsID="37183ce83897060e9ae3fdc6567d7fdd" ns2:_="" ns3:_="">
    <xsd:import namespace="59158387-0b2d-4d97-a983-e5561f7f08d0"/>
    <xsd:import namespace="55af1afe-24e9-4d9e-8b54-53f2032f41af"/>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element ref="ns2:MediaServiceAutoTags" minOccurs="0"/>
                <xsd:element ref="ns2:MediaServiceGenerationTime" minOccurs="0"/>
                <xsd:element ref="ns2:MediaServiceEventHashCode" minOccurs="0"/>
                <xsd:element ref="ns2:MediaServiceOCR" minOccurs="0"/>
                <xsd:element ref="ns2:MediaServiceDateTaken" minOccurs="0"/>
                <xsd:element ref="ns2:MediaServiceAutoKeyPoints" minOccurs="0"/>
                <xsd:element ref="ns2:MediaServiceKeyPoints"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9158387-0b2d-4d97-a983-e5561f7f08d0"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5af1afe-24e9-4d9e-8b54-53f2032f41af"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D5E3C081-4081-47AD-A9A6-9F18F525DA1D}">
  <ds:schemaRefs>
    <ds:schemaRef ds:uri="http://www.w3.org/XML/1998/namespace"/>
    <ds:schemaRef ds:uri="http://purl.org/dc/terms/"/>
    <ds:schemaRef ds:uri="http://schemas.openxmlformats.org/package/2006/metadata/core-properties"/>
    <ds:schemaRef ds:uri="http://schemas.microsoft.com/office/2006/documentManagement/types"/>
    <ds:schemaRef ds:uri="http://schemas.microsoft.com/office/2006/metadata/properties"/>
    <ds:schemaRef ds:uri="http://purl.org/dc/dcmitype/"/>
    <ds:schemaRef ds:uri="http://purl.org/dc/elements/1.1/"/>
    <ds:schemaRef ds:uri="http://schemas.microsoft.com/office/infopath/2007/PartnerControls"/>
    <ds:schemaRef ds:uri="55af1afe-24e9-4d9e-8b54-53f2032f41af"/>
    <ds:schemaRef ds:uri="59158387-0b2d-4d97-a983-e5561f7f08d0"/>
  </ds:schemaRefs>
</ds:datastoreItem>
</file>

<file path=customXml/itemProps2.xml><?xml version="1.0" encoding="utf-8"?>
<ds:datastoreItem xmlns:ds="http://schemas.openxmlformats.org/officeDocument/2006/customXml" ds:itemID="{14883F0F-DE57-4ECA-B9BB-F22E8C5B5D82}">
  <ds:schemaRefs>
    <ds:schemaRef ds:uri="http://schemas.microsoft.com/sharepoint/v3/contenttype/forms"/>
  </ds:schemaRefs>
</ds:datastoreItem>
</file>

<file path=customXml/itemProps3.xml><?xml version="1.0" encoding="utf-8"?>
<ds:datastoreItem xmlns:ds="http://schemas.openxmlformats.org/officeDocument/2006/customXml" ds:itemID="{BB907976-01B0-434A-96A1-347BBA9F6CE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9158387-0b2d-4d97-a983-e5561f7f08d0"/>
    <ds:schemaRef ds:uri="55af1afe-24e9-4d9e-8b54-53f2032f41a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
  <TotalTime>23010</TotalTime>
  <Words>4497</Words>
  <Application>Microsoft Office PowerPoint</Application>
  <PresentationFormat>Widescreen</PresentationFormat>
  <Paragraphs>383</Paragraphs>
  <Slides>27</Slides>
  <Notes>20</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27</vt:i4>
      </vt:variant>
    </vt:vector>
  </HeadingPairs>
  <TitlesOfParts>
    <vt:vector size="41" baseType="lpstr">
      <vt:lpstr>Arial</vt:lpstr>
      <vt:lpstr>Arial Black</vt:lpstr>
      <vt:lpstr>Calibri</vt:lpstr>
      <vt:lpstr>Calibri Light</vt:lpstr>
      <vt:lpstr>Consolas</vt:lpstr>
      <vt:lpstr>Courier New</vt:lpstr>
      <vt:lpstr>Symbol</vt:lpstr>
      <vt:lpstr>Times New Roman</vt:lpstr>
      <vt:lpstr>Trebuchet MS</vt:lpstr>
      <vt:lpstr>Custom Design</vt:lpstr>
      <vt:lpstr>1_Theme1</vt:lpstr>
      <vt:lpstr>3_EPAM1</vt:lpstr>
      <vt:lpstr>Covers</vt:lpstr>
      <vt:lpstr>General</vt:lpstr>
      <vt:lpstr>PostgreSQL DB for DWH and ETL Building</vt:lpstr>
      <vt:lpstr>Agenda</vt:lpstr>
      <vt:lpstr>PowerPoint Presentation</vt:lpstr>
      <vt:lpstr>Cursors in PL/pgSQL</vt:lpstr>
      <vt:lpstr>Declaring cursor</vt:lpstr>
      <vt:lpstr>Opening cursor</vt:lpstr>
      <vt:lpstr>Using cursor</vt:lpstr>
      <vt:lpstr>Using cursor: Move, Update</vt:lpstr>
      <vt:lpstr>Closing cursor</vt:lpstr>
      <vt:lpstr>Returning cursors</vt:lpstr>
      <vt:lpstr>Looping through result</vt:lpstr>
      <vt:lpstr>PowerPoint Presentation</vt:lpstr>
      <vt:lpstr>Composite types</vt:lpstr>
      <vt:lpstr>Using Composite types</vt:lpstr>
      <vt:lpstr>PowerPoint Presentation</vt:lpstr>
      <vt:lpstr>Executing Dynamic Commands</vt:lpstr>
      <vt:lpstr>Quoting values</vt:lpstr>
      <vt:lpstr>Using in function</vt:lpstr>
      <vt:lpstr>Caching</vt:lpstr>
      <vt:lpstr>Recommended practices</vt:lpstr>
      <vt:lpstr>PowerPoint Presentation</vt:lpstr>
      <vt:lpstr>Triggers</vt:lpstr>
      <vt:lpstr>Trigger function</vt:lpstr>
      <vt:lpstr>Create trigger statement</vt:lpstr>
      <vt:lpstr>Trigger function on data changes</vt:lpstr>
      <vt:lpstr>Triggered function on event</vt:lpstr>
      <vt:lpstr>Q &amp; A</vt:lpstr>
    </vt:vector>
  </TitlesOfParts>
  <Company>EPAM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Advanced PL/SQL</dc:title>
  <dc:creator>orgmarketingbrandbaselineteam@epam.com</dc:creator>
  <cp:lastModifiedBy>Tatsiana Verashchaka</cp:lastModifiedBy>
  <cp:revision>1316</cp:revision>
  <cp:lastPrinted>2014-07-09T13:30:36Z</cp:lastPrinted>
  <dcterms:created xsi:type="dcterms:W3CDTF">2014-07-08T13:27:24Z</dcterms:created>
  <dcterms:modified xsi:type="dcterms:W3CDTF">2021-11-19T15:28:35Z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0x0101002F54897E54BA54408664CA011F7489F6</vt:lpwstr>
  </property>
  <property fmtid="{D5CDD505-2E9C-101B-9397-08002B2CF9AE}" pid="3" name="Order">
    <vt:r8>987200</vt:r8>
  </property>
  <property fmtid="{D5CDD505-2E9C-101B-9397-08002B2CF9AE}" pid="4" name="_SourceUrl">
    <vt:lpwstr/>
  </property>
  <property fmtid="{D5CDD505-2E9C-101B-9397-08002B2CF9AE}" pid="5" name="_SharedFileIndex">
    <vt:lpwstr/>
  </property>
  <property fmtid="{D5CDD505-2E9C-101B-9397-08002B2CF9AE}" pid="6" name="ComplianceAssetId">
    <vt:lpwstr/>
  </property>
</Properties>
</file>