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 id="2147483747" r:id="rId5"/>
    <p:sldMasterId id="2147483751" r:id="rId6"/>
    <p:sldMasterId id="2147483755" r:id="rId7"/>
    <p:sldMasterId id="2147483759" r:id="rId8"/>
  </p:sldMasterIdLst>
  <p:notesMasterIdLst>
    <p:notesMasterId r:id="rId42"/>
  </p:notesMasterIdLst>
  <p:handoutMasterIdLst>
    <p:handoutMasterId r:id="rId43"/>
  </p:handoutMasterIdLst>
  <p:sldIdLst>
    <p:sldId id="559" r:id="rId9"/>
    <p:sldId id="560" r:id="rId10"/>
    <p:sldId id="561" r:id="rId11"/>
    <p:sldId id="486" r:id="rId12"/>
    <p:sldId id="487" r:id="rId13"/>
    <p:sldId id="488" r:id="rId14"/>
    <p:sldId id="490" r:id="rId15"/>
    <p:sldId id="491" r:id="rId16"/>
    <p:sldId id="904" r:id="rId17"/>
    <p:sldId id="492" r:id="rId18"/>
    <p:sldId id="900" r:id="rId19"/>
    <p:sldId id="901" r:id="rId20"/>
    <p:sldId id="903" r:id="rId21"/>
    <p:sldId id="906" r:id="rId22"/>
    <p:sldId id="905" r:id="rId23"/>
    <p:sldId id="884" r:id="rId24"/>
    <p:sldId id="493" r:id="rId25"/>
    <p:sldId id="495" r:id="rId26"/>
    <p:sldId id="494" r:id="rId27"/>
    <p:sldId id="907" r:id="rId28"/>
    <p:sldId id="902" r:id="rId29"/>
    <p:sldId id="885" r:id="rId30"/>
    <p:sldId id="496" r:id="rId31"/>
    <p:sldId id="908" r:id="rId32"/>
    <p:sldId id="886" r:id="rId33"/>
    <p:sldId id="499" r:id="rId34"/>
    <p:sldId id="909" r:id="rId35"/>
    <p:sldId id="501" r:id="rId36"/>
    <p:sldId id="502" r:id="rId37"/>
    <p:sldId id="887" r:id="rId38"/>
    <p:sldId id="503" r:id="rId39"/>
    <p:sldId id="504" r:id="rId40"/>
    <p:sldId id="882"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51" userDrawn="1">
          <p15:clr>
            <a:srgbClr val="A4A3A4"/>
          </p15:clr>
        </p15:guide>
        <p15:guide id="8" pos="3896" userDrawn="1">
          <p15:clr>
            <a:srgbClr val="A4A3A4"/>
          </p15:clr>
        </p15:guide>
        <p15:guide id="9" pos="521" userDrawn="1">
          <p15:clr>
            <a:srgbClr val="A4A3A4"/>
          </p15:clr>
        </p15:guide>
        <p15:guide id="10" pos="4211" userDrawn="1">
          <p15:clr>
            <a:srgbClr val="A4A3A4"/>
          </p15:clr>
        </p15:guide>
        <p15:guide id="11" pos="7299" userDrawn="1">
          <p15:clr>
            <a:srgbClr val="A4A3A4"/>
          </p15:clr>
        </p15:guide>
        <p15:guide id="12" pos="5316" userDrawn="1">
          <p15:clr>
            <a:srgbClr val="A4A3A4"/>
          </p15:clr>
        </p15:guide>
        <p15:guide id="13" pos="291" userDrawn="1">
          <p15:clr>
            <a:srgbClr val="A4A3A4"/>
          </p15:clr>
        </p15:guide>
        <p15:guide id="14" pos="343" userDrawn="1">
          <p15:clr>
            <a:srgbClr val="A4A3A4"/>
          </p15:clr>
        </p15:guide>
        <p15:guide id="15" pos="6809" userDrawn="1">
          <p15:clr>
            <a:srgbClr val="A4A3A4"/>
          </p15:clr>
        </p15:guide>
        <p15:guide id="16" pos="6888" userDrawn="1">
          <p15:clr>
            <a:srgbClr val="A4A3A4"/>
          </p15:clr>
        </p15:guide>
        <p15:guide id="17" pos="647" userDrawn="1">
          <p15:clr>
            <a:srgbClr val="A4A3A4"/>
          </p15:clr>
        </p15:guide>
        <p15:guide id="18" orient="horz" pos="1167" userDrawn="1">
          <p15:clr>
            <a:srgbClr val="A4A3A4"/>
          </p15:clr>
        </p15:guide>
        <p15:guide id="19" pos="3949" userDrawn="1">
          <p15:clr>
            <a:srgbClr val="A4A3A4"/>
          </p15:clr>
        </p15:guide>
        <p15:guide id="20" pos="344" userDrawn="1">
          <p15:clr>
            <a:srgbClr val="A4A3A4"/>
          </p15:clr>
        </p15:guide>
        <p15:guide id="21" pos="726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FC"/>
    <a:srgbClr val="FDFBD3"/>
    <a:srgbClr val="F1F6DA"/>
    <a:srgbClr val="D27800"/>
    <a:srgbClr val="464547"/>
    <a:srgbClr val="666666"/>
    <a:srgbClr val="B22746"/>
    <a:srgbClr val="A3C644"/>
    <a:srgbClr val="E6E6E6"/>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81081" autoAdjust="0"/>
  </p:normalViewPr>
  <p:slideViewPr>
    <p:cSldViewPr snapToGrid="0">
      <p:cViewPr varScale="1">
        <p:scale>
          <a:sx n="89" d="100"/>
          <a:sy n="89" d="100"/>
        </p:scale>
        <p:origin x="1176" y="78"/>
      </p:cViewPr>
      <p:guideLst>
        <p:guide orient="horz" pos="373"/>
        <p:guide orient="horz" pos="764"/>
        <p:guide orient="horz" pos="3544"/>
        <p:guide orient="horz" pos="2159"/>
        <p:guide orient="horz" pos="1374"/>
        <p:guide orient="horz" pos="3699"/>
        <p:guide orient="horz" pos="1151"/>
        <p:guide pos="3896"/>
        <p:guide pos="521"/>
        <p:guide pos="4211"/>
        <p:guide pos="7299"/>
        <p:guide pos="5316"/>
        <p:guide pos="291"/>
        <p:guide pos="343"/>
        <p:guide pos="6809"/>
        <p:guide pos="6888"/>
        <p:guide pos="647"/>
        <p:guide orient="horz" pos="1167"/>
        <p:guide pos="3949"/>
        <p:guide pos="344"/>
        <p:guide pos="72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viewProps" Target="viewProps.xml"/><Relationship Id="rId20" Type="http://schemas.openxmlformats.org/officeDocument/2006/relationships/slide" Target="slides/slide12.xml"/><Relationship Id="rId41"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11/12/2021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11/12/2021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
            </a:r>
            <a:r>
              <a:rPr lang="en-US" dirty="0" err="1"/>
              <a:t>pgSQL</a:t>
            </a:r>
            <a:r>
              <a:rPr lang="en-US" dirty="0"/>
              <a:t> procedural language adds many procedural elements, e.g., control structures, loops, and complex computations, to extend standard SQL. It allows you to develop complex functions and stored procedures in PostgreSQL that may not be possible using plain SQL. </a:t>
            </a:r>
          </a:p>
          <a:p>
            <a:r>
              <a:rPr lang="en-US" dirty="0"/>
              <a:t>SQL is the language PostgreSQL (and most other Relational Databases) use as query language. It's portable and easy to learn. But every SQL statement must be executed individually by the database server. </a:t>
            </a:r>
          </a:p>
          <a:p>
            <a:endParaRPr lang="en-US" dirty="0"/>
          </a:p>
          <a:p>
            <a:r>
              <a:rPr lang="en-US" dirty="0"/>
              <a:t>That means that your client application must send each query to the database server, wait for it to process it, receive the results, do some computation, then send other queries to the server. All this incurs inter process communication and may also incur network overhead if your client is on a different machine than the database server. </a:t>
            </a:r>
          </a:p>
          <a:p>
            <a:endParaRPr lang="en-US" dirty="0"/>
          </a:p>
          <a:p>
            <a:r>
              <a:rPr lang="en-US" dirty="0"/>
              <a:t>With PL/</a:t>
            </a:r>
            <a:r>
              <a:rPr lang="en-US" dirty="0" err="1"/>
              <a:t>pgSQL</a:t>
            </a:r>
            <a:r>
              <a:rPr lang="en-US" dirty="0"/>
              <a:t> you can group a block of computation and a series of queries </a:t>
            </a:r>
            <a:r>
              <a:rPr lang="en-US" i="1" dirty="0"/>
              <a:t>inside</a:t>
            </a:r>
            <a:r>
              <a:rPr lang="en-US" dirty="0"/>
              <a:t> the database server, thus having the power of a procedural language and the ease of use of SQL, but saving lots of time because you don't have the whole client/server communication overhead. Your application will enjoy a considerable performance increase by using PL/</a:t>
            </a:r>
            <a:r>
              <a:rPr lang="en-US" dirty="0" err="1"/>
              <a:t>pgSQL</a:t>
            </a:r>
            <a:r>
              <a:rPr lang="en-US" dirty="0"/>
              <a:t>. </a:t>
            </a:r>
          </a:p>
          <a:p>
            <a:endParaRPr lang="en-US" dirty="0"/>
          </a:p>
          <a:p>
            <a:r>
              <a:rPr lang="en-US" dirty="0"/>
              <a:t>So benefits of PL\</a:t>
            </a:r>
            <a:r>
              <a:rPr lang="en-US" dirty="0" err="1"/>
              <a:t>pgSQL</a:t>
            </a:r>
            <a:r>
              <a:rPr lang="en-US" dirty="0"/>
              <a:t> that it:</a:t>
            </a:r>
          </a:p>
          <a:p>
            <a:pPr marL="342900" marR="0" lvl="0" indent="-342900">
              <a:spcBef>
                <a:spcPts val="600"/>
              </a:spcBef>
              <a:spcAft>
                <a:spcPts val="0"/>
              </a:spcAft>
              <a:buFont typeface="Symbol" panose="05050102010706020507" pitchFamily="18" charset="2"/>
              <a:buChar cha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can be used to create functions, procedures, and triggers,</a:t>
            </a:r>
          </a:p>
          <a:p>
            <a:pPr marL="342900" marR="0" lvl="0" indent="-342900">
              <a:spcBef>
                <a:spcPts val="600"/>
              </a:spcBef>
              <a:spcAft>
                <a:spcPts val="0"/>
              </a:spcAft>
              <a:buFont typeface="Symbol" panose="05050102010706020507" pitchFamily="18" charset="2"/>
              <a:buChar cha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adds control structures to the SQL language,</a:t>
            </a:r>
          </a:p>
          <a:p>
            <a:pPr marL="342900" marR="0" lvl="0" indent="-342900">
              <a:spcBef>
                <a:spcPts val="600"/>
              </a:spcBef>
              <a:spcAft>
                <a:spcPts val="0"/>
              </a:spcAft>
              <a:buFont typeface="Symbol" panose="05050102010706020507" pitchFamily="18" charset="2"/>
              <a:buChar cha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can perform complex computations,</a:t>
            </a:r>
          </a:p>
          <a:p>
            <a:pPr marL="342900" marR="0" lvl="0" indent="-342900">
              <a:spcBef>
                <a:spcPts val="600"/>
              </a:spcBef>
              <a:spcAft>
                <a:spcPts val="0"/>
              </a:spcAft>
              <a:buFont typeface="Symbol" panose="05050102010706020507" pitchFamily="18" charset="2"/>
              <a:buChar cha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inherits all user-defined types, functions, procedures, and operators,</a:t>
            </a:r>
          </a:p>
          <a:p>
            <a:pPr marL="342900" marR="0" lvl="0" indent="-342900">
              <a:spcBef>
                <a:spcPts val="600"/>
              </a:spcBef>
              <a:spcAft>
                <a:spcPts val="0"/>
              </a:spcAft>
              <a:buFont typeface="Symbol" panose="05050102010706020507" pitchFamily="18" charset="2"/>
              <a:buChar cha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can be defined to be trusted by the server,</a:t>
            </a:r>
          </a:p>
          <a:p>
            <a:pPr marL="342900" marR="0" lvl="0" indent="-342900">
              <a:spcBef>
                <a:spcPts val="600"/>
              </a:spcBef>
              <a:spcAft>
                <a:spcPts val="0"/>
              </a:spcAft>
              <a:buFont typeface="Symbol" panose="05050102010706020507" pitchFamily="18" charset="2"/>
              <a:buChar cha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is easy to use.</a:t>
            </a:r>
          </a:p>
          <a:p>
            <a:endParaRPr lang="en-US" dirty="0"/>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4</a:t>
            </a:fld>
            <a:endParaRPr lang="en-US"/>
          </a:p>
        </p:txBody>
      </p:sp>
    </p:spTree>
    <p:extLst>
      <p:ext uri="{BB962C8B-B14F-4D97-AF65-F5344CB8AC3E}">
        <p14:creationId xmlns:p14="http://schemas.microsoft.com/office/powerpoint/2010/main" val="6761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t>
            </a:r>
            <a:r>
              <a:rPr lang="en-US" b="1" dirty="0"/>
              <a:t>for loop=</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a:t>the for loop creates an integer variable </a:t>
            </a:r>
            <a:r>
              <a:rPr lang="en-US" b="0" dirty="0" err="1"/>
              <a:t>loop_counter</a:t>
            </a:r>
            <a:r>
              <a:rPr lang="en-US" b="0" dirty="0"/>
              <a:t> which is accessible inside the loop only. By default, the for loop adds the step to the </a:t>
            </a:r>
            <a:r>
              <a:rPr lang="en-US" b="0" dirty="0" err="1"/>
              <a:t>loop_counter</a:t>
            </a:r>
            <a:r>
              <a:rPr lang="en-US" b="0" dirty="0"/>
              <a:t> after each iteration. However, when you use the reverse option, the for loop subtracts the step from </a:t>
            </a:r>
            <a:r>
              <a:rPr lang="en-US" b="0" dirty="0" err="1"/>
              <a:t>loop_counter</a:t>
            </a:r>
            <a:r>
              <a:rPr lang="en-US" b="0"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a:t>the from and to are expressions that specify the lower and upper bound of the range.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a:t>the step that follows the by keyword specifies the iteration step. It defaults to 1. The for loop evaluates this step expression once only.</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dirty="0"/>
          </a:p>
          <a:p>
            <a:r>
              <a:rPr lang="en-US" dirty="0"/>
              <a:t>If the lower bound is greater than the upper bound (or less than, in the REVERSE case), the loop body is not executed at all. No error is raised.</a:t>
            </a:r>
          </a:p>
          <a:p>
            <a:r>
              <a:rPr lang="en-US" dirty="0"/>
              <a:t>If a </a:t>
            </a:r>
            <a:r>
              <a:rPr lang="en-US" i="1" dirty="0"/>
              <a:t>label</a:t>
            </a:r>
            <a:r>
              <a:rPr lang="en-US" dirty="0"/>
              <a:t> is attached to the FOR loop then the integer loop variable can be referenced with a qualified name, using that </a:t>
            </a:r>
            <a:r>
              <a:rPr lang="en-US" i="1" dirty="0"/>
              <a:t>label</a:t>
            </a:r>
            <a:r>
              <a:rPr lang="en-US" dirty="0"/>
              <a: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5"/>
          </p:nvPr>
        </p:nvSpPr>
        <p:spPr/>
        <p:txBody>
          <a:bodyPr/>
          <a:lstStyle/>
          <a:p>
            <a:fld id="{7AE90029-A909-AD4E-9775-A0D64990AD22}" type="slidenum">
              <a:rPr lang="en-US" smtClean="0"/>
              <a:t>13</a:t>
            </a:fld>
            <a:endParaRPr lang="en-US"/>
          </a:p>
        </p:txBody>
      </p:sp>
    </p:spTree>
    <p:extLst>
      <p:ext uri="{BB962C8B-B14F-4D97-AF65-F5344CB8AC3E}">
        <p14:creationId xmlns:p14="http://schemas.microsoft.com/office/powerpoint/2010/main" val="356274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a:t>It is also possible to  use the for-loop statement to iterate over a result set of a query.</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a:t>
            </a:r>
            <a:r>
              <a:rPr lang="en-US" i="1" dirty="0"/>
              <a:t>target</a:t>
            </a:r>
            <a:r>
              <a:rPr lang="en-US" dirty="0"/>
              <a:t> is a record variable, row variable, or comma-separated list of scalar variables. The </a:t>
            </a:r>
            <a:r>
              <a:rPr lang="en-US" i="1" dirty="0"/>
              <a:t>target</a:t>
            </a:r>
            <a:r>
              <a:rPr lang="en-US" dirty="0"/>
              <a:t> is successively assigned each row resulting from the </a:t>
            </a:r>
            <a:r>
              <a:rPr lang="en-US" i="1" dirty="0"/>
              <a:t>query</a:t>
            </a:r>
            <a:r>
              <a:rPr lang="en-US" dirty="0"/>
              <a:t> and the loop body is executed for each row.</a:t>
            </a:r>
            <a:endParaRPr lang="en-US" b="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a:t>
            </a:r>
            <a:r>
              <a:rPr lang="en-US" i="1" dirty="0"/>
              <a:t>query</a:t>
            </a:r>
            <a:r>
              <a:rPr lang="en-US" dirty="0"/>
              <a:t> used in this type of FOR statement can be any SQL command that returns rows to the caller: SELECT is the most common case, but you can also use INSERT, UPDATE, or DELETE with a RETURNING clause.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If the loop is terminated by an EXIT statement, the last assigned row value is still accessible after the loop.</a:t>
            </a:r>
            <a:endParaRPr lang="en-US" b="0" dirty="0"/>
          </a:p>
        </p:txBody>
      </p:sp>
      <p:sp>
        <p:nvSpPr>
          <p:cNvPr id="4" name="Slide Number Placeholder 3"/>
          <p:cNvSpPr>
            <a:spLocks noGrp="1"/>
          </p:cNvSpPr>
          <p:nvPr>
            <p:ph type="sldNum" sz="quarter" idx="5"/>
          </p:nvPr>
        </p:nvSpPr>
        <p:spPr/>
        <p:txBody>
          <a:bodyPr/>
          <a:lstStyle/>
          <a:p>
            <a:fld id="{7AE90029-A909-AD4E-9775-A0D64990AD22}" type="slidenum">
              <a:rPr lang="en-US" smtClean="0"/>
              <a:t>14</a:t>
            </a:fld>
            <a:endParaRPr lang="en-US"/>
          </a:p>
        </p:txBody>
      </p:sp>
    </p:spTree>
    <p:extLst>
      <p:ext uri="{BB962C8B-B14F-4D97-AF65-F5344CB8AC3E}">
        <p14:creationId xmlns:p14="http://schemas.microsoft.com/office/powerpoint/2010/main" val="1396958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a:t>=</a:t>
            </a:r>
            <a:r>
              <a:rPr lang="en-US" sz="1200" b="1" kern="1200" dirty="0">
                <a:solidFill>
                  <a:schemeClr val="tx1"/>
                </a:solidFill>
                <a:latin typeface="+mn-lt"/>
                <a:ea typeface="+mn-ea"/>
                <a:cs typeface="+mn-cs"/>
              </a:rPr>
              <a:t>foreach loop</a:t>
            </a:r>
            <a:r>
              <a:rPr lang="en-US" b="0"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a:t>The FOREACH loop is much like a FOR loop, but instead of iterating through the rows returned by a SQL query, it iterates through the elements of an array value. In general, FOREACH is meant for looping through components of a composite-valued expression;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a:t>Without SLICE, or if SLICE 0 is specified, the loop iterates through individual elements of the array produced by evaluating the expression. The target variable is assigned each element value in sequence, and the loop body is executed for each element. With a positive SLICE value, FOREACH iterates through slices of the array rather than single elements. The SLICE value must be an integer constant not larger than the number of dimensions of the array.</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Although the </a:t>
            </a:r>
            <a:r>
              <a:rPr lang="en-US" i="1" dirty="0"/>
              <a:t>target</a:t>
            </a:r>
            <a:r>
              <a:rPr lang="en-US" dirty="0"/>
              <a:t> is usually just a single variable, it can be a list of variables when looping through an array of composite values (records). In that case, for each array element, the variables are assigned from successive columns of the composite value.</a:t>
            </a:r>
            <a:endParaRPr lang="en-US" b="0" dirty="0"/>
          </a:p>
        </p:txBody>
      </p:sp>
      <p:sp>
        <p:nvSpPr>
          <p:cNvPr id="4" name="Slide Number Placeholder 3"/>
          <p:cNvSpPr>
            <a:spLocks noGrp="1"/>
          </p:cNvSpPr>
          <p:nvPr>
            <p:ph type="sldNum" sz="quarter" idx="5"/>
          </p:nvPr>
        </p:nvSpPr>
        <p:spPr/>
        <p:txBody>
          <a:bodyPr/>
          <a:lstStyle/>
          <a:p>
            <a:fld id="{7AE90029-A909-AD4E-9775-A0D64990AD22}" type="slidenum">
              <a:rPr lang="en-US" smtClean="0"/>
              <a:t>15</a:t>
            </a:fld>
            <a:endParaRPr lang="en-US"/>
          </a:p>
        </p:txBody>
      </p:sp>
    </p:spTree>
    <p:extLst>
      <p:ext uri="{BB962C8B-B14F-4D97-AF65-F5344CB8AC3E}">
        <p14:creationId xmlns:p14="http://schemas.microsoft.com/office/powerpoint/2010/main" val="230792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create function statement allows you to define a new user-defined function. If you want to replace the existing function, you can use the or replace keywords.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If you drop and then recreate a function, the new function is not the same entity as the old; you will have to drop existing rules, views, triggers, etc. that refer to the old function. Use </a:t>
            </a:r>
            <a:r>
              <a:rPr lang="en-US" sz="1800" b="1" i="1"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CREATE OR REPLACE FUNCTION</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to change a function definition without breaking objects that refer to the function.</a:t>
            </a:r>
          </a:p>
          <a:p>
            <a:endParaRPr lang="en-US" dirty="0"/>
          </a:p>
          <a:p>
            <a:r>
              <a:rPr lang="en-US" dirty="0"/>
              <a:t>A function can have zero or many parameters.</a:t>
            </a:r>
          </a:p>
          <a:p>
            <a:r>
              <a:rPr lang="en-US" dirty="0"/>
              <a:t>You could also specify the datatype of the returned value after the returns keyword. </a:t>
            </a:r>
            <a:r>
              <a:rPr lang="en-US" sz="1800" dirty="0">
                <a:effectLst/>
                <a:latin typeface="Times New Roman" panose="02020603050405020304" pitchFamily="18" charset="0"/>
                <a:ea typeface="Times New Roman" panose="02020603050405020304" pitchFamily="18" charset="0"/>
              </a:rPr>
              <a:t>It is possible for a function to return no value; in this case, a function is specified as RETURNS VOID. </a:t>
            </a:r>
          </a:p>
          <a:p>
            <a:endParaRPr lang="en-US" dirty="0"/>
          </a:p>
          <a:p>
            <a:r>
              <a:rPr lang="en-US" dirty="0"/>
              <a:t>Some additional CREATE FUNCTION options:</a:t>
            </a:r>
          </a:p>
          <a:p>
            <a:pPr marL="742950" marR="0" lvl="1" indent="-285750">
              <a:spcBef>
                <a:spcPts val="600"/>
              </a:spcBef>
              <a:spcAft>
                <a:spcPts val="0"/>
              </a:spcAft>
              <a:buFont typeface="Courier New" panose="02070309020205020404" pitchFamily="49" charset="0"/>
              <a:buChar char="o"/>
            </a:pPr>
            <a:r>
              <a:rPr lang="en-US" dirty="0"/>
              <a:t> </a:t>
            </a:r>
            <a:r>
              <a:rPr lang="en-US" sz="1800" b="1" i="1"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IMMUTABLE</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 The function will always return the same output for the same input. Think of arithmetic functions. Only immutable functions can be used in the definition of indexes.</a:t>
            </a:r>
          </a:p>
          <a:p>
            <a:pPr marL="742950" marR="0" lvl="1" indent="-285750">
              <a:spcBef>
                <a:spcPts val="600"/>
              </a:spcBef>
              <a:spcAft>
                <a:spcPts val="0"/>
              </a:spcAft>
              <a:buFont typeface="Courier New" panose="02070309020205020404" pitchFamily="49" charset="0"/>
              <a:buChar char="o"/>
            </a:pPr>
            <a:r>
              <a:rPr lang="en-US" sz="1800" b="1" i="1"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STABLE</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 The function will return the same value for the same inputs within the same query.</a:t>
            </a:r>
          </a:p>
          <a:p>
            <a:pPr marL="742950" marR="0" lvl="1" indent="-285750">
              <a:spcBef>
                <a:spcPts val="600"/>
              </a:spcBef>
              <a:spcAft>
                <a:spcPts val="0"/>
              </a:spcAft>
              <a:buFont typeface="Courier New" panose="02070309020205020404" pitchFamily="49" charset="0"/>
              <a:buChar char="o"/>
            </a:pPr>
            <a:r>
              <a:rPr lang="en-US" sz="1800" b="1" i="1"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VOLATILE</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 The function can return different values with each call, even with the same inputs. Think of functions that change data or depend on environment settings like system time. This is the default.</a:t>
            </a:r>
          </a:p>
          <a:p>
            <a:pPr marL="742950" marR="0" lvl="1" indent="-285750">
              <a:spcBef>
                <a:spcPts val="600"/>
              </a:spcBef>
              <a:spcAft>
                <a:spcPts val="0"/>
              </a:spcAft>
              <a:buFont typeface="Courier New" panose="02070309020205020404" pitchFamily="49" charset="0"/>
              <a:buChar char="o"/>
            </a:pPr>
            <a:r>
              <a:rPr lang="en-US" sz="1800" b="1" i="1" dirty="0">
                <a:effectLst/>
                <a:latin typeface="Times New Roman" panose="02020603050405020304" pitchFamily="18" charset="0"/>
                <a:ea typeface="Times New Roman" panose="02020603050405020304" pitchFamily="18" charset="0"/>
              </a:rPr>
              <a:t>STRICT</a:t>
            </a:r>
            <a:r>
              <a:rPr lang="en-US" sz="1800" dirty="0">
                <a:effectLst/>
                <a:latin typeface="Times New Roman" panose="02020603050405020304" pitchFamily="18" charset="0"/>
                <a:ea typeface="Times New Roman" panose="02020603050405020304" pitchFamily="18" charset="0"/>
              </a:rPr>
              <a:t> - A function marked with this qualifier will always return NULL if any inputs are NULL. </a:t>
            </a:r>
          </a:p>
          <a:p>
            <a:pPr marL="742950" marR="0" lvl="1" indent="-285750">
              <a:spcBef>
                <a:spcPts val="600"/>
              </a:spcBef>
              <a:spcAft>
                <a:spcPts val="0"/>
              </a:spcAft>
              <a:buFont typeface="Courier New" panose="02070309020205020404" pitchFamily="49" charset="0"/>
              <a:buChar char="o"/>
            </a:pPr>
            <a:r>
              <a:rPr lang="en-US" sz="1800" b="1" i="1" dirty="0">
                <a:effectLst/>
                <a:latin typeface="Times New Roman" panose="02020603050405020304" pitchFamily="18" charset="0"/>
                <a:ea typeface="Times New Roman" panose="02020603050405020304" pitchFamily="18" charset="0"/>
              </a:rPr>
              <a:t>ROWS</a:t>
            </a:r>
            <a:r>
              <a:rPr lang="en-US" sz="1800" dirty="0">
                <a:effectLst/>
                <a:latin typeface="Times New Roman" panose="02020603050405020304" pitchFamily="18" charset="0"/>
                <a:ea typeface="Times New Roman" panose="02020603050405020304" pitchFamily="18" charset="0"/>
              </a:rPr>
              <a:t> - Applies only to functions returning sets of records. </a:t>
            </a:r>
          </a:p>
          <a:p>
            <a:pPr marL="742950" marR="0" lvl="1" indent="-285750">
              <a:spcBef>
                <a:spcPts val="600"/>
              </a:spcBef>
              <a:spcAft>
                <a:spcPts val="0"/>
              </a:spcAft>
              <a:buFont typeface="Courier New" panose="02070309020205020404" pitchFamily="49" charset="0"/>
              <a:buChar char="o"/>
            </a:pPr>
            <a:r>
              <a:rPr lang="en-US" sz="1800" b="1" i="1" dirty="0">
                <a:effectLst/>
                <a:latin typeface="Times New Roman" panose="02020603050405020304" pitchFamily="18" charset="0"/>
                <a:ea typeface="Times New Roman" panose="02020603050405020304" pitchFamily="18" charset="0"/>
              </a:rPr>
              <a:t>PARALLEL</a:t>
            </a:r>
            <a:r>
              <a:rPr lang="en-US" sz="1800" dirty="0">
                <a:effectLst/>
                <a:latin typeface="Times New Roman" panose="02020603050405020304" pitchFamily="18" charset="0"/>
                <a:ea typeface="Times New Roman" panose="02020603050405020304" pitchFamily="18" charset="0"/>
              </a:rPr>
              <a:t> - This qualifier allows the planner to run in parallel mode. </a:t>
            </a:r>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17</a:t>
            </a:fld>
            <a:endParaRPr lang="en-US"/>
          </a:p>
        </p:txBody>
      </p:sp>
    </p:spTree>
    <p:extLst>
      <p:ext uri="{BB962C8B-B14F-4D97-AF65-F5344CB8AC3E}">
        <p14:creationId xmlns:p14="http://schemas.microsoft.com/office/powerpoint/2010/main" val="3943706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parameter modes determine the behaviors of parameters. PL/</a:t>
            </a:r>
            <a:r>
              <a:rPr lang="en-US" dirty="0" err="1"/>
              <a:t>pgSQL</a:t>
            </a:r>
            <a:r>
              <a:rPr lang="en-US" dirty="0"/>
              <a:t> supports three parameter modes: in, out, and </a:t>
            </a:r>
            <a:r>
              <a:rPr lang="en-US" dirty="0" err="1"/>
              <a:t>inout</a:t>
            </a:r>
            <a:r>
              <a:rPr lang="en-US" dirty="0"/>
              <a:t>. A parameter takes the in mode by default if you do not explicitly specify it.</a:t>
            </a:r>
          </a:p>
          <a:p>
            <a:r>
              <a:rPr lang="en-US" dirty="0"/>
              <a:t>The out parameters are defined as a part of the argument list and are returned back as a part of the result. The out parameters are very useful in functions that need to return multiple values.</a:t>
            </a:r>
          </a:p>
          <a:p>
            <a:r>
              <a:rPr lang="en-US" dirty="0"/>
              <a:t>The </a:t>
            </a:r>
            <a:r>
              <a:rPr lang="en-US" dirty="0" err="1"/>
              <a:t>inout</a:t>
            </a:r>
            <a:r>
              <a:rPr lang="en-US" dirty="0"/>
              <a:t> mode is the combination in and out modes.</a:t>
            </a:r>
          </a:p>
          <a:p>
            <a:r>
              <a:rPr lang="en-US" dirty="0"/>
              <a:t>It means that the caller can pass an argument to a function. The function changes the argument and returns the updated value.</a:t>
            </a:r>
          </a:p>
          <a:p>
            <a:endParaRPr lang="en-US" dirty="0"/>
          </a:p>
          <a:p>
            <a:r>
              <a:rPr lang="en-US" dirty="0"/>
              <a:t>PostgreSQL provides you with three ways to call a user-defined function:</a:t>
            </a:r>
          </a:p>
          <a:p>
            <a:pPr marL="171450" indent="-171450">
              <a:buFont typeface="Arial" panose="020B0604020202020204" pitchFamily="34" charset="0"/>
              <a:buChar char="•"/>
            </a:pPr>
            <a:r>
              <a:rPr lang="en-US" dirty="0"/>
              <a:t>    Using positional notation - you need to specify the arguments in the same order as parameters.</a:t>
            </a:r>
          </a:p>
          <a:p>
            <a:pPr marL="171450" indent="-171450">
              <a:buFont typeface="Arial" panose="020B0604020202020204" pitchFamily="34" charset="0"/>
              <a:buChar char="•"/>
            </a:pPr>
            <a:r>
              <a:rPr lang="en-US" dirty="0"/>
              <a:t>    Using named notation - you use the =&gt; to separate the argument’s name and its value.</a:t>
            </a:r>
          </a:p>
          <a:p>
            <a:pPr marL="171450" indent="-171450">
              <a:buFont typeface="Arial" panose="020B0604020202020204" pitchFamily="34" charset="0"/>
              <a:buChar char="•"/>
            </a:pPr>
            <a:r>
              <a:rPr lang="en-US" dirty="0"/>
              <a:t>    Using the mixed notation. Note! that you cannot use the named arguments before positional arguments (a=&gt;1, b) – error </a:t>
            </a:r>
            <a:r>
              <a:rPr lang="en-US" dirty="0" err="1"/>
              <a:t>occurres</a:t>
            </a: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18</a:t>
            </a:fld>
            <a:endParaRPr lang="en-US"/>
          </a:p>
        </p:txBody>
      </p:sp>
    </p:spTree>
    <p:extLst>
      <p:ext uri="{BB962C8B-B14F-4D97-AF65-F5344CB8AC3E}">
        <p14:creationId xmlns:p14="http://schemas.microsoft.com/office/powerpoint/2010/main" val="2087106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 with an expression terminates the function and returns the value of expression to the caller.</a:t>
            </a:r>
          </a:p>
          <a:p>
            <a:endParaRPr lang="en-US" dirty="0"/>
          </a:p>
          <a:p>
            <a:r>
              <a:rPr lang="en-US" dirty="0"/>
              <a:t>In a function that returns a scalar type, the expression's result will automatically be cast into the function's return type as described for assignments. But to return a composite (row) value, you must write an expression delivering exactly the requested column set.</a:t>
            </a:r>
          </a:p>
          <a:p>
            <a:r>
              <a:rPr lang="en-US" dirty="0"/>
              <a:t>If you declared the function with output parameters, write just RETURN with no expression. The current values of the output parameter variables will be returned.</a:t>
            </a:r>
          </a:p>
          <a:p>
            <a:endParaRPr lang="en-US" dirty="0"/>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19</a:t>
            </a:fld>
            <a:endParaRPr lang="en-US"/>
          </a:p>
        </p:txBody>
      </p:sp>
    </p:spTree>
    <p:extLst>
      <p:ext uri="{BB962C8B-B14F-4D97-AF65-F5344CB8AC3E}">
        <p14:creationId xmlns:p14="http://schemas.microsoft.com/office/powerpoint/2010/main" val="3793476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it is possible to define a function that returns a table. Instead of returning a single value, this syntax allows you to return a table with a specified column list. For example, we could return a query result of a SELECT statement. The columns in the SELECT statement must match with the columns of the table that we want to return.</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When a PL/</a:t>
            </a:r>
            <a:r>
              <a:rPr lang="en-US" dirty="0" err="1"/>
              <a:t>pgSQL</a:t>
            </a:r>
            <a:r>
              <a:rPr lang="en-US" dirty="0"/>
              <a:t> function is declared to return SETOF </a:t>
            </a:r>
            <a:r>
              <a:rPr lang="en-US" i="1" dirty="0" err="1"/>
              <a:t>sometype</a:t>
            </a:r>
            <a:r>
              <a:rPr lang="en-US" i="1" dirty="0"/>
              <a:t> </a:t>
            </a:r>
            <a:r>
              <a:rPr lang="en-US" i="0" dirty="0"/>
              <a:t>(and a table as well), in </a:t>
            </a:r>
            <a:r>
              <a:rPr lang="en-US" dirty="0"/>
              <a:t>that case, the individual items to return are specified by a sequence of RETURN NEXT or RETURN QUERY commands, and then a final RETURN command with no argument is used to indicate that the function has finished executing.</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t>RETURN QUERY </a:t>
            </a:r>
            <a:r>
              <a:rPr lang="en-US" dirty="0"/>
              <a:t>appends the results of executing a query to the function's result set.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r>
              <a:rPr lang="en-US" dirty="0"/>
              <a:t>In an example:</a:t>
            </a:r>
          </a:p>
          <a:p>
            <a:r>
              <a:rPr lang="en-US" dirty="0"/>
              <a:t>The RETURNS TABLE syntax, along with definitions of the columns, informs Postgres that this function should return a table.</a:t>
            </a:r>
          </a:p>
          <a:p>
            <a:r>
              <a:rPr lang="en-US" dirty="0"/>
              <a:t>In the function body, we use the RETURN QUERY syntax followed by the SELECT statement. The types and number of columns specified in the SELECT statement must match those of the columns we want to return. The result of the SELECT query is the result of the function.</a:t>
            </a:r>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20</a:t>
            </a:fld>
            <a:endParaRPr lang="en-US"/>
          </a:p>
        </p:txBody>
      </p:sp>
    </p:spTree>
    <p:extLst>
      <p:ext uri="{BB962C8B-B14F-4D97-AF65-F5344CB8AC3E}">
        <p14:creationId xmlns:p14="http://schemas.microsoft.com/office/powerpoint/2010/main" val="239619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RETURN NEXT </a:t>
            </a:r>
            <a:r>
              <a:rPr lang="en-US" dirty="0"/>
              <a:t>can be used with both scalar and composite data types; with a composite result type, an entire “table” of results will be returned. </a:t>
            </a:r>
          </a:p>
          <a:p>
            <a:endParaRPr lang="en-US" dirty="0"/>
          </a:p>
          <a:p>
            <a:r>
              <a:rPr lang="en-US" dirty="0"/>
              <a:t>RETURN NEXT and RETURN QUERY do not actually return from the function — they simply append zero or more rows to the function's result set. Execution then continues with the next statement in the PL/</a:t>
            </a:r>
            <a:r>
              <a:rPr lang="en-US" dirty="0" err="1"/>
              <a:t>pgSQL</a:t>
            </a:r>
            <a:r>
              <a:rPr lang="en-US" dirty="0"/>
              <a:t> function. </a:t>
            </a:r>
          </a:p>
          <a:p>
            <a:r>
              <a:rPr lang="en-US" dirty="0"/>
              <a:t>A final RETURN, which should have no argument, causes control to exit the function.</a:t>
            </a:r>
          </a:p>
          <a:p>
            <a:endParaRPr lang="en-US" dirty="0"/>
          </a:p>
          <a:p>
            <a:r>
              <a:rPr lang="en-US" dirty="0"/>
              <a:t>As an alternative to the RETURN QUERY syntax, Postgres allows you to </a:t>
            </a:r>
            <a:r>
              <a:rPr lang="en-US" b="1" dirty="0"/>
              <a:t>process rows individually</a:t>
            </a:r>
            <a:r>
              <a:rPr lang="en-US" dirty="0"/>
              <a:t> and append them to the final table that is returned by your function. This approach requires having a loop defined along with the RETURN NEXT command.</a:t>
            </a:r>
          </a:p>
          <a:p>
            <a:r>
              <a:rPr lang="en-US" dirty="0"/>
              <a:t>Since we want to process each record individually, before we append a given record to the final table, we create a FOR LOOP statement to loop through the upcoming events. The final table is built in each iteration of the FOR LOOP as the RETURN NEXT command adds the current row to the final result set. </a:t>
            </a:r>
          </a:p>
          <a:p>
            <a:endParaRPr lang="en-US" dirty="0"/>
          </a:p>
          <a:p>
            <a:r>
              <a:rPr lang="en-US" dirty="0"/>
              <a:t>RETURN NEXT and RETURN QUERY store the entire result set before returning from the function. That means performance might be poor for very large result sets.</a:t>
            </a:r>
          </a:p>
          <a:p>
            <a:endParaRPr lang="en-US" dirty="0"/>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21</a:t>
            </a:fld>
            <a:endParaRPr lang="en-US"/>
          </a:p>
        </p:txBody>
      </p:sp>
    </p:spTree>
    <p:extLst>
      <p:ext uri="{BB962C8B-B14F-4D97-AF65-F5344CB8AC3E}">
        <p14:creationId xmlns:p14="http://schemas.microsoft.com/office/powerpoint/2010/main" val="8982038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22</a:t>
            </a:fld>
            <a:endParaRPr lang="en-US"/>
          </a:p>
        </p:txBody>
      </p:sp>
    </p:spTree>
    <p:extLst>
      <p:ext uri="{BB962C8B-B14F-4D97-AF65-F5344CB8AC3E}">
        <p14:creationId xmlns:p14="http://schemas.microsoft.com/office/powerpoint/2010/main" val="29628329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drawback of user-defined functions is that they cannot execute transactions. In other words, inside a user-defined function, you cannot start a transaction, and commit or rollback it. </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A function is part of a normal SQL statement and is not allowed to start or commit transactions. You can run it inside a SELECT statement.</a:t>
            </a:r>
            <a:endParaRPr lang="en-US" dirty="0"/>
          </a:p>
          <a:p>
            <a:r>
              <a:rPr lang="en-US" dirty="0"/>
              <a:t>PostgreSQL 11 introduced stored procedures that support transactions.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A procedure, in contrast, is able to control transactions and even run multiple transactions one after the other. However, you cannot run it inside a SELECT statement. Instead, you have to invoke CALL.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If CALL is executed in a transaction block, then the called procedure cannot execute transaction control statements. Transaction control statements are only allowed if CALL is executed in its own transaction.</a:t>
            </a:r>
          </a:p>
          <a:p>
            <a:endParaRPr lang="en-US" dirty="0"/>
          </a:p>
          <a:p>
            <a:r>
              <a:rPr lang="en-US" dirty="0"/>
              <a:t>To define a new stored procedure, you use the create procedure statement.</a:t>
            </a:r>
          </a:p>
          <a:p>
            <a:r>
              <a:rPr lang="en-US" dirty="0"/>
              <a:t>A stored procedure can accept zero or more parameters. You can use other procedural languages for the stored procedure such as SQL, C, etc.</a:t>
            </a:r>
          </a:p>
          <a:p>
            <a:r>
              <a:rPr lang="en-US" dirty="0"/>
              <a:t>Parameters in stored procedures can have the in and </a:t>
            </a:r>
            <a:r>
              <a:rPr lang="en-US" dirty="0" err="1"/>
              <a:t>inout</a:t>
            </a:r>
            <a:r>
              <a:rPr lang="en-US" dirty="0"/>
              <a:t> modes. They cannot have the out mode. A stored procedure does not return a value. You cannot use the return statement with a value inside. However, you can use the return statement without the expression to stop the stored procedure immediately.</a:t>
            </a:r>
          </a:p>
          <a:p>
            <a:endParaRPr lang="en-US" dirty="0"/>
          </a:p>
          <a:p>
            <a:r>
              <a:rPr lang="en-US" dirty="0"/>
              <a:t>If you want to return a value from a stored procedure, you can use parameters with the </a:t>
            </a:r>
            <a:r>
              <a:rPr lang="en-US" dirty="0" err="1"/>
              <a:t>inout</a:t>
            </a:r>
            <a:r>
              <a:rPr lang="en-US" dirty="0"/>
              <a:t> mode.</a:t>
            </a:r>
          </a:p>
          <a:p>
            <a:endParaRPr lang="en-US" dirty="0"/>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23</a:t>
            </a:fld>
            <a:endParaRPr lang="en-US"/>
          </a:p>
        </p:txBody>
      </p:sp>
    </p:spTree>
    <p:extLst>
      <p:ext uri="{BB962C8B-B14F-4D97-AF65-F5344CB8AC3E}">
        <p14:creationId xmlns:p14="http://schemas.microsoft.com/office/powerpoint/2010/main" val="1449697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PostgreSQL allows user-defined functions to be written in other languages besides SQL and C. These other languages are generically called procedural languages (PLs). </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For a function written in a procedural language, the database server has no built-in knowledge about how to interpret the function's source text. </a:t>
            </a:r>
          </a:p>
          <a:p>
            <a:pPr marL="0" marR="0">
              <a:spcBef>
                <a:spcPts val="600"/>
              </a:spcBef>
              <a:spcAft>
                <a:spcPts val="0"/>
              </a:spcAft>
            </a:pPr>
            <a:endParaRPr lang="en-US" sz="1800" dirty="0">
              <a:solidFill>
                <a:srgbClr val="464547"/>
              </a:solidFill>
              <a:effectLst/>
              <a:latin typeface="Trebuchet MS" panose="020B0603020202020204" pitchFamily="34" charset="0"/>
              <a:cs typeface="Times New Roman" panose="02020603050405020304" pitchFamily="18" charset="0"/>
            </a:endParaRPr>
          </a:p>
          <a:p>
            <a:pPr marL="0" marR="0">
              <a:spcBef>
                <a:spcPts val="600"/>
              </a:spcBef>
              <a:spcAft>
                <a:spcPts val="0"/>
              </a:spcAft>
            </a:pPr>
            <a:r>
              <a:rPr lang="en-US" sz="2800" dirty="0"/>
              <a:t>The handler could either do all the work of parsing, syntax analysis, execution, etc. itself, or it could serve as “glue” between PostgreSQL and an existing implementation of a programming language. The handler itself is a C language function compiled into a shared object and loaded on demand, just like any other C function.</a:t>
            </a:r>
          </a:p>
          <a:p>
            <a:pPr marL="0" marR="0">
              <a:spcBef>
                <a:spcPts val="600"/>
              </a:spcBef>
              <a:spcAft>
                <a:spcPts val="0"/>
              </a:spcAft>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There are some procedural languages available in the standard PostgreSQL distribution: </a:t>
            </a:r>
          </a:p>
          <a:p>
            <a:pPr marL="342900" marR="0" lvl="0" indent="-342900">
              <a:spcBef>
                <a:spcPts val="600"/>
              </a:spcBef>
              <a:spcAft>
                <a:spcPts val="0"/>
              </a:spcAft>
              <a:buFont typeface="Symbol" panose="05050102010706020507" pitchFamily="18" charset="2"/>
              <a:buChar cha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PL/</a:t>
            </a:r>
            <a:r>
              <a:rPr lang="en-US" sz="1800"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pgSQL</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a:t>
            </a:r>
          </a:p>
          <a:p>
            <a:pPr marL="342900" marR="0" lvl="0" indent="-342900">
              <a:spcBef>
                <a:spcPts val="600"/>
              </a:spcBef>
              <a:spcAft>
                <a:spcPts val="0"/>
              </a:spcAft>
              <a:buFont typeface="Symbol" panose="05050102010706020507" pitchFamily="18" charset="2"/>
              <a:buChar cha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PL/</a:t>
            </a:r>
            <a:r>
              <a:rPr lang="en-US" sz="1800"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Tcl</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a:t>
            </a:r>
          </a:p>
          <a:p>
            <a:pPr marL="342900" marR="0" lvl="0" indent="-342900">
              <a:spcBef>
                <a:spcPts val="600"/>
              </a:spcBef>
              <a:spcAft>
                <a:spcPts val="0"/>
              </a:spcAft>
              <a:buFont typeface="Symbol" panose="05050102010706020507" pitchFamily="18" charset="2"/>
              <a:buChar cha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PL/Perl, </a:t>
            </a:r>
          </a:p>
          <a:p>
            <a:pPr marL="342900" marR="0" lvl="0" indent="-342900">
              <a:spcBef>
                <a:spcPts val="600"/>
              </a:spcBef>
              <a:spcAft>
                <a:spcPts val="0"/>
              </a:spcAft>
              <a:buFont typeface="Symbol" panose="05050102010706020507" pitchFamily="18" charset="2"/>
              <a:buChar cha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PL/Python. </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There are additional procedural languages available that are not included in the core distribution.</a:t>
            </a:r>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5</a:t>
            </a:fld>
            <a:endParaRPr lang="en-US"/>
          </a:p>
        </p:txBody>
      </p:sp>
    </p:spTree>
    <p:extLst>
      <p:ext uri="{BB962C8B-B14F-4D97-AF65-F5344CB8AC3E}">
        <p14:creationId xmlns:p14="http://schemas.microsoft.com/office/powerpoint/2010/main" val="6287281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following example creates a stored procedure named transfer that transfers a specified amount of money from one account to another. </a:t>
            </a:r>
          </a:p>
          <a:p>
            <a:r>
              <a:rPr lang="en-US" dirty="0"/>
              <a:t>To call a stored procedure, you use the CALL statement.</a:t>
            </a:r>
          </a:p>
          <a:p>
            <a:endParaRPr lang="en-US" dirty="0"/>
          </a:p>
          <a:p>
            <a:r>
              <a:rPr lang="en-US" dirty="0"/>
              <a:t>For example, this statement invokes the transfer stored procedure to transfer $1,000 from account 1 to account 2.</a:t>
            </a:r>
          </a:p>
        </p:txBody>
      </p:sp>
      <p:sp>
        <p:nvSpPr>
          <p:cNvPr id="4" name="Slide Number Placeholder 3"/>
          <p:cNvSpPr>
            <a:spLocks noGrp="1"/>
          </p:cNvSpPr>
          <p:nvPr>
            <p:ph type="sldNum" sz="quarter" idx="5"/>
          </p:nvPr>
        </p:nvSpPr>
        <p:spPr/>
        <p:txBody>
          <a:bodyPr/>
          <a:lstStyle/>
          <a:p>
            <a:fld id="{7AE90029-A909-AD4E-9775-A0D64990AD22}" type="slidenum">
              <a:rPr lang="en-US" smtClean="0"/>
              <a:t>24</a:t>
            </a:fld>
            <a:endParaRPr lang="en-US"/>
          </a:p>
        </p:txBody>
      </p:sp>
    </p:spTree>
    <p:extLst>
      <p:ext uri="{BB962C8B-B14F-4D97-AF65-F5344CB8AC3E}">
        <p14:creationId xmlns:p14="http://schemas.microsoft.com/office/powerpoint/2010/main" val="26681276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default, any error occurring in a PL/</a:t>
            </a:r>
            <a:r>
              <a:rPr lang="en-US" dirty="0" err="1"/>
              <a:t>pgSQL</a:t>
            </a:r>
            <a:r>
              <a:rPr lang="en-US" dirty="0"/>
              <a:t> function aborts execution of the function and the surrounding transaction. You can trap errors and recover from them by using a BEGIN block with an EXCEPTION clause.</a:t>
            </a:r>
          </a:p>
          <a:p>
            <a:endParaRPr lang="en-US" dirty="0"/>
          </a:p>
          <a:p>
            <a:r>
              <a:rPr lang="en-US" dirty="0"/>
              <a:t>If no error occurs, BEGIN EXCAPTION block simply executes all the </a:t>
            </a:r>
            <a:r>
              <a:rPr lang="en-US" i="1" dirty="0"/>
              <a:t>statements</a:t>
            </a:r>
            <a:r>
              <a:rPr lang="en-US" dirty="0"/>
              <a:t>, and then control passes to the next statement after END. But if an error occurs within the </a:t>
            </a:r>
            <a:r>
              <a:rPr lang="en-US" i="1" dirty="0"/>
              <a:t>statements</a:t>
            </a:r>
            <a:r>
              <a:rPr lang="en-US" dirty="0"/>
              <a:t>, further processing of the </a:t>
            </a:r>
            <a:r>
              <a:rPr lang="en-US" i="1" dirty="0"/>
              <a:t>statements</a:t>
            </a:r>
            <a:r>
              <a:rPr lang="en-US" dirty="0"/>
              <a:t> is abandoned, and control passes to the EXCEPTION list. </a:t>
            </a:r>
          </a:p>
          <a:p>
            <a:r>
              <a:rPr lang="en-US" dirty="0"/>
              <a:t>The list is searched for the first </a:t>
            </a:r>
            <a:r>
              <a:rPr lang="en-US" i="1" dirty="0"/>
              <a:t>condition</a:t>
            </a:r>
            <a:r>
              <a:rPr lang="en-US" dirty="0"/>
              <a:t> matching the error that occurred. </a:t>
            </a:r>
          </a:p>
          <a:p>
            <a:r>
              <a:rPr lang="en-US" dirty="0"/>
              <a:t>If a match is found, the corresponding </a:t>
            </a:r>
            <a:r>
              <a:rPr lang="en-US" i="1" dirty="0" err="1"/>
              <a:t>handler_statements</a:t>
            </a:r>
            <a:r>
              <a:rPr lang="en-US" dirty="0"/>
              <a:t> are executed, and then control passes to the next statement after END. </a:t>
            </a:r>
          </a:p>
          <a:p>
            <a:r>
              <a:rPr lang="en-US" dirty="0"/>
              <a:t>If no match is found, the error propagates out as though the EXCEPTION clause were not there at all: the error can be caught by an enclosing block with EXCEPTION, or if there is none it aborts processing of the function.</a:t>
            </a:r>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26</a:t>
            </a:fld>
            <a:endParaRPr lang="en-US"/>
          </a:p>
        </p:txBody>
      </p:sp>
    </p:spTree>
    <p:extLst>
      <p:ext uri="{BB962C8B-B14F-4D97-AF65-F5344CB8AC3E}">
        <p14:creationId xmlns:p14="http://schemas.microsoft.com/office/powerpoint/2010/main" val="22390025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condition names can be </a:t>
            </a:r>
            <a:r>
              <a:rPr lang="en-US" dirty="0" err="1"/>
              <a:t>no_data_found</a:t>
            </a:r>
            <a:r>
              <a:rPr lang="en-US" dirty="0"/>
              <a:t> in case of a select statement return no rows or </a:t>
            </a:r>
            <a:r>
              <a:rPr lang="en-US" dirty="0" err="1"/>
              <a:t>too_many_rows</a:t>
            </a:r>
            <a:r>
              <a:rPr lang="en-US" dirty="0"/>
              <a:t> if the select statement returns more than one row. For a complete list of condition names on the PostgreSQL website.</a:t>
            </a:r>
          </a:p>
          <a:p>
            <a:endParaRPr lang="en-US" dirty="0"/>
          </a:p>
          <a:p>
            <a:r>
              <a:rPr lang="en-US" dirty="0"/>
              <a:t>It’s also possible to specify the error condition by SQLSTATE code. For example, P0002 for </a:t>
            </a:r>
            <a:r>
              <a:rPr lang="en-US" dirty="0" err="1"/>
              <a:t>no_data_found</a:t>
            </a:r>
            <a:r>
              <a:rPr lang="en-US" dirty="0"/>
              <a:t> and P0003 for </a:t>
            </a:r>
            <a:r>
              <a:rPr lang="en-US" dirty="0" err="1"/>
              <a:t>too_many_rows</a:t>
            </a:r>
            <a:r>
              <a:rPr lang="en-US" dirty="0"/>
              <a:t>.</a:t>
            </a:r>
          </a:p>
          <a:p>
            <a:r>
              <a:rPr lang="en-US" dirty="0"/>
              <a:t>Typically, you will catch a specific exception and handle it accordingly. To handle other exceptions rather than the one you specify on the list, you can use the </a:t>
            </a:r>
            <a:r>
              <a:rPr lang="en-US" b="1" dirty="0"/>
              <a:t>when others then clause</a:t>
            </a:r>
            <a:r>
              <a:rPr lang="en-US" dirty="0"/>
              <a:t>. </a:t>
            </a:r>
          </a:p>
          <a:p>
            <a:endParaRPr lang="en-US" dirty="0"/>
          </a:p>
          <a:p>
            <a:r>
              <a:rPr lang="en-US" dirty="0"/>
              <a:t>Within an exception handler, the special variable SQLSTATE contains the error code that corresponds to the exception that was raised. </a:t>
            </a:r>
          </a:p>
          <a:p>
            <a:r>
              <a:rPr lang="en-US" dirty="0"/>
              <a:t>The special variable SQLERRM contains the error message associated with the exception. These variables are undefined outside exception handlers.</a:t>
            </a:r>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27</a:t>
            </a:fld>
            <a:endParaRPr lang="en-US"/>
          </a:p>
        </p:txBody>
      </p:sp>
    </p:spTree>
    <p:extLst>
      <p:ext uri="{BB962C8B-B14F-4D97-AF65-F5344CB8AC3E}">
        <p14:creationId xmlns:p14="http://schemas.microsoft.com/office/powerpoint/2010/main" val="21368884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Exception handlers frequently need to identify the specific error that occurred. </a:t>
            </a:r>
          </a:p>
          <a:p>
            <a:r>
              <a:rPr lang="en-US" dirty="0"/>
              <a:t>There are two ways to get information about the current exception in PL/</a:t>
            </a:r>
            <a:r>
              <a:rPr lang="en-US" dirty="0" err="1"/>
              <a:t>pgSQL</a:t>
            </a:r>
            <a:r>
              <a:rPr lang="en-US" dirty="0"/>
              <a:t>: SQLERRM and SQLSATET special variables which discussed before and the GET STACKED DIAGNOSTICS command.</a:t>
            </a:r>
          </a:p>
          <a:p>
            <a:endParaRPr lang="en-US" dirty="0"/>
          </a:p>
          <a:p>
            <a:r>
              <a:rPr lang="en-US" dirty="0"/>
              <a:t>Each </a:t>
            </a:r>
            <a:r>
              <a:rPr lang="en-US" i="1" dirty="0"/>
              <a:t>item in </a:t>
            </a:r>
            <a:r>
              <a:rPr lang="en-US" dirty="0"/>
              <a:t>GET STACKED DIAGNOSTICS command is a key word identifying a status value to be assigned to the specified </a:t>
            </a:r>
            <a:r>
              <a:rPr lang="en-US" i="1" dirty="0"/>
              <a:t>variable</a:t>
            </a:r>
            <a:r>
              <a:rPr lang="en-US" dirty="0"/>
              <a:t> (which should be of the right data type to receive it). The currently available status items are shown in Table.</a:t>
            </a:r>
          </a:p>
          <a:p>
            <a:endParaRPr lang="en-US" dirty="0"/>
          </a:p>
          <a:p>
            <a:r>
              <a:rPr lang="en-US" dirty="0"/>
              <a:t>The GET STACKED DIAGNOSTICS command reports information about the execution state as of a previous error, whereas the GET DIAGNOSTICS command, retrieves information about current execution state.</a:t>
            </a:r>
          </a:p>
        </p:txBody>
      </p:sp>
      <p:sp>
        <p:nvSpPr>
          <p:cNvPr id="4" name="Slide Number Placeholder 3"/>
          <p:cNvSpPr>
            <a:spLocks noGrp="1"/>
          </p:cNvSpPr>
          <p:nvPr>
            <p:ph type="sldNum" sz="quarter" idx="5"/>
          </p:nvPr>
        </p:nvSpPr>
        <p:spPr/>
        <p:txBody>
          <a:bodyPr/>
          <a:lstStyle/>
          <a:p>
            <a:fld id="{7AE90029-A909-AD4E-9775-A0D64990AD22}" type="slidenum">
              <a:rPr lang="en-US" smtClean="0"/>
              <a:t>28</a:t>
            </a:fld>
            <a:endParaRPr lang="en-US"/>
          </a:p>
        </p:txBody>
      </p:sp>
    </p:spTree>
    <p:extLst>
      <p:ext uri="{BB962C8B-B14F-4D97-AF65-F5344CB8AC3E}">
        <p14:creationId xmlns:p14="http://schemas.microsoft.com/office/powerpoint/2010/main" val="42102566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RAISE statement to report messages and raise errors.</a:t>
            </a:r>
          </a:p>
          <a:p>
            <a:endParaRPr lang="en-US" dirty="0"/>
          </a:p>
          <a:p>
            <a:r>
              <a:rPr lang="en-US" dirty="0"/>
              <a:t>The </a:t>
            </a:r>
            <a:r>
              <a:rPr lang="en-US" i="1" dirty="0"/>
              <a:t>level</a:t>
            </a:r>
            <a:r>
              <a:rPr lang="en-US" dirty="0"/>
              <a:t> option specifies the error severity. </a:t>
            </a:r>
          </a:p>
          <a:p>
            <a:r>
              <a:rPr lang="en-US" dirty="0"/>
              <a:t>Allowed levels:</a:t>
            </a:r>
          </a:p>
          <a:p>
            <a:r>
              <a:rPr lang="en-US" dirty="0"/>
              <a:t>DEBUG, </a:t>
            </a:r>
          </a:p>
          <a:p>
            <a:r>
              <a:rPr lang="en-US" dirty="0"/>
              <a:t>LOG, </a:t>
            </a:r>
          </a:p>
          <a:p>
            <a:r>
              <a:rPr lang="en-US" dirty="0"/>
              <a:t>INFO, </a:t>
            </a:r>
          </a:p>
          <a:p>
            <a:r>
              <a:rPr lang="en-US" dirty="0"/>
              <a:t>NOTICE, </a:t>
            </a:r>
          </a:p>
          <a:p>
            <a:r>
              <a:rPr lang="en-US" dirty="0"/>
              <a:t>WARNING, </a:t>
            </a:r>
          </a:p>
          <a:p>
            <a:r>
              <a:rPr lang="en-US" dirty="0"/>
              <a:t>EXCEPTION, with EXCEPTION being the default. EXCEPTION raises an error (which normally aborts the current transaction); </a:t>
            </a:r>
          </a:p>
          <a:p>
            <a:r>
              <a:rPr lang="en-US" dirty="0"/>
              <a:t>the other levels only generate messages of different priority levels. </a:t>
            </a:r>
          </a:p>
          <a:p>
            <a:endParaRPr lang="en-US" dirty="0"/>
          </a:p>
          <a:p>
            <a:r>
              <a:rPr lang="en-US" dirty="0"/>
              <a:t>After </a:t>
            </a:r>
            <a:r>
              <a:rPr lang="en-US" i="1" dirty="0"/>
              <a:t>level</a:t>
            </a:r>
            <a:r>
              <a:rPr lang="en-US" dirty="0"/>
              <a:t> if any, you can write a </a:t>
            </a:r>
            <a:r>
              <a:rPr lang="en-US" i="1" dirty="0"/>
              <a:t>format</a:t>
            </a:r>
            <a:r>
              <a:rPr lang="en-US" dirty="0"/>
              <a:t> (which must be a simple string literal, not an expression). The format string specifies the error message text to be reported. The format string can be followed by optional argument expressions to be inserted into the message. Inside the format string, % is replaced by the string representation of the next optional argument's value. Write %% to emit a literal %. The number of arguments must match the number of % placeholders in the format string, or an error is raised during the compilation of the function.</a:t>
            </a:r>
          </a:p>
          <a:p>
            <a:endParaRPr lang="en-US" dirty="0"/>
          </a:p>
          <a:p>
            <a:r>
              <a:rPr lang="en-US" dirty="0"/>
              <a:t>You can attach additional information to the error report by writing USING followed by option = expression items. Each expression can be any string-valued expression. The allowed option key words are:</a:t>
            </a:r>
          </a:p>
          <a:p>
            <a:endParaRPr lang="en-US" dirty="0"/>
          </a:p>
          <a:p>
            <a:r>
              <a:rPr lang="en-US" dirty="0"/>
              <a:t>MESSAGE -Sets the error message text. This option can't be used in the form of RAISE that includes a format string before USING.</a:t>
            </a:r>
          </a:p>
          <a:p>
            <a:r>
              <a:rPr lang="en-US" dirty="0"/>
              <a:t>DETAIL - Supplies an error detail message.</a:t>
            </a:r>
          </a:p>
          <a:p>
            <a:r>
              <a:rPr lang="en-US" dirty="0"/>
              <a:t>HINT - Supplies a hint message.</a:t>
            </a:r>
          </a:p>
          <a:p>
            <a:r>
              <a:rPr lang="en-US" dirty="0"/>
              <a:t>ERRCODE - Specifies the error code (SQLSTATE) to report, either by condition name, as shown in Appendix A, or directly as a five-character SQLSTATE code.</a:t>
            </a:r>
          </a:p>
          <a:p>
            <a:r>
              <a:rPr lang="en-US" dirty="0"/>
              <a:t>COLUMN</a:t>
            </a:r>
          </a:p>
          <a:p>
            <a:r>
              <a:rPr lang="en-US" dirty="0"/>
              <a:t>CONSTRAINT</a:t>
            </a:r>
          </a:p>
          <a:p>
            <a:r>
              <a:rPr lang="en-US" dirty="0"/>
              <a:t>DATATYPE</a:t>
            </a:r>
          </a:p>
          <a:p>
            <a:r>
              <a:rPr lang="en-US" dirty="0"/>
              <a:t>TABLE</a:t>
            </a:r>
          </a:p>
          <a:p>
            <a:r>
              <a:rPr lang="en-US" dirty="0"/>
              <a:t>SCHEMA - Supplies the name of a related object.</a:t>
            </a:r>
          </a:p>
        </p:txBody>
      </p:sp>
      <p:sp>
        <p:nvSpPr>
          <p:cNvPr id="4" name="Slide Number Placeholder 3"/>
          <p:cNvSpPr>
            <a:spLocks noGrp="1"/>
          </p:cNvSpPr>
          <p:nvPr>
            <p:ph type="sldNum" sz="quarter" idx="5"/>
          </p:nvPr>
        </p:nvSpPr>
        <p:spPr/>
        <p:txBody>
          <a:bodyPr/>
          <a:lstStyle/>
          <a:p>
            <a:fld id="{7AE90029-A909-AD4E-9775-A0D64990AD22}" type="slidenum">
              <a:rPr lang="en-US" smtClean="0"/>
              <a:t>29</a:t>
            </a:fld>
            <a:endParaRPr lang="en-US"/>
          </a:p>
        </p:txBody>
      </p:sp>
    </p:spTree>
    <p:extLst>
      <p:ext uri="{BB962C8B-B14F-4D97-AF65-F5344CB8AC3E}">
        <p14:creationId xmlns:p14="http://schemas.microsoft.com/office/powerpoint/2010/main" val="33498624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important difference between how functions and stored procedures are executed is that you can commit or roll back a transaction within a procedure body.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At the start of the procedure execution, a new transaction starts, and any COMMIT or ROLLBACK command within a function body will terminate the current transaction and start a new one.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 new transaction is started automatically after a transaction is ended using these commands, so there is no separate START TRANSACTION command.</a:t>
            </a:r>
          </a:p>
          <a:p>
            <a:endParaRPr lang="en-US" dirty="0"/>
          </a:p>
          <a:p>
            <a:r>
              <a:rPr lang="en-US" dirty="0"/>
              <a:t>One of the use cases is the bulk data load. We find it beneficial to commit changes in reasonably sized portions, for example, every 5000 records.</a:t>
            </a:r>
          </a:p>
          <a:p>
            <a:endParaRPr lang="en-US" dirty="0"/>
          </a:p>
          <a:p>
            <a:pPr algn="l"/>
            <a:r>
              <a:rPr lang="en-US" dirty="0"/>
              <a:t>In an example a </a:t>
            </a:r>
            <a:r>
              <a:rPr lang="en-US" sz="1800" b="0" i="0" u="none" strike="noStrike" baseline="0" dirty="0">
                <a:latin typeface="UtopiaStd-Regular12"/>
              </a:rPr>
              <a:t>data is processed before loading and </a:t>
            </a:r>
            <a:r>
              <a:rPr lang="en-US" sz="1800" b="0" i="0" u="none" strike="noStrike" baseline="0" dirty="0">
                <a:latin typeface="TheSansMonoConNormal12"/>
              </a:rPr>
              <a:t>COMMIT </a:t>
            </a:r>
            <a:r>
              <a:rPr lang="en-US" sz="1800" b="0" i="0" u="none" strike="noStrike" baseline="0" dirty="0">
                <a:latin typeface="UtopiaStd-Regular12"/>
              </a:rPr>
              <a:t>when we process 5000 records. An additional commit upon exiting the loop is necessary for the remaining records, processed after the last in-loop commit.</a:t>
            </a:r>
          </a:p>
          <a:p>
            <a:pPr algn="l"/>
            <a:r>
              <a:rPr lang="en-US" dirty="0"/>
              <a:t>In case of any issue occurs in EXCEPTION block perform ROLLBACK.</a:t>
            </a:r>
          </a:p>
          <a:p>
            <a:pPr algn="l"/>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31</a:t>
            </a:fld>
            <a:endParaRPr lang="en-US"/>
          </a:p>
        </p:txBody>
      </p:sp>
    </p:spTree>
    <p:extLst>
      <p:ext uri="{BB962C8B-B14F-4D97-AF65-F5344CB8AC3E}">
        <p14:creationId xmlns:p14="http://schemas.microsoft.com/office/powerpoint/2010/main" val="1648569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dirty="0">
                <a:effectLst/>
              </a:rPr>
              <a:t>There are a few limitations of using transaction in procedures. </a:t>
            </a:r>
          </a:p>
          <a:p>
            <a:pPr algn="l"/>
            <a:endParaRPr lang="en-US" sz="1800" b="0" dirty="0">
              <a:effectLst/>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Transaction control is only possible in CALL or DO calls from the top level or nested CALL or DO calls without any other intervening command </a:t>
            </a:r>
            <a:r>
              <a:rPr lang="en-US" sz="1800" b="0" dirty="0">
                <a:effectLst/>
              </a:rPr>
              <a:t>and not one called from another procedure or function instance.</a:t>
            </a:r>
            <a:endParaRPr lang="en-US" sz="1800" dirty="0"/>
          </a:p>
          <a:p>
            <a:pPr algn="l"/>
            <a:endParaRPr lang="en-US" sz="1800" b="0" dirty="0">
              <a:effectLst/>
            </a:endParaRPr>
          </a:p>
          <a:p>
            <a:r>
              <a:rPr lang="en-US" sz="1800" dirty="0"/>
              <a:t>For example, if the call stack is CALL proc1() → CALL proc2() → CALL proc3(), then the second and third procedures can perform transaction control actions. </a:t>
            </a:r>
          </a:p>
          <a:p>
            <a:r>
              <a:rPr lang="en-US" sz="1800" dirty="0"/>
              <a:t>But if the call stack is CALL proc1() → SELECT func2() → CALL proc3(), then the last procedure cannot do transaction control, because of the SELECT in between.</a:t>
            </a:r>
          </a:p>
        </p:txBody>
      </p:sp>
      <p:sp>
        <p:nvSpPr>
          <p:cNvPr id="4" name="Slide Number Placeholder 3"/>
          <p:cNvSpPr>
            <a:spLocks noGrp="1"/>
          </p:cNvSpPr>
          <p:nvPr>
            <p:ph type="sldNum" sz="quarter" idx="5"/>
          </p:nvPr>
        </p:nvSpPr>
        <p:spPr/>
        <p:txBody>
          <a:bodyPr/>
          <a:lstStyle/>
          <a:p>
            <a:fld id="{7AE90029-A909-AD4E-9775-A0D64990AD22}" type="slidenum">
              <a:rPr lang="en-US" smtClean="0"/>
              <a:t>32</a:t>
            </a:fld>
            <a:endParaRPr lang="en-US"/>
          </a:p>
        </p:txBody>
      </p:sp>
    </p:spTree>
    <p:extLst>
      <p:ext uri="{BB962C8B-B14F-4D97-AF65-F5344CB8AC3E}">
        <p14:creationId xmlns:p14="http://schemas.microsoft.com/office/powerpoint/2010/main" val="3262122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
            </a:r>
            <a:r>
              <a:rPr lang="en-US" dirty="0" err="1"/>
              <a:t>pgSQL</a:t>
            </a:r>
            <a:r>
              <a:rPr lang="en-US" dirty="0"/>
              <a:t> is a block-structured language, therefore, a PL\</a:t>
            </a:r>
            <a:r>
              <a:rPr lang="en-US" dirty="0" err="1"/>
              <a:t>pgSQL</a:t>
            </a:r>
            <a:r>
              <a:rPr lang="en-US" dirty="0"/>
              <a:t> function or stored procedure is organized into blocks:</a:t>
            </a:r>
          </a:p>
          <a:p>
            <a:endParaRPr lang="en-US" dirty="0"/>
          </a:p>
          <a:p>
            <a:r>
              <a:rPr lang="en-US" dirty="0"/>
              <a:t>Each block has two sections: declaration and body. The declaration section is optional while the body section is required. A block is ended with a semicolon (;) after the END keyword.</a:t>
            </a:r>
          </a:p>
          <a:p>
            <a:endParaRPr lang="en-US" dirty="0"/>
          </a:p>
          <a:p>
            <a:r>
              <a:rPr lang="en-US" dirty="0"/>
              <a:t>The declaration section is where you declare all variables used within the body section. Each statement in the declaration section is terminated with a semicolon (;).</a:t>
            </a:r>
          </a:p>
          <a:p>
            <a:endParaRPr lang="en-US" dirty="0"/>
          </a:p>
          <a:p>
            <a:r>
              <a:rPr lang="en-US" dirty="0"/>
              <a:t>The body section is where you place the code. Each statement in the body section is also terminated with a semicolon (;).</a:t>
            </a:r>
          </a:p>
          <a:p>
            <a:endParaRPr lang="en-US" dirty="0"/>
          </a:p>
          <a:p>
            <a:r>
              <a:rPr lang="en-US" dirty="0"/>
              <a:t>A block may have an optional label located at the beginning and at the end. You use the block label when you want to specify it in the EXIT statement of the block body or when you want to qualify the names of variables declared in the block.</a:t>
            </a:r>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6</a:t>
            </a:fld>
            <a:endParaRPr lang="en-US"/>
          </a:p>
        </p:txBody>
      </p:sp>
    </p:spTree>
    <p:extLst>
      <p:ext uri="{BB962C8B-B14F-4D97-AF65-F5344CB8AC3E}">
        <p14:creationId xmlns:p14="http://schemas.microsoft.com/office/powerpoint/2010/main" val="3821443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example illustrates a very simple block. It is called an anonymous block.</a:t>
            </a:r>
          </a:p>
          <a:p>
            <a:r>
              <a:rPr lang="en-US" sz="1800" dirty="0">
                <a:effectLst/>
                <a:latin typeface="Times New Roman" panose="02020603050405020304" pitchFamily="18" charset="0"/>
                <a:ea typeface="Times New Roman" panose="02020603050405020304" pitchFamily="18" charset="0"/>
              </a:rPr>
              <a:t>The idea is to run code that is needed only once. This kind of code execution is especially useful for dealing with administrative tasks. Anonymous code blocks don't take parameters and are not permanently stored in the database, since they don't have names.</a:t>
            </a:r>
          </a:p>
          <a:p>
            <a:pPr marL="0" marR="0" lvl="0" indent="0" algn="l" defTabSz="457200" rtl="0" eaLnBrk="1" fontAlgn="auto" latinLnBrk="0" hangingPunct="1">
              <a:lnSpc>
                <a:spcPct val="100000"/>
              </a:lnSpc>
              <a:spcBef>
                <a:spcPts val="600"/>
              </a:spcBef>
              <a:spcAft>
                <a:spcPts val="0"/>
              </a:spcAft>
              <a:buClrTx/>
              <a:buSzTx/>
              <a:buFontTx/>
              <a:buNone/>
              <a:tabLst/>
              <a:defRP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DO — execute an anonymous code block. The code block is treated as though it were the body of a function with no parameters, returning void. It is parsed and executed a single time. </a:t>
            </a:r>
            <a:r>
              <a:rPr lang="en-US" sz="1800" dirty="0"/>
              <a:t>Notice that the DO statement does not belong to the block.</a:t>
            </a: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The name of the procedural language the code is written in LANGUAGE. If omitted, the default is </a:t>
            </a:r>
            <a:r>
              <a:rPr lang="en-US" sz="1800"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plpgsql</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a:t>
            </a:r>
          </a:p>
          <a:p>
            <a:pPr marL="0" marR="0">
              <a:spcBef>
                <a:spcPts val="600"/>
              </a:spcBef>
              <a:spcAft>
                <a:spcPts val="0"/>
              </a:spcAft>
            </a:pPr>
            <a:r>
              <a:rPr lang="en-US" dirty="0"/>
              <a:t>The code in the block must be surrounded by single quotes. If it has any single quote, you need to escape it by doubling it. </a:t>
            </a:r>
            <a:r>
              <a:rPr lang="en-US" sz="1800" dirty="0">
                <a:solidFill>
                  <a:srgbClr val="464547"/>
                </a:solidFill>
                <a:effectLst/>
                <a:latin typeface="Trebuchet MS" panose="020B0603020202020204" pitchFamily="34" charset="0"/>
                <a:cs typeface="Times New Roman" panose="02020603050405020304" pitchFamily="18" charset="0"/>
              </a:rPr>
              <a:t>However, to avoid it we used the dollar-quoted string.</a:t>
            </a:r>
          </a:p>
          <a:p>
            <a:pPr marL="0" marR="0">
              <a:spcBef>
                <a:spcPts val="600"/>
              </a:spcBef>
              <a:spcAft>
                <a:spcPts val="0"/>
              </a:spcAft>
            </a:pPr>
            <a:endParaRPr lang="en-US" sz="1800" dirty="0">
              <a:solidFill>
                <a:srgbClr val="464547"/>
              </a:solidFill>
              <a:effectLst/>
              <a:latin typeface="Trebuchet MS" panose="020B0603020202020204" pitchFamily="34" charset="0"/>
              <a:cs typeface="Times New Roman" panose="02020603050405020304" pitchFamily="18" charset="0"/>
            </a:endParaRPr>
          </a:p>
          <a:p>
            <a:r>
              <a:rPr lang="en-US" dirty="0"/>
              <a:t>PL\</a:t>
            </a:r>
            <a:r>
              <a:rPr lang="en-US" dirty="0" err="1"/>
              <a:t>pgSQL</a:t>
            </a:r>
            <a:r>
              <a:rPr lang="en-US" dirty="0"/>
              <a:t> allows you to place a block inside the body of another block.</a:t>
            </a:r>
          </a:p>
          <a:p>
            <a:r>
              <a:rPr lang="en-US" dirty="0"/>
              <a:t>The block nested inside another block is called a subblock. The block that contains the subblock is referred to as an outer block.</a:t>
            </a:r>
          </a:p>
          <a:p>
            <a:endParaRPr lang="en-US" dirty="0"/>
          </a:p>
          <a:p>
            <a:r>
              <a:rPr lang="en-US" dirty="0"/>
              <a:t>Typically, you divide a large block into smaller and more logical subblocks.</a:t>
            </a:r>
          </a:p>
        </p:txBody>
      </p:sp>
      <p:sp>
        <p:nvSpPr>
          <p:cNvPr id="4" name="Slide Number Placeholder 3"/>
          <p:cNvSpPr>
            <a:spLocks noGrp="1"/>
          </p:cNvSpPr>
          <p:nvPr>
            <p:ph type="sldNum" sz="quarter" idx="5"/>
          </p:nvPr>
        </p:nvSpPr>
        <p:spPr/>
        <p:txBody>
          <a:bodyPr/>
          <a:lstStyle/>
          <a:p>
            <a:fld id="{7AE90029-A909-AD4E-9775-A0D64990AD22}" type="slidenum">
              <a:rPr lang="en-US" smtClean="0"/>
              <a:t>7</a:t>
            </a:fld>
            <a:endParaRPr lang="en-US"/>
          </a:p>
        </p:txBody>
      </p:sp>
    </p:spTree>
    <p:extLst>
      <p:ext uri="{BB962C8B-B14F-4D97-AF65-F5344CB8AC3E}">
        <p14:creationId xmlns:p14="http://schemas.microsoft.com/office/powerpoint/2010/main" val="230048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Before using a variable, you must declare it in the declaration section of the PL/</a:t>
            </a:r>
            <a:r>
              <a:rPr lang="en-US" dirty="0" err="1"/>
              <a:t>pgSQL</a:t>
            </a:r>
            <a:r>
              <a:rPr lang="en-US" dirty="0"/>
              <a:t> block.</a:t>
            </a:r>
          </a:p>
          <a:p>
            <a:pPr marL="228600" indent="-228600">
              <a:buAutoNum type="arabicPeriod"/>
            </a:pPr>
            <a:r>
              <a:rPr lang="en-US" dirty="0"/>
              <a:t>Specify a name(meaningful  name)</a:t>
            </a:r>
          </a:p>
          <a:p>
            <a:pPr marL="228600" indent="-228600">
              <a:buAutoNum type="arabicPeriod"/>
            </a:pPr>
            <a:r>
              <a:rPr lang="en-US" dirty="0"/>
              <a:t>Associate specific data type with variable</a:t>
            </a:r>
          </a:p>
          <a:p>
            <a:pPr marL="228600" indent="-228600">
              <a:buAutoNum type="arabicPeriod"/>
            </a:pPr>
            <a:r>
              <a:rPr lang="en-US" dirty="0"/>
              <a:t>Assign a default value(optional). If you don’t do so, the initial value of the variable is NULL.</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When you declare a variable in a subblock which is the same name as another variable in the outer block, the variable in the outer block is hidden in the subblock.</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The select into </a:t>
            </a:r>
            <a:r>
              <a:rPr lang="en-US" dirty="0"/>
              <a:t>statement allows you to select data from the database and assign the data to a variable. In this syntax, you place the variable after the into keyword. The select into statement will assign the data returned by the select clause to the variable.</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8</a:t>
            </a:fld>
            <a:endParaRPr lang="en-US"/>
          </a:p>
        </p:txBody>
      </p:sp>
    </p:spTree>
    <p:extLst>
      <p:ext uri="{BB962C8B-B14F-4D97-AF65-F5344CB8AC3E}">
        <p14:creationId xmlns:p14="http://schemas.microsoft.com/office/powerpoint/2010/main" val="404998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The %type provides the data type of a table column or another variable. Typically, you use the %type to declare a variable that holds a value from the database or another variable.</a:t>
            </a:r>
          </a:p>
          <a:p>
            <a:pPr marL="0" indent="0">
              <a:buNone/>
            </a:pPr>
            <a:r>
              <a:rPr lang="en-US" dirty="0"/>
              <a:t>advantages of this kind of declaration:</a:t>
            </a:r>
          </a:p>
          <a:p>
            <a:pPr marL="171450" indent="-171450">
              <a:buFont typeface="Arial" panose="020B0604020202020204" pitchFamily="34" charset="0"/>
              <a:buChar char="•"/>
            </a:pPr>
            <a:r>
              <a:rPr lang="en-US" dirty="0"/>
              <a:t>you don’t need to know the type of the column or reference that you are referencing.</a:t>
            </a:r>
          </a:p>
          <a:p>
            <a:pPr marL="171450" indent="-171450">
              <a:buFont typeface="Arial" panose="020B0604020202020204" pitchFamily="34" charset="0"/>
              <a:buChar char="•"/>
            </a:pPr>
            <a:r>
              <a:rPr lang="en-US" dirty="0"/>
              <a:t>if the data type of the referenced column name (or variable) changes, you don’t need to change the definition of the function.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To store the whole row of a result set returned by the select into statement, you use the row-type variable or row variable. To access the individual field of the row variable, you use the dot notation (.): </a:t>
            </a:r>
          </a:p>
          <a:p>
            <a:pPr marL="0" indent="0">
              <a:buFont typeface="Arial" panose="020B0604020202020204" pitchFamily="34" charset="0"/>
              <a:buNone/>
            </a:pPr>
            <a:r>
              <a:rPr lang="en-US" dirty="0" err="1"/>
              <a:t>row_variable.field_name</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Moreover, PostgreSQL provides a “type” called the record that is similar to the row-type. A record variable is similar to a row-type variable. It can hold only one row of a result set.</a:t>
            </a:r>
          </a:p>
          <a:p>
            <a:pPr marL="0" indent="0">
              <a:buFont typeface="Arial" panose="020B0604020202020204" pitchFamily="34" charset="0"/>
              <a:buNone/>
            </a:pPr>
            <a:r>
              <a:rPr lang="en-US" dirty="0"/>
              <a:t>Unlike a row-type variable, a record variable does not have a predefined structure. The structure of a record variable is determined when the select or for statement assigns an actual row to it.</a:t>
            </a:r>
          </a:p>
          <a:p>
            <a:pPr marL="0" indent="0">
              <a:buFont typeface="Arial" panose="020B0604020202020204" pitchFamily="34" charset="0"/>
              <a:buNone/>
            </a:pPr>
            <a:r>
              <a:rPr lang="en-US" dirty="0"/>
              <a:t>To access a field in the record, you use the dot notation (.) </a:t>
            </a:r>
          </a:p>
          <a:p>
            <a:r>
              <a:rPr lang="en-US" dirty="0"/>
              <a:t>If you attempt to access a field in a record variable before it is assigned, you will get an error. In fact, a record is not a true data type. It is just a placeholder. Also, a record variable can change its structure when you reassign it.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9</a:t>
            </a:fld>
            <a:endParaRPr lang="en-US"/>
          </a:p>
        </p:txBody>
      </p:sp>
    </p:spTree>
    <p:extLst>
      <p:ext uri="{BB962C8B-B14F-4D97-AF65-F5344CB8AC3E}">
        <p14:creationId xmlns:p14="http://schemas.microsoft.com/office/powerpoint/2010/main" val="1584245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
            </a:r>
            <a:r>
              <a:rPr lang="en-US" dirty="0" err="1"/>
              <a:t>pgSQL</a:t>
            </a:r>
            <a:r>
              <a:rPr lang="en-US" dirty="0"/>
              <a:t> provides you with three forms of the if statements.</a:t>
            </a:r>
          </a:p>
          <a:p>
            <a:pPr marL="171450" indent="-171450">
              <a:buFont typeface="Arial" panose="020B0604020202020204" pitchFamily="34" charset="0"/>
              <a:buChar char="•"/>
            </a:pPr>
            <a:r>
              <a:rPr lang="en-US" dirty="0"/>
              <a:t>if then - to execute statements when a condition is true</a:t>
            </a:r>
          </a:p>
          <a:p>
            <a:pPr marL="171450" indent="-171450">
              <a:buFont typeface="Arial" panose="020B0604020202020204" pitchFamily="34" charset="0"/>
              <a:buChar char="•"/>
            </a:pPr>
            <a:r>
              <a:rPr lang="en-US" dirty="0"/>
              <a:t>if then else - to execute statements when a condition is true and execute other statements when the condition is false</a:t>
            </a:r>
          </a:p>
          <a:p>
            <a:pPr marL="171450" indent="-171450">
              <a:buFont typeface="Arial" panose="020B0604020202020204" pitchFamily="34" charset="0"/>
              <a:buChar char="•"/>
            </a:pPr>
            <a:r>
              <a:rPr lang="en-US" dirty="0"/>
              <a:t>if then </a:t>
            </a:r>
            <a:r>
              <a:rPr lang="en-US" dirty="0" err="1"/>
              <a:t>elsif</a:t>
            </a:r>
            <a:r>
              <a:rPr lang="en-US" dirty="0"/>
              <a:t> - to evaluate multiple conditions and execute statements when the corresponding condition is true</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The if and if then else statements evaluate one condition. However, the if then </a:t>
            </a:r>
            <a:r>
              <a:rPr lang="en-US" dirty="0" err="1"/>
              <a:t>elsif</a:t>
            </a:r>
            <a:r>
              <a:rPr lang="en-US" dirty="0"/>
              <a:t> statement evaluates multiple conditions. If a condition is true, the corresponding statement in that branch is executed.</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10</a:t>
            </a:fld>
            <a:endParaRPr lang="en-US"/>
          </a:p>
        </p:txBody>
      </p:sp>
    </p:spTree>
    <p:extLst>
      <p:ext uri="{BB962C8B-B14F-4D97-AF65-F5344CB8AC3E}">
        <p14:creationId xmlns:p14="http://schemas.microsoft.com/office/powerpoint/2010/main" val="2827139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Besides the if statement, PostgreSQL provides you with case statements that allow you to execute a block of code based on a condition.</a:t>
            </a:r>
          </a:p>
          <a:p>
            <a:r>
              <a:rPr lang="en-US" dirty="0"/>
              <a:t>The case statement selects a when section to execute from a list of when sections based on a condition.</a:t>
            </a:r>
          </a:p>
          <a:p>
            <a:r>
              <a:rPr lang="en-US" dirty="0"/>
              <a:t>The case statement has two forms:</a:t>
            </a:r>
          </a:p>
          <a:p>
            <a:pPr marL="171450" indent="-171450">
              <a:buFont typeface="Arial" panose="020B0604020202020204" pitchFamily="34" charset="0"/>
              <a:buChar char="•"/>
            </a:pPr>
            <a:r>
              <a:rPr lang="en-US" dirty="0"/>
              <a:t>    Simple case statement - compares the result of the search-expression with the expression in each when branch using equal operator ( =) from top to bottom.</a:t>
            </a:r>
          </a:p>
          <a:p>
            <a:pPr marL="171450" indent="-171450">
              <a:buFont typeface="Arial" panose="020B0604020202020204" pitchFamily="34" charset="0"/>
              <a:buChar char="•"/>
            </a:pPr>
            <a:r>
              <a:rPr lang="en-US" dirty="0"/>
              <a:t>    Searched case statement - evaluates the Boolean expressions sequentially from top to bottom until it finds an expression that evaluates to true</a:t>
            </a:r>
          </a:p>
        </p:txBody>
      </p:sp>
      <p:sp>
        <p:nvSpPr>
          <p:cNvPr id="4" name="Slide Number Placeholder 3"/>
          <p:cNvSpPr>
            <a:spLocks noGrp="1"/>
          </p:cNvSpPr>
          <p:nvPr>
            <p:ph type="sldNum" sz="quarter" idx="5"/>
          </p:nvPr>
        </p:nvSpPr>
        <p:spPr/>
        <p:txBody>
          <a:bodyPr/>
          <a:lstStyle/>
          <a:p>
            <a:fld id="{7AE90029-A909-AD4E-9775-A0D64990AD22}" type="slidenum">
              <a:rPr lang="en-US" smtClean="0"/>
              <a:t>11</a:t>
            </a:fld>
            <a:endParaRPr lang="en-US"/>
          </a:p>
        </p:txBody>
      </p:sp>
    </p:spTree>
    <p:extLst>
      <p:ext uri="{BB962C8B-B14F-4D97-AF65-F5344CB8AC3E}">
        <p14:creationId xmlns:p14="http://schemas.microsoft.com/office/powerpoint/2010/main" val="3763521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loop defines an unconditional loop that executes a block of code repeatedly until terminated by an exit or return statement. It’s possible to place a loop statement inside another loop statement. When a loop statement is placed inside another loop statement, it is called a nested loop. When you have nested loops, you need to use the loop label so that you can specify it in the exit and continue statement to indicate which loop these statements refer to.</a:t>
            </a:r>
          </a:p>
          <a:p>
            <a:endParaRPr lang="en-US" dirty="0"/>
          </a:p>
          <a:p>
            <a:r>
              <a:rPr lang="en-US" dirty="0"/>
              <a:t>The exit statement allows you to terminate a loop including an unconditional loop, a while loop, and a for loop. Depending on the label, the exit statement will terminate the corresponding loop. If you don’t use the label, the exit statement will terminate the current loop.</a:t>
            </a:r>
          </a:p>
          <a:p>
            <a:endParaRPr lang="en-US" dirty="0"/>
          </a:p>
          <a:p>
            <a:r>
              <a:rPr lang="en-US" dirty="0"/>
              <a:t>The continue statement prematurely skips the current iteration of the loop and jumps to the next one. The continue statement can be used in all kinds of loops including unconditional loops, while loops, and for loops. You can specify the label of the loop that you want to skip the current iteration. As well as the when condition which is a Boolean expression that specifies the condition to skip the current iteration of the loop. If the condition is true, then the continue will skip the current loop iteration.</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t>
            </a:r>
            <a:r>
              <a:rPr lang="en-US" b="1" dirty="0"/>
              <a:t>while loop=</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a:t>The while loop statement executes a block of code until a condition evaluates to false. In this syntax, PostgreSQL evaluates the condition before executing the statements. If the condition is true, it executes the statements. After each iteration, the while loop evaluates the condition again.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t>
            </a:r>
            <a:r>
              <a:rPr lang="en-US" b="1" dirty="0"/>
              <a:t>for loop=</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a:t>the for loop creates an integer variable </a:t>
            </a:r>
            <a:r>
              <a:rPr lang="en-US" b="0" dirty="0" err="1"/>
              <a:t>loop_counter</a:t>
            </a:r>
            <a:r>
              <a:rPr lang="en-US" b="0" dirty="0"/>
              <a:t> which is accessible inside the loop only. By default, the for loop adds the step to the </a:t>
            </a:r>
            <a:r>
              <a:rPr lang="en-US" b="0" dirty="0" err="1"/>
              <a:t>loop_counter</a:t>
            </a:r>
            <a:r>
              <a:rPr lang="en-US" b="0" dirty="0"/>
              <a:t> after each iteration. However, when you use the reverse option, the for loop subtracts the step from </a:t>
            </a:r>
            <a:r>
              <a:rPr lang="en-US" b="0" dirty="0" err="1"/>
              <a:t>loop_counter</a:t>
            </a:r>
            <a:r>
              <a:rPr lang="en-US" b="0"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a:t>the from and to are expressions that specify the lower and upper bound of the range.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a:t>the step that follows the by keyword specifies the iteration step. It defaults to 1. The for loop evaluates this step expression once only.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err="1"/>
              <a:t>Iti</a:t>
            </a:r>
            <a:r>
              <a:rPr lang="en-US" b="0" dirty="0"/>
              <a:t> is also possible to  use the for loop statement to iterate over a result set of a query.</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a:t>=</a:t>
            </a:r>
            <a:r>
              <a:rPr lang="en-US" sz="1200" b="1" kern="1200" dirty="0">
                <a:solidFill>
                  <a:schemeClr val="tx1"/>
                </a:solidFill>
                <a:latin typeface="+mn-lt"/>
                <a:ea typeface="+mn-ea"/>
                <a:cs typeface="+mn-cs"/>
              </a:rPr>
              <a:t>foreach loop</a:t>
            </a:r>
            <a:r>
              <a:rPr lang="en-US" b="0"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a:t>The FOREACH loop is much like a FOR loop, but instead of iterating through the rows returned by a SQL query, it iterates through the elements of an array value. (In general, FOREACH is meant for looping through components of a composite-valued expression; variants for looping through composites besides arrays may be added in future.)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a:t>Without SLICE, or if SLICE 0 is specified, the loop iterates through individual elements of the array produced by evaluating the expression. The target variable is assigned each element value in sequence, and the loop body is executed for each element. With a positive SLICE value, FOREACH iterates through slices of the array rather than single elements. The SLICE value must be an integer constant not larger than the number of dimensions of the array.</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5"/>
          </p:nvPr>
        </p:nvSpPr>
        <p:spPr/>
        <p:txBody>
          <a:bodyPr/>
          <a:lstStyle/>
          <a:p>
            <a:fld id="{7AE90029-A909-AD4E-9775-A0D64990AD22}" type="slidenum">
              <a:rPr lang="en-US" smtClean="0"/>
              <a:t>12</a:t>
            </a:fld>
            <a:endParaRPr lang="en-US"/>
          </a:p>
        </p:txBody>
      </p:sp>
    </p:spTree>
    <p:extLst>
      <p:ext uri="{BB962C8B-B14F-4D97-AF65-F5344CB8AC3E}">
        <p14:creationId xmlns:p14="http://schemas.microsoft.com/office/powerpoint/2010/main" val="3850227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 Id="rId4" Type="http://schemas.openxmlformats.org/officeDocument/2006/relationships/image" Target="../media/image3.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 Id="rId4"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Subtitle 2"/>
          <p:cNvSpPr>
            <a:spLocks noGrp="1"/>
          </p:cNvSpPr>
          <p:nvPr>
            <p:ph type="subTitle" idx="1" hasCustomPrompt="1"/>
          </p:nvPr>
        </p:nvSpPr>
        <p:spPr>
          <a:xfrm>
            <a:off x="842433" y="5455612"/>
            <a:ext cx="8534400" cy="381000"/>
          </a:xfrm>
          <a:prstGeom prst="rect">
            <a:avLst/>
          </a:prstGeom>
        </p:spPr>
        <p:txBody>
          <a:bodyPr>
            <a:normAutofit/>
          </a:bodyPr>
          <a:lstStyle>
            <a:lvl1pPr marL="0" indent="0" algn="l">
              <a:buNone/>
              <a:defRPr sz="1800" cap="all"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MONTH </a:t>
            </a:r>
            <a:r>
              <a:rPr lang="en-US" dirty="0" err="1"/>
              <a:t>DAte</a:t>
            </a:r>
            <a:r>
              <a:rPr lang="en-US" dirty="0"/>
              <a:t>, YEAR</a:t>
            </a:r>
          </a:p>
        </p:txBody>
      </p:sp>
      <p:sp>
        <p:nvSpPr>
          <p:cNvPr id="9" name="Text Placeholder 5"/>
          <p:cNvSpPr>
            <a:spLocks noGrp="1"/>
          </p:cNvSpPr>
          <p:nvPr>
            <p:ph type="body" sz="quarter" idx="11" hasCustomPrompt="1"/>
          </p:nvPr>
        </p:nvSpPr>
        <p:spPr>
          <a:xfrm>
            <a:off x="842434" y="4466210"/>
            <a:ext cx="3382786" cy="360099"/>
          </a:xfrm>
          <a:prstGeom prst="rect">
            <a:avLst/>
          </a:prstGeom>
          <a:solidFill>
            <a:schemeClr val="accent2"/>
          </a:solidFill>
        </p:spPr>
        <p:txBody>
          <a:bodyPr wrap="none" tIns="36576">
            <a:spAutoFit/>
          </a:bodyPr>
          <a:lstStyle>
            <a:lvl1pPr marL="0" indent="0">
              <a:spcBef>
                <a:spcPts val="0"/>
              </a:spcBef>
              <a:buFontTx/>
              <a:buNone/>
              <a:defRPr sz="1800" cap="all" baseline="0">
                <a:solidFill>
                  <a:srgbClr val="FFFFFF"/>
                </a:solidFill>
                <a:latin typeface="Arial Black"/>
                <a:cs typeface="Arial Black"/>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ADD SUBTITLE</a:t>
            </a:r>
          </a:p>
        </p:txBody>
      </p:sp>
      <p:sp>
        <p:nvSpPr>
          <p:cNvPr id="10" name="Picture Placeholder 2"/>
          <p:cNvSpPr>
            <a:spLocks noGrp="1"/>
          </p:cNvSpPr>
          <p:nvPr>
            <p:ph type="pic" sz="quarter" idx="18" hasCustomPrompt="1"/>
          </p:nvPr>
        </p:nvSpPr>
        <p:spPr>
          <a:xfrm>
            <a:off x="837173" y="504827"/>
            <a:ext cx="1658003" cy="458237"/>
          </a:xfrm>
          <a:prstGeom prst="rect">
            <a:avLst/>
          </a:prstGeom>
        </p:spPr>
        <p:txBody>
          <a:bodyPr vert="horz" lIns="68580" tIns="34290" rIns="68580" bIns="34290"/>
          <a:lstStyle>
            <a:lvl1pPr marL="0" indent="0" algn="ctr">
              <a:buNone/>
              <a:defRPr/>
            </a:lvl1pPr>
          </a:lstStyle>
          <a:p>
            <a:r>
              <a:rPr lang="en-US" dirty="0"/>
              <a:t>logo</a:t>
            </a:r>
          </a:p>
        </p:txBody>
      </p:sp>
      <p:sp>
        <p:nvSpPr>
          <p:cNvPr id="11" name="Picture Placeholder 2"/>
          <p:cNvSpPr>
            <a:spLocks noGrp="1"/>
          </p:cNvSpPr>
          <p:nvPr>
            <p:ph type="pic" sz="quarter" idx="19" hasCustomPrompt="1"/>
          </p:nvPr>
        </p:nvSpPr>
        <p:spPr>
          <a:xfrm>
            <a:off x="3048469" y="504826"/>
            <a:ext cx="1882121" cy="458881"/>
          </a:xfrm>
          <a:prstGeom prst="rect">
            <a:avLst/>
          </a:prstGeom>
        </p:spPr>
        <p:txBody>
          <a:bodyPr vert="horz" lIns="68580" tIns="34290" rIns="68580" bIns="34290"/>
          <a:lstStyle>
            <a:lvl1pPr marL="0" indent="0" algn="ctr">
              <a:buNone/>
              <a:defRPr/>
            </a:lvl1pPr>
          </a:lstStyle>
          <a:p>
            <a:r>
              <a:rPr lang="en-US" dirty="0"/>
              <a:t>logo</a:t>
            </a:r>
          </a:p>
        </p:txBody>
      </p:sp>
      <p:cxnSp>
        <p:nvCxnSpPr>
          <p:cNvPr id="12" name="Straight Connector 11"/>
          <p:cNvCxnSpPr/>
          <p:nvPr userDrawn="1"/>
        </p:nvCxnSpPr>
        <p:spPr>
          <a:xfrm>
            <a:off x="2764117"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3" name="Text Placeholder 4"/>
          <p:cNvSpPr>
            <a:spLocks noGrp="1"/>
          </p:cNvSpPr>
          <p:nvPr>
            <p:ph type="body" sz="quarter" idx="15" hasCustomPrompt="1"/>
          </p:nvPr>
        </p:nvSpPr>
        <p:spPr>
          <a:xfrm>
            <a:off x="842433" y="2075578"/>
            <a:ext cx="9213851" cy="618118"/>
          </a:xfrm>
          <a:prstGeom prst="rect">
            <a:avLst/>
          </a:prstGeom>
        </p:spPr>
        <p:txBody>
          <a:bodyPr>
            <a:spAutoFit/>
          </a:bodyPr>
          <a:lstStyle>
            <a:lvl1pPr marL="0" indent="0">
              <a:lnSpc>
                <a:spcPct val="80000"/>
              </a:lnSpc>
              <a:spcBef>
                <a:spcPts val="0"/>
              </a:spcBef>
              <a:buNone/>
              <a:defRPr sz="4100" spc="-200">
                <a:solidFill>
                  <a:schemeClr val="tx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a:t>CLICK TO ADD TITLE</a:t>
            </a:r>
          </a:p>
        </p:txBody>
      </p:sp>
    </p:spTree>
    <p:extLst>
      <p:ext uri="{BB962C8B-B14F-4D97-AF65-F5344CB8AC3E}">
        <p14:creationId xmlns:p14="http://schemas.microsoft.com/office/powerpoint/2010/main" val="2268741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endParaRPr lang="en-US" dirty="0"/>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111916" y="0"/>
            <a:ext cx="5080000" cy="6858000"/>
          </a:xfrm>
          <a:prstGeom prst="rect">
            <a:avLst/>
          </a:prstGeom>
        </p:spPr>
      </p:pic>
      <p:sp>
        <p:nvSpPr>
          <p:cNvPr id="6" name="Rectangle 5"/>
          <p:cNvSpPr/>
          <p:nvPr userDrawn="1"/>
        </p:nvSpPr>
        <p:spPr>
          <a:xfrm>
            <a:off x="7111916" y="0"/>
            <a:ext cx="5080000" cy="68580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US" sz="1800"/>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3689636" y="3075432"/>
            <a:ext cx="6858000" cy="707136"/>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837173" y="681710"/>
            <a:ext cx="1188379" cy="421377"/>
          </a:xfrm>
          <a:prstGeom prst="rect">
            <a:avLst/>
          </a:prstGeom>
        </p:spPr>
      </p:pic>
    </p:spTree>
    <p:extLst>
      <p:ext uri="{BB962C8B-B14F-4D97-AF65-F5344CB8AC3E}">
        <p14:creationId xmlns:p14="http://schemas.microsoft.com/office/powerpoint/2010/main" val="2205883147"/>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endParaRPr lang="en-US" dirty="0"/>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sp>
        <p:nvSpPr>
          <p:cNvPr id="5" name="Picture Placeholder 4"/>
          <p:cNvSpPr>
            <a:spLocks noGrp="1"/>
          </p:cNvSpPr>
          <p:nvPr>
            <p:ph type="pic" sz="quarter" idx="12" hasCustomPrompt="1"/>
          </p:nvPr>
        </p:nvSpPr>
        <p:spPr>
          <a:xfrm>
            <a:off x="7112000" y="0"/>
            <a:ext cx="5080000" cy="6858000"/>
          </a:xfrm>
          <a:prstGeom prst="rect">
            <a:avLst/>
          </a:prstGeom>
          <a:noFill/>
          <a:ln>
            <a:noFill/>
          </a:ln>
        </p:spPr>
        <p:txBody>
          <a:bodyPr anchor="ctr"/>
          <a:lstStyle>
            <a:lvl1pPr algn="ctr">
              <a:defRPr baseline="0"/>
            </a:lvl1pPr>
          </a:lstStyle>
          <a:p>
            <a:r>
              <a:rPr lang="en-US" dirty="0"/>
              <a:t>Please add cover picture here</a:t>
            </a:r>
          </a:p>
          <a:p>
            <a:endParaRPr lang="en-US" dirty="0"/>
          </a:p>
          <a:p>
            <a:endParaRPr lang="en-US" dirty="0"/>
          </a:p>
        </p:txBody>
      </p:sp>
      <p:sp>
        <p:nvSpPr>
          <p:cNvPr id="11" name="Text Placeholder 10"/>
          <p:cNvSpPr>
            <a:spLocks noGrp="1"/>
          </p:cNvSpPr>
          <p:nvPr>
            <p:ph type="body" sz="quarter" idx="13" hasCustomPrompt="1"/>
          </p:nvPr>
        </p:nvSpPr>
        <p:spPr>
          <a:xfrm>
            <a:off x="6765068" y="0"/>
            <a:ext cx="707136" cy="6858000"/>
          </a:xfrm>
          <a:prstGeom prst="rect">
            <a:avLst/>
          </a:prstGeom>
          <a:blipFill>
            <a:blip r:embed="rId2"/>
            <a:stretch>
              <a:fillRect/>
            </a:stretch>
          </a:blipFill>
        </p:spPr>
        <p:txBody>
          <a:bodyPr/>
          <a:lstStyle/>
          <a:p>
            <a:pPr lvl="0"/>
            <a:r>
              <a:rPr lang="en-US" dirty="0"/>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837173" y="681710"/>
            <a:ext cx="1188379" cy="421377"/>
          </a:xfrm>
          <a:prstGeom prst="rect">
            <a:avLst/>
          </a:prstGeom>
        </p:spPr>
      </p:pic>
    </p:spTree>
    <p:extLst>
      <p:ext uri="{BB962C8B-B14F-4D97-AF65-F5344CB8AC3E}">
        <p14:creationId xmlns:p14="http://schemas.microsoft.com/office/powerpoint/2010/main" val="2722821194"/>
      </p:ext>
    </p:extLst>
  </p:cSld>
  <p:clrMapOvr>
    <a:masterClrMapping/>
  </p:clrMapOvr>
  <p:extLst>
    <p:ext uri="{DCECCB84-F9BA-43D5-87BE-67443E8EF086}">
      <p15:sldGuideLst xmlns:p15="http://schemas.microsoft.com/office/powerpoint/2012/main">
        <p15:guide id="1" pos="4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nvas">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629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476253" y="1439334"/>
            <a:ext cx="11239500" cy="4529667"/>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351074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476252" y="1439334"/>
            <a:ext cx="5314949" cy="4529667"/>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4" name="Content Placeholder 5"/>
          <p:cNvSpPr>
            <a:spLocks noGrp="1"/>
          </p:cNvSpPr>
          <p:nvPr>
            <p:ph sz="quarter" idx="11" hasCustomPrompt="1"/>
          </p:nvPr>
        </p:nvSpPr>
        <p:spPr>
          <a:xfrm>
            <a:off x="6400802" y="1439334"/>
            <a:ext cx="5314951" cy="4529667"/>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cxnSp>
        <p:nvCxnSpPr>
          <p:cNvPr id="5" name="Straight Connector 4"/>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12473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476253" y="1896534"/>
            <a:ext cx="11239500" cy="4072467"/>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sp>
        <p:nvSpPr>
          <p:cNvPr id="5" name="Text Placeholder 4"/>
          <p:cNvSpPr>
            <a:spLocks noGrp="1"/>
          </p:cNvSpPr>
          <p:nvPr>
            <p:ph type="body" sz="quarter" idx="11" hasCustomPrompt="1"/>
          </p:nvPr>
        </p:nvSpPr>
        <p:spPr>
          <a:xfrm>
            <a:off x="476253" y="1439333"/>
            <a:ext cx="11239500"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6" name="Straight Connector 5"/>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761698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476254" y="1896534"/>
            <a:ext cx="5314948" cy="4072467"/>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476252" y="1439333"/>
            <a:ext cx="5314949"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
        <p:nvSpPr>
          <p:cNvPr id="6" name="Content Placeholder 5"/>
          <p:cNvSpPr>
            <a:spLocks noGrp="1"/>
          </p:cNvSpPr>
          <p:nvPr>
            <p:ph sz="quarter" idx="12" hasCustomPrompt="1"/>
          </p:nvPr>
        </p:nvSpPr>
        <p:spPr>
          <a:xfrm>
            <a:off x="6400801" y="1896534"/>
            <a:ext cx="5324476" cy="4072467"/>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6400798" y="1439333"/>
            <a:ext cx="5324479"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OTHER Highlight goes here</a:t>
            </a:r>
          </a:p>
        </p:txBody>
      </p:sp>
      <p:cxnSp>
        <p:nvCxnSpPr>
          <p:cNvPr id="8" name="Straight Connector 7"/>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841491133"/>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476254" y="1439334"/>
            <a:ext cx="5314948" cy="4529667"/>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9" name="Picture Placeholder 8"/>
          <p:cNvSpPr>
            <a:spLocks noGrp="1"/>
          </p:cNvSpPr>
          <p:nvPr>
            <p:ph type="pic" sz="quarter" idx="11" hasCustomPrompt="1"/>
          </p:nvPr>
        </p:nvSpPr>
        <p:spPr>
          <a:xfrm>
            <a:off x="7112000" y="0"/>
            <a:ext cx="5080000" cy="642620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5" name="Straight Connector 4"/>
          <p:cNvCxnSpPr/>
          <p:nvPr/>
        </p:nvCxnSpPr>
        <p:spPr>
          <a:xfrm>
            <a:off x="392547" y="955249"/>
            <a:ext cx="562937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674558750"/>
      </p:ext>
    </p:extLst>
  </p:cSld>
  <p:clrMapOvr>
    <a:masterClrMapping/>
  </p:clrMapOvr>
  <p:extLst>
    <p:ext uri="{DCECCB84-F9BA-43D5-87BE-67443E8EF086}">
      <p15:sldGuideLst xmlns:p15="http://schemas.microsoft.com/office/powerpoint/2012/main">
        <p15:guide id="1" pos="44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476252" y="1896534"/>
            <a:ext cx="5314949" cy="4072467"/>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9" name="Picture Placeholder 8"/>
          <p:cNvSpPr>
            <a:spLocks noGrp="1"/>
          </p:cNvSpPr>
          <p:nvPr>
            <p:ph type="pic" sz="quarter" idx="11" hasCustomPrompt="1"/>
          </p:nvPr>
        </p:nvSpPr>
        <p:spPr>
          <a:xfrm>
            <a:off x="7112000" y="0"/>
            <a:ext cx="5080000" cy="642620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5" name="Text Placeholder 4"/>
          <p:cNvSpPr>
            <a:spLocks noGrp="1"/>
          </p:cNvSpPr>
          <p:nvPr>
            <p:ph type="body" sz="quarter" idx="12" hasCustomPrompt="1"/>
          </p:nvPr>
        </p:nvSpPr>
        <p:spPr>
          <a:xfrm>
            <a:off x="476252" y="1439333"/>
            <a:ext cx="5314949"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7" name="Straight Connector 6"/>
          <p:cNvCxnSpPr/>
          <p:nvPr/>
        </p:nvCxnSpPr>
        <p:spPr>
          <a:xfrm>
            <a:off x="392547" y="955249"/>
            <a:ext cx="562937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281379498"/>
      </p:ext>
    </p:extLst>
  </p:cSld>
  <p:clrMapOvr>
    <a:masterClrMapping/>
  </p:clrMapOvr>
  <p:extLst>
    <p:ext uri="{DCECCB84-F9BA-43D5-87BE-67443E8EF086}">
      <p15:sldGuideLst xmlns:p15="http://schemas.microsoft.com/office/powerpoint/2012/main">
        <p15:guide id="1" pos="44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9" name="Picture Placeholder 8"/>
          <p:cNvSpPr>
            <a:spLocks noGrp="1"/>
          </p:cNvSpPr>
          <p:nvPr>
            <p:ph type="pic" sz="quarter" idx="11" hasCustomPrompt="1"/>
          </p:nvPr>
        </p:nvSpPr>
        <p:spPr>
          <a:xfrm>
            <a:off x="7112000" y="0"/>
            <a:ext cx="5080000" cy="642620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7" name="Straight Connector 6"/>
          <p:cNvCxnSpPr/>
          <p:nvPr/>
        </p:nvCxnSpPr>
        <p:spPr>
          <a:xfrm>
            <a:off x="392547" y="955249"/>
            <a:ext cx="562937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476251" y="1456655"/>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0" name="Text Placeholder 19"/>
          <p:cNvSpPr>
            <a:spLocks noGrp="1"/>
          </p:cNvSpPr>
          <p:nvPr>
            <p:ph type="body" sz="quarter" idx="13" hasCustomPrompt="1"/>
          </p:nvPr>
        </p:nvSpPr>
        <p:spPr>
          <a:xfrm>
            <a:off x="947963" y="1456655"/>
            <a:ext cx="4843237" cy="475488"/>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one title here</a:t>
            </a:r>
          </a:p>
        </p:txBody>
      </p:sp>
      <p:sp>
        <p:nvSpPr>
          <p:cNvPr id="21" name="Text Placeholder 13"/>
          <p:cNvSpPr>
            <a:spLocks noGrp="1"/>
          </p:cNvSpPr>
          <p:nvPr>
            <p:ph type="body" sz="quarter" idx="14" hasCustomPrompt="1"/>
          </p:nvPr>
        </p:nvSpPr>
        <p:spPr>
          <a:xfrm>
            <a:off x="476251" y="5493512"/>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2" name="Text Placeholder 13"/>
          <p:cNvSpPr>
            <a:spLocks noGrp="1"/>
          </p:cNvSpPr>
          <p:nvPr>
            <p:ph type="body" sz="quarter" idx="15" hasCustomPrompt="1"/>
          </p:nvPr>
        </p:nvSpPr>
        <p:spPr>
          <a:xfrm>
            <a:off x="476251" y="2264027"/>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3" name="Text Placeholder 13"/>
          <p:cNvSpPr>
            <a:spLocks noGrp="1"/>
          </p:cNvSpPr>
          <p:nvPr>
            <p:ph type="body" sz="quarter" idx="16" hasCustomPrompt="1"/>
          </p:nvPr>
        </p:nvSpPr>
        <p:spPr>
          <a:xfrm>
            <a:off x="476251" y="3071399"/>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4" name="Text Placeholder 13"/>
          <p:cNvSpPr>
            <a:spLocks noGrp="1"/>
          </p:cNvSpPr>
          <p:nvPr>
            <p:ph type="body" sz="quarter" idx="17" hasCustomPrompt="1"/>
          </p:nvPr>
        </p:nvSpPr>
        <p:spPr>
          <a:xfrm>
            <a:off x="476251" y="3878771"/>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5" name="Text Placeholder 13"/>
          <p:cNvSpPr>
            <a:spLocks noGrp="1"/>
          </p:cNvSpPr>
          <p:nvPr>
            <p:ph type="body" sz="quarter" idx="18" hasCustomPrompt="1"/>
          </p:nvPr>
        </p:nvSpPr>
        <p:spPr>
          <a:xfrm>
            <a:off x="476251" y="4686143"/>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6" name="Text Placeholder 19"/>
          <p:cNvSpPr>
            <a:spLocks noGrp="1"/>
          </p:cNvSpPr>
          <p:nvPr>
            <p:ph type="body" sz="quarter" idx="19" hasCustomPrompt="1"/>
          </p:nvPr>
        </p:nvSpPr>
        <p:spPr>
          <a:xfrm>
            <a:off x="947963" y="2263477"/>
            <a:ext cx="4843237" cy="475488"/>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TWO title here</a:t>
            </a:r>
          </a:p>
        </p:txBody>
      </p:sp>
      <p:sp>
        <p:nvSpPr>
          <p:cNvPr id="27" name="Text Placeholder 19"/>
          <p:cNvSpPr>
            <a:spLocks noGrp="1"/>
          </p:cNvSpPr>
          <p:nvPr>
            <p:ph type="body" sz="quarter" idx="20" hasCustomPrompt="1"/>
          </p:nvPr>
        </p:nvSpPr>
        <p:spPr>
          <a:xfrm>
            <a:off x="947963" y="3070300"/>
            <a:ext cx="4843237" cy="475488"/>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THREE title here</a:t>
            </a:r>
          </a:p>
        </p:txBody>
      </p:sp>
      <p:sp>
        <p:nvSpPr>
          <p:cNvPr id="28" name="Text Placeholder 19"/>
          <p:cNvSpPr>
            <a:spLocks noGrp="1"/>
          </p:cNvSpPr>
          <p:nvPr>
            <p:ph type="body" sz="quarter" idx="21" hasCustomPrompt="1"/>
          </p:nvPr>
        </p:nvSpPr>
        <p:spPr>
          <a:xfrm>
            <a:off x="947963" y="3877123"/>
            <a:ext cx="4843237" cy="475488"/>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t>
            </a:r>
          </a:p>
        </p:txBody>
      </p:sp>
      <p:sp>
        <p:nvSpPr>
          <p:cNvPr id="29" name="Text Placeholder 19"/>
          <p:cNvSpPr>
            <a:spLocks noGrp="1"/>
          </p:cNvSpPr>
          <p:nvPr>
            <p:ph type="body" sz="quarter" idx="22" hasCustomPrompt="1"/>
          </p:nvPr>
        </p:nvSpPr>
        <p:spPr>
          <a:xfrm>
            <a:off x="947963" y="4683945"/>
            <a:ext cx="4843237" cy="475488"/>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And delete</a:t>
            </a:r>
          </a:p>
        </p:txBody>
      </p:sp>
      <p:sp>
        <p:nvSpPr>
          <p:cNvPr id="30" name="Text Placeholder 19"/>
          <p:cNvSpPr>
            <a:spLocks noGrp="1"/>
          </p:cNvSpPr>
          <p:nvPr>
            <p:ph type="body" sz="quarter" idx="23" hasCustomPrompt="1"/>
          </p:nvPr>
        </p:nvSpPr>
        <p:spPr>
          <a:xfrm>
            <a:off x="947963" y="5490769"/>
            <a:ext cx="4843237" cy="475488"/>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The extras</a:t>
            </a:r>
          </a:p>
        </p:txBody>
      </p:sp>
      <p:sp>
        <p:nvSpPr>
          <p:cNvPr id="33"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915309728"/>
      </p:ext>
    </p:extLst>
  </p:cSld>
  <p:clrMapOvr>
    <a:masterClrMapping/>
  </p:clrMapOvr>
  <p:extLst>
    <p:ext uri="{DCECCB84-F9BA-43D5-87BE-67443E8EF086}">
      <p15:sldGuideLst xmlns:p15="http://schemas.microsoft.com/office/powerpoint/2012/main">
        <p15:guide id="1" pos="44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Picture Placeholder 2"/>
          <p:cNvSpPr>
            <a:spLocks noGrp="1"/>
          </p:cNvSpPr>
          <p:nvPr>
            <p:ph type="pic" sz="quarter" idx="19"/>
          </p:nvPr>
        </p:nvSpPr>
        <p:spPr>
          <a:xfrm>
            <a:off x="0" y="0"/>
            <a:ext cx="12192000" cy="6858000"/>
          </a:xfrm>
          <a:prstGeom prst="rect">
            <a:avLst/>
          </a:prstGeom>
        </p:spPr>
        <p:txBody>
          <a:bodyPr vert="horz" anchor="t"/>
          <a:lstStyle>
            <a:lvl1pPr marL="0" indent="0" algn="ctr">
              <a:buNone/>
              <a:defRPr baseline="0"/>
            </a:lvl1pPr>
          </a:lstStyle>
          <a:p>
            <a:endParaRPr lang="en-US" dirty="0"/>
          </a:p>
          <a:p>
            <a:r>
              <a:rPr lang="en-US" dirty="0"/>
              <a:t>Background Image</a:t>
            </a:r>
          </a:p>
        </p:txBody>
      </p:sp>
      <p:sp>
        <p:nvSpPr>
          <p:cNvPr id="6" name="Text Placeholder 4"/>
          <p:cNvSpPr>
            <a:spLocks noGrp="1"/>
          </p:cNvSpPr>
          <p:nvPr>
            <p:ph type="body" sz="quarter" idx="15" hasCustomPrompt="1"/>
          </p:nvPr>
        </p:nvSpPr>
        <p:spPr>
          <a:xfrm>
            <a:off x="842433" y="2075578"/>
            <a:ext cx="9213851" cy="618118"/>
          </a:xfrm>
          <a:prstGeom prst="rect">
            <a:avLst/>
          </a:prstGeom>
        </p:spPr>
        <p:txBody>
          <a:bodyPr>
            <a:spAutoFit/>
          </a:bodyPr>
          <a:lstStyle>
            <a:lvl1pPr marL="0" indent="0">
              <a:lnSpc>
                <a:spcPct val="80000"/>
              </a:lnSpc>
              <a:spcBef>
                <a:spcPts val="0"/>
              </a:spcBef>
              <a:buNone/>
              <a:defRPr sz="4100" spc="-200">
                <a:solidFill>
                  <a:schemeClr val="bg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a:t>CLICK TO ADD TITLE</a:t>
            </a:r>
          </a:p>
        </p:txBody>
      </p:sp>
      <p:sp>
        <p:nvSpPr>
          <p:cNvPr id="10" name="Text Placeholder 7"/>
          <p:cNvSpPr>
            <a:spLocks noGrp="1"/>
          </p:cNvSpPr>
          <p:nvPr>
            <p:ph type="body" sz="quarter" idx="16" hasCustomPrompt="1"/>
          </p:nvPr>
        </p:nvSpPr>
        <p:spPr>
          <a:xfrm>
            <a:off x="842434" y="4453468"/>
            <a:ext cx="8650817" cy="374904"/>
          </a:xfrm>
          <a:prstGeom prst="rect">
            <a:avLst/>
          </a:prstGeom>
        </p:spPr>
        <p:txBody>
          <a:bodyPr>
            <a:spAutoFit/>
          </a:bodyPr>
          <a:lstStyle>
            <a:lvl1pPr marL="0" indent="0">
              <a:lnSpc>
                <a:spcPct val="100000"/>
              </a:lnSpc>
              <a:spcBef>
                <a:spcPts val="0"/>
              </a:spcBef>
              <a:buFontTx/>
              <a:buNone/>
              <a:defRPr sz="1800">
                <a:solidFill>
                  <a:schemeClr val="bg1"/>
                </a:solidFill>
                <a:latin typeface="Arial Black"/>
                <a:cs typeface="Arial Black"/>
              </a:defRPr>
            </a:lvl1pPr>
          </a:lstStyle>
          <a:p>
            <a:pPr lvl="0"/>
            <a:r>
              <a:rPr lang="en-US" dirty="0"/>
              <a:t>CLICK TO ADD SUBTITLE</a:t>
            </a:r>
          </a:p>
        </p:txBody>
      </p:sp>
      <p:sp>
        <p:nvSpPr>
          <p:cNvPr id="11" name="Text Placeholder 11"/>
          <p:cNvSpPr>
            <a:spLocks noGrp="1"/>
          </p:cNvSpPr>
          <p:nvPr>
            <p:ph type="body" sz="quarter" idx="17" hasCustomPrompt="1"/>
          </p:nvPr>
        </p:nvSpPr>
        <p:spPr>
          <a:xfrm>
            <a:off x="842433" y="5459484"/>
            <a:ext cx="4866216" cy="373063"/>
          </a:xfrm>
          <a:prstGeom prst="rect">
            <a:avLst/>
          </a:prstGeom>
        </p:spPr>
        <p:txBody>
          <a:bodyPr>
            <a:normAutofit/>
          </a:bodyPr>
          <a:lstStyle>
            <a:lvl1pPr marL="0" indent="0">
              <a:buNone/>
              <a:defRPr sz="1800" baseline="0">
                <a:solidFill>
                  <a:schemeClr val="accent2"/>
                </a:solidFill>
              </a:defRPr>
            </a:lvl1pPr>
          </a:lstStyle>
          <a:p>
            <a:pPr lvl="0"/>
            <a:r>
              <a:rPr lang="en-US" dirty="0"/>
              <a:t>MONTH DATE, YEAR</a:t>
            </a:r>
          </a:p>
        </p:txBody>
      </p:sp>
      <p:sp>
        <p:nvSpPr>
          <p:cNvPr id="12" name="Picture Placeholder 2"/>
          <p:cNvSpPr>
            <a:spLocks noGrp="1"/>
          </p:cNvSpPr>
          <p:nvPr>
            <p:ph type="pic" sz="quarter" idx="18" hasCustomPrompt="1"/>
          </p:nvPr>
        </p:nvSpPr>
        <p:spPr>
          <a:xfrm>
            <a:off x="837173" y="504827"/>
            <a:ext cx="1658003" cy="458237"/>
          </a:xfrm>
          <a:prstGeom prst="rect">
            <a:avLst/>
          </a:prstGeom>
        </p:spPr>
        <p:txBody>
          <a:bodyPr vert="horz" lIns="68580" tIns="34290" rIns="68580" bIns="34290"/>
          <a:lstStyle>
            <a:lvl1pPr marL="0" indent="0" algn="ctr">
              <a:buNone/>
              <a:defRPr/>
            </a:lvl1pPr>
          </a:lstStyle>
          <a:p>
            <a:r>
              <a:rPr lang="en-US" dirty="0"/>
              <a:t>logo</a:t>
            </a:r>
          </a:p>
        </p:txBody>
      </p:sp>
    </p:spTree>
    <p:extLst>
      <p:ext uri="{BB962C8B-B14F-4D97-AF65-F5344CB8AC3E}">
        <p14:creationId xmlns:p14="http://schemas.microsoft.com/office/powerpoint/2010/main" val="36900829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ersonal Profile - Right">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898527" y="2373859"/>
            <a:ext cx="5314948" cy="359514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5" name="Text Placeholder 4"/>
          <p:cNvSpPr>
            <a:spLocks noGrp="1"/>
          </p:cNvSpPr>
          <p:nvPr>
            <p:ph type="body" sz="quarter" idx="12" hasCustomPrompt="1"/>
          </p:nvPr>
        </p:nvSpPr>
        <p:spPr>
          <a:xfrm>
            <a:off x="898524" y="1439333"/>
            <a:ext cx="5314949"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
        <p:nvSpPr>
          <p:cNvPr id="11"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
        <p:nvSpPr>
          <p:cNvPr id="12" name="Text Placeholder 4"/>
          <p:cNvSpPr>
            <a:spLocks noGrp="1"/>
          </p:cNvSpPr>
          <p:nvPr>
            <p:ph type="body" sz="quarter" idx="15" hasCustomPrompt="1"/>
          </p:nvPr>
        </p:nvSpPr>
        <p:spPr>
          <a:xfrm>
            <a:off x="898524" y="1916660"/>
            <a:ext cx="5314949" cy="4572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3" name="Rectangle 12"/>
          <p:cNvSpPr/>
          <p:nvPr/>
        </p:nvSpPr>
        <p:spPr>
          <a:xfrm>
            <a:off x="7112001" y="2"/>
            <a:ext cx="5080001" cy="64355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Oval 13"/>
          <p:cNvSpPr/>
          <p:nvPr/>
        </p:nvSpPr>
        <p:spPr>
          <a:xfrm>
            <a:off x="8305208" y="1870969"/>
            <a:ext cx="2693581" cy="2693581"/>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5" name="Picture Placeholder 11"/>
          <p:cNvSpPr>
            <a:spLocks noGrp="1"/>
          </p:cNvSpPr>
          <p:nvPr>
            <p:ph type="pic" sz="quarter" idx="14" hasCustomPrompt="1"/>
          </p:nvPr>
        </p:nvSpPr>
        <p:spPr>
          <a:xfrm>
            <a:off x="8542527" y="2108287"/>
            <a:ext cx="2218944" cy="2218944"/>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Tree>
    <p:extLst>
      <p:ext uri="{BB962C8B-B14F-4D97-AF65-F5344CB8AC3E}">
        <p14:creationId xmlns:p14="http://schemas.microsoft.com/office/powerpoint/2010/main" val="1273378815"/>
      </p:ext>
    </p:extLst>
  </p:cSld>
  <p:clrMapOvr>
    <a:masterClrMapping/>
  </p:clrMapOvr>
  <p:extLst>
    <p:ext uri="{DCECCB84-F9BA-43D5-87BE-67443E8EF086}">
      <p15:sldGuideLst xmlns:p15="http://schemas.microsoft.com/office/powerpoint/2012/main">
        <p15:guide id="1" pos="44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ersonal Profile">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5973763" y="2373859"/>
            <a:ext cx="5324476" cy="359514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7" name="Text Placeholder 4"/>
          <p:cNvSpPr>
            <a:spLocks noGrp="1"/>
          </p:cNvSpPr>
          <p:nvPr>
            <p:ph type="body" sz="quarter" idx="13" hasCustomPrompt="1"/>
          </p:nvPr>
        </p:nvSpPr>
        <p:spPr>
          <a:xfrm>
            <a:off x="5973763" y="1439333"/>
            <a:ext cx="5314951"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Please put name here</a:t>
            </a:r>
          </a:p>
        </p:txBody>
      </p:sp>
      <p:sp>
        <p:nvSpPr>
          <p:cNvPr id="9" name="Rectangle 8"/>
          <p:cNvSpPr/>
          <p:nvPr/>
        </p:nvSpPr>
        <p:spPr>
          <a:xfrm>
            <a:off x="-1" y="2"/>
            <a:ext cx="5080001" cy="64355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Oval 9"/>
          <p:cNvSpPr/>
          <p:nvPr/>
        </p:nvSpPr>
        <p:spPr>
          <a:xfrm>
            <a:off x="1193208" y="1870969"/>
            <a:ext cx="2693581" cy="2693581"/>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2" name="Picture Placeholder 11"/>
          <p:cNvSpPr>
            <a:spLocks noGrp="1"/>
          </p:cNvSpPr>
          <p:nvPr>
            <p:ph type="pic" sz="quarter" idx="14" hasCustomPrompt="1"/>
          </p:nvPr>
        </p:nvSpPr>
        <p:spPr>
          <a:xfrm>
            <a:off x="1430527" y="2108287"/>
            <a:ext cx="2218944" cy="2218944"/>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
        <p:nvSpPr>
          <p:cNvPr id="13" name="Text Placeholder 4"/>
          <p:cNvSpPr>
            <a:spLocks noGrp="1"/>
          </p:cNvSpPr>
          <p:nvPr>
            <p:ph type="body" sz="quarter" idx="15" hasCustomPrompt="1"/>
          </p:nvPr>
        </p:nvSpPr>
        <p:spPr>
          <a:xfrm>
            <a:off x="5973761" y="1916660"/>
            <a:ext cx="5324723" cy="4572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5"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990974590"/>
      </p:ext>
    </p:extLst>
  </p:cSld>
  <p:clrMapOvr>
    <a:masterClrMapping/>
  </p:clrMapOvr>
  <p:extLst>
    <p:ext uri="{DCECCB84-F9BA-43D5-87BE-67443E8EF086}">
      <p15:sldGuideLst xmlns:p15="http://schemas.microsoft.com/office/powerpoint/2012/main">
        <p15:guide id="1" pos="3200">
          <p15:clr>
            <a:srgbClr val="FBAE40"/>
          </p15:clr>
        </p15:guide>
        <p15:guide id="2" orient="horz" pos="152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6" name="Content Placeholder 5"/>
          <p:cNvSpPr>
            <a:spLocks noGrp="1"/>
          </p:cNvSpPr>
          <p:nvPr>
            <p:ph sz="quarter" idx="10" hasCustomPrompt="1"/>
          </p:nvPr>
        </p:nvSpPr>
        <p:spPr>
          <a:xfrm>
            <a:off x="476253" y="1439334"/>
            <a:ext cx="11239500" cy="4529667"/>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6177744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mparison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3" name="Content Placeholder 5"/>
          <p:cNvSpPr>
            <a:spLocks noGrp="1"/>
          </p:cNvSpPr>
          <p:nvPr>
            <p:ph sz="quarter" idx="10" hasCustomPrompt="1"/>
          </p:nvPr>
        </p:nvSpPr>
        <p:spPr>
          <a:xfrm>
            <a:off x="476254" y="1896534"/>
            <a:ext cx="5314948" cy="4072467"/>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476252" y="1439333"/>
            <a:ext cx="5314949" cy="4572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Highlight goes here</a:t>
            </a:r>
          </a:p>
        </p:txBody>
      </p:sp>
      <p:sp>
        <p:nvSpPr>
          <p:cNvPr id="6" name="Content Placeholder 5"/>
          <p:cNvSpPr>
            <a:spLocks noGrp="1"/>
          </p:cNvSpPr>
          <p:nvPr>
            <p:ph sz="quarter" idx="12" hasCustomPrompt="1"/>
          </p:nvPr>
        </p:nvSpPr>
        <p:spPr>
          <a:xfrm>
            <a:off x="6400801" y="1896534"/>
            <a:ext cx="5324476" cy="4072467"/>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6400799" y="1439333"/>
            <a:ext cx="5314952" cy="4572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OTHER Highlight goes here</a:t>
            </a:r>
          </a:p>
        </p:txBody>
      </p:sp>
      <p:cxnSp>
        <p:nvCxnSpPr>
          <p:cNvPr id="8" name="Straight Connector 7"/>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0994542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ree Content on Color Canvas">
    <p:bg>
      <p:bgPr>
        <a:solidFill>
          <a:schemeClr val="accent6"/>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16" hasCustomPrompt="1"/>
          </p:nvPr>
        </p:nvSpPr>
        <p:spPr>
          <a:xfrm>
            <a:off x="1502900" y="1651445"/>
            <a:ext cx="3072384" cy="3871384"/>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5" name="Title Placeholder 3"/>
          <p:cNvSpPr>
            <a:spLocks noGrp="1"/>
          </p:cNvSpPr>
          <p:nvPr>
            <p:ph type="body" sz="quarter" idx="11" hasCustomPrompt="1"/>
          </p:nvPr>
        </p:nvSpPr>
        <p:spPr>
          <a:xfrm>
            <a:off x="7647668" y="1066229"/>
            <a:ext cx="3072384" cy="585216"/>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4" name="Title Placeholder 2"/>
          <p:cNvSpPr>
            <a:spLocks noGrp="1"/>
          </p:cNvSpPr>
          <p:nvPr>
            <p:ph type="body" sz="quarter" idx="10" hasCustomPrompt="1"/>
          </p:nvPr>
        </p:nvSpPr>
        <p:spPr>
          <a:xfrm>
            <a:off x="4575284" y="1066229"/>
            <a:ext cx="3072384" cy="585216"/>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6" name="Title Placeholder 1"/>
          <p:cNvSpPr>
            <a:spLocks noGrp="1"/>
          </p:cNvSpPr>
          <p:nvPr>
            <p:ph type="body" sz="quarter" idx="12" hasCustomPrompt="1"/>
          </p:nvPr>
        </p:nvSpPr>
        <p:spPr>
          <a:xfrm>
            <a:off x="1502900" y="1066229"/>
            <a:ext cx="3072384" cy="585216"/>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3"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
        <p:nvSpPr>
          <p:cNvPr id="16" name="Content Placeholder 14"/>
          <p:cNvSpPr>
            <a:spLocks noGrp="1"/>
          </p:cNvSpPr>
          <p:nvPr>
            <p:ph sz="quarter" idx="17" hasCustomPrompt="1"/>
          </p:nvPr>
        </p:nvSpPr>
        <p:spPr>
          <a:xfrm>
            <a:off x="7647668" y="1651445"/>
            <a:ext cx="3072384" cy="3871384"/>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17" name="Content Placeholder 14"/>
          <p:cNvSpPr>
            <a:spLocks noGrp="1"/>
          </p:cNvSpPr>
          <p:nvPr>
            <p:ph sz="quarter" idx="18" hasCustomPrompt="1"/>
          </p:nvPr>
        </p:nvSpPr>
        <p:spPr>
          <a:xfrm>
            <a:off x="4575284" y="1651445"/>
            <a:ext cx="3072384" cy="3871384"/>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Tree>
    <p:extLst>
      <p:ext uri="{BB962C8B-B14F-4D97-AF65-F5344CB8AC3E}">
        <p14:creationId xmlns:p14="http://schemas.microsoft.com/office/powerpoint/2010/main" val="28196614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 EPAM Blue">
    <p:bg>
      <p:bgPr>
        <a:solidFill>
          <a:schemeClr val="accent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2374606" y="2797813"/>
            <a:ext cx="7442791" cy="783184"/>
          </a:xfrm>
          <a:prstGeom prst="rect">
            <a:avLst/>
          </a:prstGeom>
        </p:spPr>
        <p:txBody>
          <a:bodyPr anchor="ctr"/>
          <a:lstStyle>
            <a:lvl1pPr marL="0" indent="0" algn="ctr">
              <a:lnSpc>
                <a:spcPts val="2400"/>
              </a:lnSpc>
              <a:buNone/>
              <a:defRPr sz="1600">
                <a:solidFill>
                  <a:schemeClr val="bg1"/>
                </a:solidFill>
                <a:latin typeface="+mj-lt"/>
              </a:defRPr>
            </a:lvl1pPr>
            <a:lvl2pPr marL="457200" indent="0">
              <a:buNone/>
              <a:defRPr sz="1600">
                <a:latin typeface="+mj-lt"/>
              </a:defRPr>
            </a:lvl2pPr>
            <a:lvl3pPr marL="914400" indent="0">
              <a:buNone/>
              <a:defRPr sz="1600">
                <a:latin typeface="+mj-lt"/>
              </a:defRPr>
            </a:lvl3pPr>
            <a:lvl4pPr marL="1371600" indent="0">
              <a:buNone/>
              <a:defRPr sz="1600">
                <a:latin typeface="+mj-lt"/>
              </a:defRPr>
            </a:lvl4pPr>
            <a:lvl5pPr marL="1828800" indent="0">
              <a:buNone/>
              <a:defRPr sz="1600">
                <a:latin typeface="+mj-lt"/>
              </a:defRPr>
            </a:lvl5pPr>
          </a:lstStyle>
          <a:p>
            <a:pPr algn="ctr">
              <a:lnSpc>
                <a:spcPts val="2400"/>
              </a:lnSpc>
            </a:pPr>
            <a:r>
              <a:rPr lang="en-US" sz="1600" baseline="0" dirty="0">
                <a:solidFill>
                  <a:schemeClr val="bg1"/>
                </a:solidFill>
                <a:latin typeface="+mj-lt"/>
              </a:rPr>
              <a:t>Please add call out or quote here</a:t>
            </a:r>
            <a:br>
              <a:rPr lang="en-US" sz="1600" baseline="0" dirty="0">
                <a:solidFill>
                  <a:schemeClr val="bg1"/>
                </a:solidFill>
                <a:latin typeface="+mj-lt"/>
              </a:rPr>
            </a:br>
            <a:r>
              <a:rPr lang="en-US" sz="1600" baseline="0" dirty="0">
                <a:solidFill>
                  <a:schemeClr val="bg1"/>
                </a:solidFill>
                <a:latin typeface="+mj-lt"/>
              </a:rPr>
              <a:t>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consectetur</a:t>
            </a:r>
            <a:r>
              <a:rPr lang="en-US" sz="1600" baseline="0" dirty="0">
                <a:solidFill>
                  <a:schemeClr val="bg1"/>
                </a:solidFill>
                <a:latin typeface="+mj-lt"/>
              </a:rPr>
              <a:t> </a:t>
            </a:r>
            <a:r>
              <a:rPr lang="en-US" sz="1600" baseline="0" dirty="0" err="1">
                <a:solidFill>
                  <a:schemeClr val="bg1"/>
                </a:solidFill>
                <a:latin typeface="+mj-lt"/>
              </a:rPr>
              <a:t>adipiscing</a:t>
            </a:r>
            <a:r>
              <a:rPr lang="en-US" sz="1600" baseline="0" dirty="0">
                <a:solidFill>
                  <a:schemeClr val="bg1"/>
                </a:solidFill>
                <a:latin typeface="+mj-lt"/>
              </a:rPr>
              <a:t> </a:t>
            </a:r>
            <a:r>
              <a:rPr lang="en-US" sz="1600" baseline="0" dirty="0" err="1">
                <a:solidFill>
                  <a:schemeClr val="bg1"/>
                </a:solidFill>
                <a:latin typeface="+mj-lt"/>
              </a:rPr>
              <a:t>elit</a:t>
            </a:r>
            <a:r>
              <a:rPr lang="en-US" sz="1600" baseline="0" dirty="0">
                <a:solidFill>
                  <a:schemeClr val="bg1"/>
                </a:solidFill>
                <a:latin typeface="+mj-lt"/>
              </a:rPr>
              <a:t>. </a:t>
            </a:r>
            <a:r>
              <a:rPr lang="en-US" sz="1600" baseline="0" dirty="0" err="1">
                <a:solidFill>
                  <a:schemeClr val="bg1"/>
                </a:solidFill>
                <a:latin typeface="+mj-lt"/>
              </a:rPr>
              <a:t>Sed</a:t>
            </a:r>
            <a:r>
              <a:rPr lang="en-US" sz="1600" baseline="0" dirty="0">
                <a:solidFill>
                  <a:schemeClr val="bg1"/>
                </a:solidFill>
                <a:latin typeface="+mj-lt"/>
              </a:rPr>
              <a:t> </a:t>
            </a:r>
            <a:r>
              <a:rPr lang="en-US" sz="1600" baseline="0" dirty="0" err="1">
                <a:solidFill>
                  <a:schemeClr val="bg1"/>
                </a:solidFill>
                <a:latin typeface="+mj-lt"/>
              </a:rPr>
              <a:t>nec</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gravida, </a:t>
            </a:r>
            <a:r>
              <a:rPr lang="en-US" sz="1600" baseline="0" dirty="0" err="1">
                <a:solidFill>
                  <a:schemeClr val="bg1"/>
                </a:solidFill>
                <a:latin typeface="+mj-lt"/>
              </a:rPr>
              <a:t>dapibus</a:t>
            </a:r>
            <a:r>
              <a:rPr lang="en-US" sz="1600" baseline="0" dirty="0">
                <a:solidFill>
                  <a:schemeClr val="bg1"/>
                </a:solidFill>
                <a:latin typeface="+mj-lt"/>
              </a:rPr>
              <a:t> </a:t>
            </a:r>
            <a:r>
              <a:rPr lang="en-US" sz="1600" baseline="0" dirty="0" err="1">
                <a:solidFill>
                  <a:schemeClr val="bg1"/>
                </a:solidFill>
                <a:latin typeface="+mj-lt"/>
              </a:rPr>
              <a:t>turpis</a:t>
            </a:r>
            <a:r>
              <a:rPr lang="en-US" sz="1600" baseline="0" dirty="0">
                <a:solidFill>
                  <a:schemeClr val="bg1"/>
                </a:solidFill>
                <a:latin typeface="+mj-lt"/>
              </a:rPr>
              <a:t> </a:t>
            </a:r>
            <a:r>
              <a:rPr lang="en-US" sz="1600" baseline="0" dirty="0" err="1">
                <a:solidFill>
                  <a:schemeClr val="bg1"/>
                </a:solidFill>
                <a:latin typeface="+mj-lt"/>
              </a:rPr>
              <a:t>porttitor</a:t>
            </a:r>
            <a:r>
              <a:rPr lang="en-US" sz="1600" baseline="0" dirty="0">
                <a:solidFill>
                  <a:schemeClr val="bg1"/>
                </a:solidFill>
                <a:latin typeface="+mj-lt"/>
              </a:rPr>
              <a:t>, </a:t>
            </a:r>
            <a:r>
              <a:rPr lang="en-US" sz="1600" baseline="0" dirty="0" err="1">
                <a:solidFill>
                  <a:schemeClr val="bg1"/>
                </a:solidFill>
                <a:latin typeface="+mj-lt"/>
              </a:rPr>
              <a:t>tincidunt</a:t>
            </a:r>
            <a:r>
              <a:rPr lang="en-US" sz="1600" baseline="0" dirty="0">
                <a:solidFill>
                  <a:schemeClr val="bg1"/>
                </a:solidFill>
                <a:latin typeface="+mj-lt"/>
              </a:rPr>
              <a:t> </a:t>
            </a:r>
            <a:r>
              <a:rPr lang="en-US" sz="1600" baseline="0" dirty="0" err="1">
                <a:solidFill>
                  <a:schemeClr val="bg1"/>
                </a:solidFill>
                <a:latin typeface="+mj-lt"/>
              </a:rPr>
              <a:t>nibh</a:t>
            </a:r>
            <a:r>
              <a:rPr lang="en-US" sz="1600" baseline="0" dirty="0">
                <a:solidFill>
                  <a:schemeClr val="bg1"/>
                </a:solidFill>
                <a:latin typeface="+mj-lt"/>
              </a:rPr>
              <a:t>. </a:t>
            </a:r>
            <a:r>
              <a:rPr lang="en-US" sz="1600" baseline="0" dirty="0" err="1">
                <a:solidFill>
                  <a:schemeClr val="bg1"/>
                </a:solidFill>
                <a:latin typeface="+mj-lt"/>
              </a:rPr>
              <a:t>Orci</a:t>
            </a:r>
            <a:r>
              <a:rPr lang="en-US" sz="1600" baseline="0" dirty="0">
                <a:solidFill>
                  <a:schemeClr val="bg1"/>
                </a:solidFill>
                <a:latin typeface="+mj-lt"/>
              </a:rPr>
              <a:t> </a:t>
            </a:r>
            <a:r>
              <a:rPr lang="en-US" sz="1600" baseline="0" dirty="0" err="1">
                <a:solidFill>
                  <a:schemeClr val="bg1"/>
                </a:solidFill>
                <a:latin typeface="+mj-lt"/>
              </a:rPr>
              <a:t>varius</a:t>
            </a:r>
            <a:r>
              <a:rPr lang="en-US" sz="1600" baseline="0" dirty="0">
                <a:solidFill>
                  <a:schemeClr val="bg1"/>
                </a:solidFill>
                <a:latin typeface="+mj-lt"/>
              </a:rPr>
              <a:t> </a:t>
            </a:r>
            <a:r>
              <a:rPr lang="en-US" sz="1600" baseline="0" dirty="0" err="1">
                <a:solidFill>
                  <a:schemeClr val="bg1"/>
                </a:solidFill>
                <a:latin typeface="+mj-lt"/>
              </a:rPr>
              <a:t>natoque</a:t>
            </a:r>
            <a:r>
              <a:rPr lang="en-US" sz="1600" baseline="0" dirty="0">
                <a:solidFill>
                  <a:schemeClr val="bg1"/>
                </a:solidFill>
                <a:latin typeface="+mj-lt"/>
              </a:rPr>
              <a:t> </a:t>
            </a:r>
            <a:r>
              <a:rPr lang="en-US" sz="1600" baseline="0" dirty="0" err="1">
                <a:solidFill>
                  <a:schemeClr val="bg1"/>
                </a:solidFill>
                <a:latin typeface="+mj-lt"/>
              </a:rPr>
              <a:t>penatibus</a:t>
            </a:r>
            <a:r>
              <a:rPr lang="en-US" sz="1600" baseline="0" dirty="0">
                <a:solidFill>
                  <a:schemeClr val="bg1"/>
                </a:solidFill>
                <a:latin typeface="+mj-lt"/>
              </a:rPr>
              <a:t> et </a:t>
            </a:r>
            <a:r>
              <a:rPr lang="en-US" sz="1600" baseline="0" dirty="0" err="1">
                <a:solidFill>
                  <a:schemeClr val="bg1"/>
                </a:solidFill>
                <a:latin typeface="+mj-lt"/>
              </a:rPr>
              <a:t>magnis</a:t>
            </a:r>
            <a:r>
              <a:rPr lang="en-US" sz="1600" baseline="0" dirty="0">
                <a:solidFill>
                  <a:schemeClr val="bg1"/>
                </a:solidFill>
                <a:latin typeface="+mj-lt"/>
              </a:rPr>
              <a:t> dis parturient </a:t>
            </a:r>
            <a:r>
              <a:rPr lang="en-US" sz="1600" baseline="0" dirty="0" err="1">
                <a:solidFill>
                  <a:schemeClr val="bg1"/>
                </a:solidFill>
                <a:latin typeface="+mj-lt"/>
              </a:rPr>
              <a:t>montes</a:t>
            </a:r>
            <a:r>
              <a:rPr lang="en-US" sz="1600" baseline="0" dirty="0">
                <a:solidFill>
                  <a:schemeClr val="bg1"/>
                </a:solidFill>
                <a:latin typeface="+mj-lt"/>
              </a:rPr>
              <a:t>, </a:t>
            </a:r>
            <a:r>
              <a:rPr lang="en-US" sz="1600" baseline="0" dirty="0" err="1">
                <a:solidFill>
                  <a:schemeClr val="bg1"/>
                </a:solidFill>
                <a:latin typeface="+mj-lt"/>
              </a:rPr>
              <a:t>nascetur</a:t>
            </a:r>
            <a:r>
              <a:rPr lang="en-US" sz="1600" baseline="0" dirty="0">
                <a:solidFill>
                  <a:schemeClr val="bg1"/>
                </a:solidFill>
                <a:latin typeface="+mj-lt"/>
              </a:rPr>
              <a:t> </a:t>
            </a:r>
            <a:r>
              <a:rPr lang="en-US" sz="1600" baseline="0" dirty="0" err="1">
                <a:solidFill>
                  <a:schemeClr val="bg1"/>
                </a:solidFill>
                <a:latin typeface="+mj-lt"/>
              </a:rPr>
              <a:t>ridiculus</a:t>
            </a:r>
            <a:r>
              <a:rPr lang="en-US" sz="1600" baseline="0" dirty="0">
                <a:solidFill>
                  <a:schemeClr val="bg1"/>
                </a:solidFill>
                <a:latin typeface="+mj-lt"/>
              </a:rPr>
              <a:t> mus. Nam </a:t>
            </a:r>
            <a:r>
              <a:rPr lang="en-US" sz="1600" baseline="0" dirty="0" err="1">
                <a:solidFill>
                  <a:schemeClr val="bg1"/>
                </a:solidFill>
                <a:latin typeface="+mj-lt"/>
              </a:rPr>
              <a:t>eget</a:t>
            </a:r>
            <a:r>
              <a:rPr lang="en-US" sz="1600" baseline="0" dirty="0">
                <a:solidFill>
                  <a:schemeClr val="bg1"/>
                </a:solidFill>
                <a:latin typeface="+mj-lt"/>
              </a:rPr>
              <a:t> </a:t>
            </a:r>
            <a:r>
              <a:rPr lang="en-US" sz="1600" baseline="0" dirty="0" err="1">
                <a:solidFill>
                  <a:schemeClr val="bg1"/>
                </a:solidFill>
                <a:latin typeface="+mj-lt"/>
              </a:rPr>
              <a:t>enim</a:t>
            </a:r>
            <a:r>
              <a:rPr lang="en-US" sz="1600" baseline="0" dirty="0">
                <a:solidFill>
                  <a:schemeClr val="bg1"/>
                </a:solidFill>
                <a:latin typeface="+mj-lt"/>
              </a:rPr>
              <a:t> </a:t>
            </a:r>
            <a:r>
              <a:rPr lang="en-US" sz="1600" baseline="0" dirty="0" err="1">
                <a:solidFill>
                  <a:schemeClr val="bg1"/>
                </a:solidFill>
                <a:latin typeface="+mj-lt"/>
              </a:rPr>
              <a:t>mauris</a:t>
            </a:r>
            <a:r>
              <a:rPr lang="en-US" sz="1600" baseline="0" dirty="0">
                <a:solidFill>
                  <a:schemeClr val="bg1"/>
                </a:solidFill>
                <a:latin typeface="+mj-lt"/>
              </a:rPr>
              <a:t>. </a:t>
            </a:r>
            <a:r>
              <a:rPr lang="en-US" sz="1600" baseline="0" dirty="0" err="1">
                <a:solidFill>
                  <a:schemeClr val="bg1"/>
                </a:solidFill>
                <a:latin typeface="+mj-lt"/>
              </a:rPr>
              <a:t>Vivamus</a:t>
            </a:r>
            <a:r>
              <a:rPr lang="en-US" sz="1600" baseline="0" dirty="0">
                <a:solidFill>
                  <a:schemeClr val="bg1"/>
                </a:solidFill>
                <a:latin typeface="+mj-lt"/>
              </a:rPr>
              <a:t> 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congue</a:t>
            </a:r>
            <a:r>
              <a:rPr lang="en-US" sz="1600" baseline="0" dirty="0">
                <a:solidFill>
                  <a:schemeClr val="bg1"/>
                </a:solidFill>
                <a:latin typeface="+mj-lt"/>
              </a:rPr>
              <a:t> </a:t>
            </a:r>
            <a:r>
              <a:rPr lang="en-US" sz="1600" baseline="0" dirty="0" err="1">
                <a:solidFill>
                  <a:schemeClr val="bg1"/>
                </a:solidFill>
                <a:latin typeface="+mj-lt"/>
              </a:rPr>
              <a:t>nunc</a:t>
            </a:r>
            <a:r>
              <a:rPr lang="en-US" sz="1600" baseline="0" dirty="0">
                <a:solidFill>
                  <a:schemeClr val="bg1"/>
                </a:solidFill>
                <a:latin typeface="+mj-lt"/>
              </a:rPr>
              <a:t>. </a:t>
            </a:r>
            <a:r>
              <a:rPr lang="en-US" sz="1600" baseline="0" dirty="0" err="1">
                <a:solidFill>
                  <a:schemeClr val="bg1"/>
                </a:solidFill>
                <a:latin typeface="+mj-lt"/>
              </a:rPr>
              <a:t>Duis</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t>
            </a:r>
            <a:r>
              <a:rPr lang="en-US" sz="1600" baseline="0" dirty="0" err="1">
                <a:solidFill>
                  <a:schemeClr val="bg1"/>
                </a:solidFill>
                <a:latin typeface="+mj-lt"/>
              </a:rPr>
              <a:t>posuere</a:t>
            </a:r>
            <a:r>
              <a:rPr lang="en-US" sz="1600" baseline="0" dirty="0">
                <a:solidFill>
                  <a:schemeClr val="bg1"/>
                </a:solidFill>
                <a:latin typeface="+mj-lt"/>
              </a:rPr>
              <a:t> </a:t>
            </a:r>
            <a:r>
              <a:rPr lang="en-US" sz="1600" baseline="0" dirty="0" err="1">
                <a:solidFill>
                  <a:schemeClr val="bg1"/>
                </a:solidFill>
                <a:latin typeface="+mj-lt"/>
              </a:rPr>
              <a:t>rutrum</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ac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quis</a:t>
            </a:r>
            <a:r>
              <a:rPr lang="en-US" sz="1600" baseline="0" dirty="0">
                <a:solidFill>
                  <a:schemeClr val="bg1"/>
                </a:solidFill>
                <a:latin typeface="+mj-lt"/>
              </a:rPr>
              <a:t> </a:t>
            </a:r>
            <a:r>
              <a:rPr lang="en-US" sz="1600" baseline="0" dirty="0" err="1">
                <a:solidFill>
                  <a:schemeClr val="bg1"/>
                </a:solidFill>
                <a:latin typeface="+mj-lt"/>
              </a:rPr>
              <a:t>justo</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porta. </a:t>
            </a:r>
            <a:r>
              <a:rPr lang="en-US" sz="1600" baseline="0" dirty="0" err="1">
                <a:solidFill>
                  <a:schemeClr val="bg1"/>
                </a:solidFill>
                <a:latin typeface="+mj-lt"/>
              </a:rPr>
              <a:t>Phasellus</a:t>
            </a:r>
            <a:r>
              <a:rPr lang="en-US" sz="1600" baseline="0" dirty="0">
                <a:solidFill>
                  <a:schemeClr val="bg1"/>
                </a:solidFill>
                <a:latin typeface="+mj-lt"/>
              </a:rPr>
              <a:t> </a:t>
            </a:r>
            <a:r>
              <a:rPr lang="en-US" sz="1600" baseline="0" dirty="0" err="1">
                <a:solidFill>
                  <a:schemeClr val="bg1"/>
                </a:solidFill>
                <a:latin typeface="+mj-lt"/>
              </a:rPr>
              <a:t>bibendum</a:t>
            </a:r>
            <a:r>
              <a:rPr lang="en-US" sz="1600" baseline="0" dirty="0">
                <a:solidFill>
                  <a:schemeClr val="bg1"/>
                </a:solidFill>
                <a:latin typeface="+mj-lt"/>
              </a:rPr>
              <a:t> </a:t>
            </a:r>
            <a:r>
              <a:rPr lang="en-US" sz="1600" baseline="0" dirty="0" err="1">
                <a:solidFill>
                  <a:schemeClr val="bg1"/>
                </a:solidFill>
                <a:latin typeface="+mj-lt"/>
              </a:rPr>
              <a:t>vehicula</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id </a:t>
            </a:r>
            <a:r>
              <a:rPr lang="en-US" sz="1600" baseline="0" dirty="0" err="1">
                <a:solidFill>
                  <a:schemeClr val="bg1"/>
                </a:solidFill>
                <a:latin typeface="+mj-lt"/>
              </a:rPr>
              <a:t>ornare</a:t>
            </a:r>
            <a:r>
              <a:rPr lang="en-US" sz="1600" baseline="0" dirty="0">
                <a:solidFill>
                  <a:schemeClr val="bg1"/>
                </a:solidFill>
                <a:latin typeface="+mj-lt"/>
              </a:rPr>
              <a:t>. Nam </a:t>
            </a:r>
            <a:r>
              <a:rPr lang="en-US" sz="1600" baseline="0" dirty="0" err="1">
                <a:solidFill>
                  <a:schemeClr val="bg1"/>
                </a:solidFill>
                <a:latin typeface="+mj-lt"/>
              </a:rPr>
              <a:t>commodo</a:t>
            </a:r>
            <a:r>
              <a:rPr lang="en-US" sz="1600" baseline="0" dirty="0">
                <a:solidFill>
                  <a:schemeClr val="bg1"/>
                </a:solidFill>
                <a:latin typeface="+mj-lt"/>
              </a:rPr>
              <a:t> ac </a:t>
            </a:r>
            <a:r>
              <a:rPr lang="en-US" sz="1600" baseline="0" dirty="0" err="1">
                <a:solidFill>
                  <a:schemeClr val="bg1"/>
                </a:solidFill>
                <a:latin typeface="+mj-lt"/>
              </a:rPr>
              <a:t>purus</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porta. </a:t>
            </a:r>
            <a:r>
              <a:rPr lang="en-US" sz="1600" baseline="0" dirty="0" err="1">
                <a:solidFill>
                  <a:schemeClr val="bg1"/>
                </a:solidFill>
                <a:latin typeface="+mj-lt"/>
              </a:rPr>
              <a:t>Proin</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a:t>
            </a:r>
            <a:r>
              <a:rPr lang="en-US" sz="1600" baseline="0" dirty="0" err="1">
                <a:solidFill>
                  <a:schemeClr val="bg1"/>
                </a:solidFill>
                <a:latin typeface="+mj-lt"/>
              </a:rPr>
              <a:t>lectus</a:t>
            </a:r>
            <a:r>
              <a:rPr lang="en-US" sz="1600" baseline="0" dirty="0">
                <a:solidFill>
                  <a:schemeClr val="bg1"/>
                </a:solidFill>
                <a:latin typeface="+mj-lt"/>
              </a:rPr>
              <a:t> </a:t>
            </a:r>
            <a:r>
              <a:rPr lang="en-US" sz="1600" baseline="0" dirty="0" err="1">
                <a:solidFill>
                  <a:schemeClr val="bg1"/>
                </a:solidFill>
                <a:latin typeface="+mj-lt"/>
              </a:rPr>
              <a:t>leo</a:t>
            </a:r>
            <a:r>
              <a:rPr lang="en-US" sz="1600" baseline="0" dirty="0">
                <a:solidFill>
                  <a:schemeClr val="bg1"/>
                </a:solidFill>
                <a:latin typeface="+mj-lt"/>
              </a:rPr>
              <a:t>, in </a:t>
            </a:r>
            <a:r>
              <a:rPr lang="en-US" sz="1600" baseline="0" dirty="0" err="1">
                <a:solidFill>
                  <a:schemeClr val="bg1"/>
                </a:solidFill>
                <a:latin typeface="+mj-lt"/>
              </a:rPr>
              <a:t>lacinia</a:t>
            </a:r>
            <a:r>
              <a:rPr lang="en-US" sz="1600" baseline="0" dirty="0">
                <a:solidFill>
                  <a:schemeClr val="bg1"/>
                </a:solidFill>
                <a:latin typeface="+mj-lt"/>
              </a:rPr>
              <a:t>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convallis. </a:t>
            </a:r>
            <a:endParaRPr lang="en-US" sz="1600" b="1" spc="200" baseline="0" dirty="0">
              <a:solidFill>
                <a:schemeClr val="bg1"/>
              </a:solidFill>
              <a:latin typeface="+mj-lt"/>
              <a:ea typeface="Calibri" charset="0"/>
              <a:cs typeface="Calibri" charset="0"/>
            </a:endParaRPr>
          </a:p>
        </p:txBody>
      </p:sp>
      <p:pic>
        <p:nvPicPr>
          <p:cNvPr id="3" name="Picture 2"/>
          <p:cNvPicPr>
            <a:picLocks noChangeAspect="1"/>
          </p:cNvPicPr>
          <p:nvPr/>
        </p:nvPicPr>
        <p:blipFill rotWithShape="1">
          <a:blip r:embed="rId2" cstate="screen">
            <a:alphaModFix amt="16000"/>
            <a:extLst>
              <a:ext uri="{28A0092B-C50C-407E-A947-70E740481C1C}">
                <a14:useLocalDpi xmlns:a14="http://schemas.microsoft.com/office/drawing/2010/main"/>
              </a:ext>
            </a:extLst>
          </a:blip>
          <a:srcRect t="63049" r="42496"/>
          <a:stretch/>
        </p:blipFill>
        <p:spPr>
          <a:xfrm>
            <a:off x="2" y="-163253"/>
            <a:ext cx="2064269" cy="1583263"/>
          </a:xfrm>
          <a:prstGeom prst="rect">
            <a:avLst/>
          </a:prstGeom>
        </p:spPr>
      </p:pic>
      <p:pic>
        <p:nvPicPr>
          <p:cNvPr id="4" name="Picture 3"/>
          <p:cNvPicPr>
            <a:picLocks noChangeAspect="1"/>
          </p:cNvPicPr>
          <p:nvPr/>
        </p:nvPicPr>
        <p:blipFill rotWithShape="1">
          <a:blip r:embed="rId2" cstate="screen">
            <a:alphaModFix amt="16000"/>
            <a:extLst>
              <a:ext uri="{28A0092B-C50C-407E-A947-70E740481C1C}">
                <a14:useLocalDpi xmlns:a14="http://schemas.microsoft.com/office/drawing/2010/main"/>
              </a:ext>
            </a:extLst>
          </a:blip>
          <a:srcRect t="63049" r="42496"/>
          <a:stretch/>
        </p:blipFill>
        <p:spPr>
          <a:xfrm rot="10800000">
            <a:off x="10127731" y="4909147"/>
            <a:ext cx="2064269" cy="1583263"/>
          </a:xfrm>
          <a:prstGeom prst="rect">
            <a:avLst/>
          </a:prstGeom>
        </p:spPr>
      </p:pic>
      <p:sp>
        <p:nvSpPr>
          <p:cNvPr id="7"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509314885"/>
      </p:ext>
    </p:extLst>
  </p:cSld>
  <p:clrMapOvr>
    <a:masterClrMapping/>
  </p:clrMapOvr>
  <p:extLst>
    <p:ext uri="{DCECCB84-F9BA-43D5-87BE-67443E8EF086}">
      <p15:sldGuideLst xmlns:p15="http://schemas.microsoft.com/office/powerpoint/2012/main">
        <p15:guide id="1" orient="horz" pos="152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9885825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Case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cxnSp>
        <p:nvCxnSpPr>
          <p:cNvPr id="5" name="Straight Connector 4">
            <a:extLst>
              <a:ext uri="{FF2B5EF4-FFF2-40B4-BE49-F238E27FC236}">
                <a16:creationId xmlns:a16="http://schemas.microsoft.com/office/drawing/2014/main" id="{03040C60-A39E-8442-A520-BA092303AC98}"/>
              </a:ext>
            </a:extLst>
          </p:cNvPr>
          <p:cNvCxnSpPr/>
          <p:nvPr/>
        </p:nvCxnSpPr>
        <p:spPr>
          <a:xfrm flipV="1">
            <a:off x="7981952" y="937626"/>
            <a:ext cx="0" cy="5497895"/>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6" name="Picture Placeholder 8">
            <a:extLst>
              <a:ext uri="{FF2B5EF4-FFF2-40B4-BE49-F238E27FC236}">
                <a16:creationId xmlns:a16="http://schemas.microsoft.com/office/drawing/2014/main" id="{21FF28FE-B84E-5D44-B6A6-4B55087B1239}"/>
              </a:ext>
            </a:extLst>
          </p:cNvPr>
          <p:cNvSpPr>
            <a:spLocks noGrp="1"/>
          </p:cNvSpPr>
          <p:nvPr>
            <p:ph type="pic" sz="quarter" idx="11" hasCustomPrompt="1"/>
          </p:nvPr>
        </p:nvSpPr>
        <p:spPr>
          <a:xfrm>
            <a:off x="0" y="948969"/>
            <a:ext cx="7981952" cy="5453324"/>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7" name="Shape 920">
            <a:extLst>
              <a:ext uri="{FF2B5EF4-FFF2-40B4-BE49-F238E27FC236}">
                <a16:creationId xmlns:a16="http://schemas.microsoft.com/office/drawing/2014/main" id="{D1A5E50C-7A92-6F49-870C-2507B203D755}"/>
              </a:ext>
            </a:extLst>
          </p:cNvPr>
          <p:cNvSpPr/>
          <p:nvPr/>
        </p:nvSpPr>
        <p:spPr>
          <a:xfrm>
            <a:off x="7981952" y="948970"/>
            <a:ext cx="4210048" cy="691457"/>
          </a:xfrm>
          <a:prstGeom prst="rect">
            <a:avLst/>
          </a:prstGeom>
          <a:solidFill>
            <a:schemeClr val="accent2"/>
          </a:solidFill>
          <a:ln w="12700">
            <a:miter lim="400000"/>
          </a:ln>
          <a:extLst>
            <a:ext uri="{C572A759-6A51-4108-AA02-DFA0A04FC94B}">
              <ma14:wrappingTextBoxFlag xmlns:ma14="http://schemas.microsoft.com/office/mac/drawingml/2011/main" xmlns="" val="1"/>
            </a:ext>
          </a:extLst>
        </p:spPr>
        <p:txBody>
          <a:bodyPr wrap="square" lIns="0" tIns="28575" rIns="0" bIns="28575" anchor="ctr">
            <a:noAutofit/>
          </a:bodyPr>
          <a:lstStyle/>
          <a:p>
            <a:pPr marR="23813" indent="23813" algn="ctr" defTabSz="309567">
              <a:lnSpc>
                <a:spcPct val="90000"/>
              </a:lnSpc>
              <a:defRPr sz="2800" cap="all">
                <a:solidFill>
                  <a:srgbClr val="FFFFFF"/>
                </a:solidFill>
                <a:latin typeface="Oswald DemiBold"/>
                <a:ea typeface="Oswald DemiBold"/>
                <a:cs typeface="Oswald DemiBold"/>
                <a:sym typeface="Oswald DemiBold"/>
              </a:defRPr>
            </a:pPr>
            <a:endParaRPr sz="1200" b="1" kern="0" cap="all" spc="100" dirty="0">
              <a:solidFill>
                <a:srgbClr val="FFFFFF"/>
              </a:solidFill>
              <a:latin typeface="Calibri" charset="0"/>
              <a:ea typeface="Calibri" charset="0"/>
              <a:cs typeface="Calibri" charset="0"/>
              <a:sym typeface="Oswald DemiBold"/>
            </a:endParaRPr>
          </a:p>
        </p:txBody>
      </p:sp>
      <p:sp>
        <p:nvSpPr>
          <p:cNvPr id="9" name="Title Placeholder 1">
            <a:extLst>
              <a:ext uri="{FF2B5EF4-FFF2-40B4-BE49-F238E27FC236}">
                <a16:creationId xmlns:a16="http://schemas.microsoft.com/office/drawing/2014/main" id="{D86B7237-6AD3-844E-9A6E-C3E0C1013AD4}"/>
              </a:ext>
            </a:extLst>
          </p:cNvPr>
          <p:cNvSpPr>
            <a:spLocks noGrp="1"/>
          </p:cNvSpPr>
          <p:nvPr>
            <p:ph type="body" sz="quarter" idx="12" hasCustomPrompt="1"/>
          </p:nvPr>
        </p:nvSpPr>
        <p:spPr>
          <a:xfrm>
            <a:off x="7981952" y="1025995"/>
            <a:ext cx="4210049" cy="585216"/>
          </a:xfrm>
          <a:noFill/>
          <a:ln>
            <a:noFill/>
          </a:ln>
        </p:spPr>
        <p:txBody>
          <a:bodyPr wrap="none" lIns="91440" tIns="0" rIns="91440" bIns="0" anchor="ctr">
            <a:noAutofit/>
          </a:bodyPr>
          <a:lstStyle>
            <a:lvl1pPr marL="0" indent="0" algn="ctr">
              <a:buNone/>
              <a:defRPr sz="1200" b="1" i="0" cap="all" spc="200" baseline="0">
                <a:solidFill>
                  <a:schemeClr val="bg1"/>
                </a:solidFill>
              </a:defRPr>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0" name="Content Placeholder 5">
            <a:extLst>
              <a:ext uri="{FF2B5EF4-FFF2-40B4-BE49-F238E27FC236}">
                <a16:creationId xmlns:a16="http://schemas.microsoft.com/office/drawing/2014/main" id="{94328E10-B013-0A4C-A50C-6D1D6CFD70B7}"/>
              </a:ext>
            </a:extLst>
          </p:cNvPr>
          <p:cNvSpPr>
            <a:spLocks noGrp="1"/>
          </p:cNvSpPr>
          <p:nvPr>
            <p:ph sz="quarter" idx="10" hasCustomPrompt="1"/>
          </p:nvPr>
        </p:nvSpPr>
        <p:spPr>
          <a:xfrm>
            <a:off x="8257618" y="2363053"/>
            <a:ext cx="3541837" cy="4072467"/>
          </a:xfrm>
        </p:spPr>
        <p:txBody>
          <a:bodyPr/>
          <a:lstStyle>
            <a:lvl1pPr marL="0" marR="0" indent="0" algn="l" defTabSz="914400" rtl="0" eaLnBrk="1" fontAlgn="auto" latinLnBrk="0" hangingPunct="1">
              <a:lnSpc>
                <a:spcPts val="1480"/>
              </a:lnSpc>
              <a:spcBef>
                <a:spcPts val="264"/>
              </a:spcBef>
              <a:spcAft>
                <a:spcPts val="300"/>
              </a:spcAft>
              <a:buClrTx/>
              <a:buSzTx/>
              <a:buFont typeface="Arial" panose="020B0604020202020204" pitchFamily="34" charset="0"/>
              <a:buNone/>
              <a:tabLst/>
              <a:defRPr sz="900">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a:p>
            <a:pPr marL="171450" marR="0" lvl="0" indent="-171450" algn="l" defTabSz="914400" rtl="0" eaLnBrk="1" fontAlgn="auto" latinLnBrk="0" hangingPunct="1">
              <a:lnSpc>
                <a:spcPts val="1480"/>
              </a:lnSpc>
              <a:spcBef>
                <a:spcPts val="264"/>
              </a:spcBef>
              <a:spcAft>
                <a:spcPts val="300"/>
              </a:spcAft>
              <a:buClrTx/>
              <a:buSzTx/>
              <a:buFont typeface="Arial" panose="020B0604020202020204" pitchFamily="34" charset="0"/>
              <a:buChar char="•"/>
              <a:tabLst/>
              <a:defRPr/>
            </a:pP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p:txBody>
      </p:sp>
      <p:sp>
        <p:nvSpPr>
          <p:cNvPr id="11" name="Text Placeholder 4">
            <a:extLst>
              <a:ext uri="{FF2B5EF4-FFF2-40B4-BE49-F238E27FC236}">
                <a16:creationId xmlns:a16="http://schemas.microsoft.com/office/drawing/2014/main" id="{ABD56F5B-8455-0345-910E-53CDD8476F9B}"/>
              </a:ext>
            </a:extLst>
          </p:cNvPr>
          <p:cNvSpPr>
            <a:spLocks noGrp="1"/>
          </p:cNvSpPr>
          <p:nvPr>
            <p:ph type="body" sz="quarter" idx="13" hasCustomPrompt="1"/>
          </p:nvPr>
        </p:nvSpPr>
        <p:spPr>
          <a:xfrm>
            <a:off x="8257618" y="1905852"/>
            <a:ext cx="3541837"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Tree>
    <p:extLst>
      <p:ext uri="{BB962C8B-B14F-4D97-AF65-F5344CB8AC3E}">
        <p14:creationId xmlns:p14="http://schemas.microsoft.com/office/powerpoint/2010/main" val="142942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6"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24016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6"/>
          <p:cNvSpPr>
            <a:spLocks noGrp="1"/>
          </p:cNvSpPr>
          <p:nvPr>
            <p:ph type="body" sz="quarter" idx="11"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534845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endParaRPr lang="en-US" dirty="0"/>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pic>
        <p:nvPicPr>
          <p:cNvPr id="5" name="Picture Placeholder 6"/>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111916" y="0"/>
            <a:ext cx="5080000" cy="6858000"/>
          </a:xfrm>
          <a:prstGeom prst="rect">
            <a:avLst/>
          </a:prstGeom>
        </p:spPr>
      </p:pic>
      <p:sp>
        <p:nvSpPr>
          <p:cNvPr id="6" name="Rectangle 5"/>
          <p:cNvSpPr/>
          <p:nvPr/>
        </p:nvSpPr>
        <p:spPr>
          <a:xfrm>
            <a:off x="7111916" y="0"/>
            <a:ext cx="5080000" cy="68580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121912" tIns="60956" rIns="121912" bIns="60956" rtlCol="0" anchor="ctr"/>
          <a:lstStyle/>
          <a:p>
            <a:pPr algn="ctr"/>
            <a:endParaRPr lang="en-US" sz="2400"/>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
          <a:stretch/>
        </p:blipFill>
        <p:spPr>
          <a:xfrm rot="5400000">
            <a:off x="3689636" y="3075432"/>
            <a:ext cx="6858000" cy="707136"/>
          </a:xfrm>
          <a:prstGeom prst="rect">
            <a:avLst/>
          </a:prstGeom>
        </p:spPr>
      </p:pic>
      <p:pic>
        <p:nvPicPr>
          <p:cNvPr id="9" name="Picture 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pic>
        <p:nvPicPr>
          <p:cNvPr id="10" name="Picture Placeholder 6">
            <a:extLst>
              <a:ext uri="{FF2B5EF4-FFF2-40B4-BE49-F238E27FC236}">
                <a16:creationId xmlns:a16="http://schemas.microsoft.com/office/drawing/2014/main" id="{226699CC-5B2D-4992-A312-36959D399EE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111916" y="0"/>
            <a:ext cx="5080000" cy="6858000"/>
          </a:xfrm>
          <a:prstGeom prst="rect">
            <a:avLst/>
          </a:prstGeom>
        </p:spPr>
      </p:pic>
      <p:sp>
        <p:nvSpPr>
          <p:cNvPr id="11" name="Rectangle 10">
            <a:extLst>
              <a:ext uri="{FF2B5EF4-FFF2-40B4-BE49-F238E27FC236}">
                <a16:creationId xmlns:a16="http://schemas.microsoft.com/office/drawing/2014/main" id="{984A109E-F9A8-4A73-9BD7-C812C1726AD2}"/>
              </a:ext>
            </a:extLst>
          </p:cNvPr>
          <p:cNvSpPr/>
          <p:nvPr userDrawn="1"/>
        </p:nvSpPr>
        <p:spPr>
          <a:xfrm>
            <a:off x="7111916" y="0"/>
            <a:ext cx="5080000" cy="68580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121912" tIns="60956" rIns="121912" bIns="60956" rtlCol="0" anchor="ctr"/>
          <a:lstStyle/>
          <a:p>
            <a:pPr algn="ctr"/>
            <a:endParaRPr lang="en-US" sz="2400"/>
          </a:p>
        </p:txBody>
      </p:sp>
      <p:pic>
        <p:nvPicPr>
          <p:cNvPr id="12" name="Picture 11">
            <a:extLst>
              <a:ext uri="{FF2B5EF4-FFF2-40B4-BE49-F238E27FC236}">
                <a16:creationId xmlns:a16="http://schemas.microsoft.com/office/drawing/2014/main" id="{39083CED-91E3-434D-9562-26B5A7DB2E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3689636" y="3075432"/>
            <a:ext cx="6858000" cy="707136"/>
          </a:xfrm>
          <a:prstGeom prst="rect">
            <a:avLst/>
          </a:prstGeom>
        </p:spPr>
      </p:pic>
      <p:pic>
        <p:nvPicPr>
          <p:cNvPr id="13" name="Picture 12">
            <a:extLst>
              <a:ext uri="{FF2B5EF4-FFF2-40B4-BE49-F238E27FC236}">
                <a16:creationId xmlns:a16="http://schemas.microsoft.com/office/drawing/2014/main" id="{32BE1E2F-7986-41DC-A6FC-B325405AB53F}"/>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Tree>
    <p:extLst>
      <p:ext uri="{BB962C8B-B14F-4D97-AF65-F5344CB8AC3E}">
        <p14:creationId xmlns:p14="http://schemas.microsoft.com/office/powerpoint/2010/main" val="33136463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endParaRPr lang="en-US" dirty="0"/>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sp>
        <p:nvSpPr>
          <p:cNvPr id="5" name="Picture Placeholder 4"/>
          <p:cNvSpPr>
            <a:spLocks noGrp="1"/>
          </p:cNvSpPr>
          <p:nvPr>
            <p:ph type="pic" sz="quarter" idx="12" hasCustomPrompt="1"/>
          </p:nvPr>
        </p:nvSpPr>
        <p:spPr>
          <a:xfrm>
            <a:off x="7112000" y="0"/>
            <a:ext cx="5080000" cy="6858000"/>
          </a:xfrm>
          <a:prstGeom prst="rect">
            <a:avLst/>
          </a:prstGeom>
          <a:noFill/>
          <a:ln>
            <a:noFill/>
          </a:ln>
        </p:spPr>
        <p:txBody>
          <a:bodyPr anchor="ctr"/>
          <a:lstStyle>
            <a:lvl1pPr algn="ctr">
              <a:defRPr baseline="0"/>
            </a:lvl1pPr>
          </a:lstStyle>
          <a:p>
            <a:r>
              <a:rPr lang="en-US" dirty="0"/>
              <a:t>Please add cover picture here</a:t>
            </a:r>
          </a:p>
          <a:p>
            <a:endParaRPr lang="en-US" dirty="0"/>
          </a:p>
          <a:p>
            <a:endParaRPr lang="en-US" dirty="0"/>
          </a:p>
        </p:txBody>
      </p:sp>
      <p:sp>
        <p:nvSpPr>
          <p:cNvPr id="11" name="Text Placeholder 10"/>
          <p:cNvSpPr>
            <a:spLocks noGrp="1"/>
          </p:cNvSpPr>
          <p:nvPr>
            <p:ph type="body" sz="quarter" idx="13" hasCustomPrompt="1"/>
          </p:nvPr>
        </p:nvSpPr>
        <p:spPr>
          <a:xfrm>
            <a:off x="6765068" y="0"/>
            <a:ext cx="707136" cy="6858000"/>
          </a:xfrm>
          <a:prstGeom prst="rect">
            <a:avLst/>
          </a:prstGeom>
          <a:blipFill>
            <a:blip r:embed="rId2"/>
            <a:stretch>
              <a:fillRect/>
            </a:stretch>
          </a:blipFill>
        </p:spPr>
        <p:txBody>
          <a:bodyPr/>
          <a:lstStyle/>
          <a:p>
            <a:pPr lvl="0"/>
            <a:r>
              <a:rPr lang="en-US" dirty="0"/>
              <a:t> </a:t>
            </a:r>
          </a:p>
        </p:txBody>
      </p:sp>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pic>
        <p:nvPicPr>
          <p:cNvPr id="9" name="Picture 8">
            <a:extLst>
              <a:ext uri="{FF2B5EF4-FFF2-40B4-BE49-F238E27FC236}">
                <a16:creationId xmlns:a16="http://schemas.microsoft.com/office/drawing/2014/main" id="{58FA0150-90C8-4E4A-B446-72B94B5D581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Tree>
    <p:extLst>
      <p:ext uri="{BB962C8B-B14F-4D97-AF65-F5344CB8AC3E}">
        <p14:creationId xmlns:p14="http://schemas.microsoft.com/office/powerpoint/2010/main" val="259062791"/>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anvas">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7495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endParaRPr lang="en-US" dirty="0"/>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pic>
        <p:nvPicPr>
          <p:cNvPr id="5" name="Picture Placeholder 6"/>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111916" y="0"/>
            <a:ext cx="5080000" cy="6858000"/>
          </a:xfrm>
          <a:prstGeom prst="rect">
            <a:avLst/>
          </a:prstGeom>
        </p:spPr>
      </p:pic>
      <p:sp>
        <p:nvSpPr>
          <p:cNvPr id="6" name="Rectangle 5"/>
          <p:cNvSpPr/>
          <p:nvPr/>
        </p:nvSpPr>
        <p:spPr>
          <a:xfrm>
            <a:off x="7111916" y="0"/>
            <a:ext cx="5080000" cy="68580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121912" tIns="60956" rIns="121912" bIns="60956" rtlCol="0" anchor="ctr"/>
          <a:lstStyle/>
          <a:p>
            <a:pPr algn="ctr"/>
            <a:endParaRPr lang="en-US" sz="2400"/>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
          <a:stretch/>
        </p:blipFill>
        <p:spPr>
          <a:xfrm rot="5400000">
            <a:off x="3689636" y="3075432"/>
            <a:ext cx="6858000" cy="707136"/>
          </a:xfrm>
          <a:prstGeom prst="rect">
            <a:avLst/>
          </a:prstGeom>
        </p:spPr>
      </p:pic>
      <p:pic>
        <p:nvPicPr>
          <p:cNvPr id="9" name="Picture 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pic>
        <p:nvPicPr>
          <p:cNvPr id="10" name="Picture Placeholder 6">
            <a:extLst>
              <a:ext uri="{FF2B5EF4-FFF2-40B4-BE49-F238E27FC236}">
                <a16:creationId xmlns:a16="http://schemas.microsoft.com/office/drawing/2014/main" id="{F08493D2-0C14-4403-A7EC-7CF0C1467AA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111916" y="0"/>
            <a:ext cx="5080000" cy="6858000"/>
          </a:xfrm>
          <a:prstGeom prst="rect">
            <a:avLst/>
          </a:prstGeom>
        </p:spPr>
      </p:pic>
      <p:sp>
        <p:nvSpPr>
          <p:cNvPr id="11" name="Rectangle 10">
            <a:extLst>
              <a:ext uri="{FF2B5EF4-FFF2-40B4-BE49-F238E27FC236}">
                <a16:creationId xmlns:a16="http://schemas.microsoft.com/office/drawing/2014/main" id="{782E0E8A-B210-4375-8C34-6AF0FDDBC8C2}"/>
              </a:ext>
            </a:extLst>
          </p:cNvPr>
          <p:cNvSpPr/>
          <p:nvPr userDrawn="1"/>
        </p:nvSpPr>
        <p:spPr>
          <a:xfrm>
            <a:off x="7111916" y="0"/>
            <a:ext cx="5080000" cy="68580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121912" tIns="60956" rIns="121912" bIns="60956" rtlCol="0" anchor="ctr"/>
          <a:lstStyle/>
          <a:p>
            <a:pPr algn="ctr"/>
            <a:endParaRPr lang="en-US" sz="2400"/>
          </a:p>
        </p:txBody>
      </p:sp>
      <p:pic>
        <p:nvPicPr>
          <p:cNvPr id="12" name="Picture 11">
            <a:extLst>
              <a:ext uri="{FF2B5EF4-FFF2-40B4-BE49-F238E27FC236}">
                <a16:creationId xmlns:a16="http://schemas.microsoft.com/office/drawing/2014/main" id="{DC91570C-AC2E-4D59-B487-9550C7A243FA}"/>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3689636" y="3075432"/>
            <a:ext cx="6858000" cy="707136"/>
          </a:xfrm>
          <a:prstGeom prst="rect">
            <a:avLst/>
          </a:prstGeom>
        </p:spPr>
      </p:pic>
      <p:pic>
        <p:nvPicPr>
          <p:cNvPr id="13" name="Picture 12">
            <a:extLst>
              <a:ext uri="{FF2B5EF4-FFF2-40B4-BE49-F238E27FC236}">
                <a16:creationId xmlns:a16="http://schemas.microsoft.com/office/drawing/2014/main" id="{5E8ECF8E-6CC7-4650-B602-F168C844C3D0}"/>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Tree>
    <p:extLst>
      <p:ext uri="{BB962C8B-B14F-4D97-AF65-F5344CB8AC3E}">
        <p14:creationId xmlns:p14="http://schemas.microsoft.com/office/powerpoint/2010/main" val="33774010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a:xfrm>
            <a:off x="708621" y="5125025"/>
            <a:ext cx="2593768" cy="532608"/>
          </a:xfrm>
        </p:spPr>
        <p:txBody>
          <a:bodyPr tIns="0" anchor="ctr" anchorCtr="0"/>
          <a:lstStyle>
            <a:lvl1pPr>
              <a:defRPr cap="all" baseline="0">
                <a:solidFill>
                  <a:schemeClr val="bg1"/>
                </a:solidFill>
              </a:defRPr>
            </a:lvl1pPr>
          </a:lstStyle>
          <a:p>
            <a:endParaRPr lang="en-US" dirty="0"/>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sp>
        <p:nvSpPr>
          <p:cNvPr id="5" name="Picture Placeholder 4"/>
          <p:cNvSpPr>
            <a:spLocks noGrp="1"/>
          </p:cNvSpPr>
          <p:nvPr>
            <p:ph type="pic" sz="quarter" idx="12" hasCustomPrompt="1"/>
          </p:nvPr>
        </p:nvSpPr>
        <p:spPr>
          <a:xfrm>
            <a:off x="7112000" y="0"/>
            <a:ext cx="5080000" cy="6858000"/>
          </a:xfrm>
          <a:prstGeom prst="rect">
            <a:avLst/>
          </a:prstGeom>
          <a:noFill/>
          <a:ln>
            <a:noFill/>
          </a:ln>
        </p:spPr>
        <p:txBody>
          <a:bodyPr anchor="ctr"/>
          <a:lstStyle>
            <a:lvl1pPr algn="ctr">
              <a:defRPr baseline="0"/>
            </a:lvl1pPr>
          </a:lstStyle>
          <a:p>
            <a:r>
              <a:rPr lang="en-US" dirty="0"/>
              <a:t>Please add cover picture here</a:t>
            </a:r>
          </a:p>
          <a:p>
            <a:endParaRPr lang="en-US" dirty="0"/>
          </a:p>
          <a:p>
            <a:endParaRPr lang="en-US" dirty="0"/>
          </a:p>
        </p:txBody>
      </p:sp>
      <p:sp>
        <p:nvSpPr>
          <p:cNvPr id="11" name="Text Placeholder 10"/>
          <p:cNvSpPr>
            <a:spLocks noGrp="1"/>
          </p:cNvSpPr>
          <p:nvPr>
            <p:ph type="body" sz="quarter" idx="13" hasCustomPrompt="1"/>
          </p:nvPr>
        </p:nvSpPr>
        <p:spPr>
          <a:xfrm>
            <a:off x="6765068" y="0"/>
            <a:ext cx="707136" cy="6858000"/>
          </a:xfrm>
          <a:prstGeom prst="rect">
            <a:avLst/>
          </a:prstGeom>
          <a:blipFill>
            <a:blip r:embed="rId2"/>
            <a:stretch>
              <a:fillRect/>
            </a:stretch>
          </a:blipFill>
        </p:spPr>
        <p:txBody>
          <a:bodyPr/>
          <a:lstStyle/>
          <a:p>
            <a:pPr lvl="0"/>
            <a:r>
              <a:rPr lang="en-US" dirty="0"/>
              <a:t> </a:t>
            </a:r>
          </a:p>
        </p:txBody>
      </p:sp>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
        <p:nvSpPr>
          <p:cNvPr id="9" name="TextBox 8">
            <a:extLst>
              <a:ext uri="{FF2B5EF4-FFF2-40B4-BE49-F238E27FC236}">
                <a16:creationId xmlns:a16="http://schemas.microsoft.com/office/drawing/2014/main" id="{2581AF72-7AD6-334A-BFA2-32789379DA3D}"/>
              </a:ext>
            </a:extLst>
          </p:cNvPr>
          <p:cNvSpPr txBox="1"/>
          <p:nvPr/>
        </p:nvSpPr>
        <p:spPr>
          <a:xfrm>
            <a:off x="561867" y="6503131"/>
            <a:ext cx="3229583" cy="235898"/>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933" dirty="0">
                <a:solidFill>
                  <a:schemeClr val="bg1"/>
                </a:solidFill>
                <a:latin typeface="+mj-lt"/>
              </a:rPr>
              <a:t>CONFIDENTIAL  |  </a:t>
            </a:r>
            <a:r>
              <a:rPr lang="en-US" sz="933" b="0" i="0" u="none" strike="noStrike" kern="1200" baseline="0" dirty="0">
                <a:solidFill>
                  <a:schemeClr val="bg1"/>
                </a:solidFill>
                <a:effectLst/>
                <a:latin typeface="+mj-lt"/>
                <a:ea typeface="+mn-ea"/>
                <a:cs typeface="+mn-cs"/>
              </a:rPr>
              <a:t>© 2019 EPAM Systems, Inc.</a:t>
            </a:r>
            <a:endParaRPr lang="en-US" sz="933" dirty="0">
              <a:latin typeface="+mj-lt"/>
            </a:endParaRPr>
          </a:p>
        </p:txBody>
      </p:sp>
      <p:pic>
        <p:nvPicPr>
          <p:cNvPr id="10" name="Picture 9">
            <a:extLst>
              <a:ext uri="{FF2B5EF4-FFF2-40B4-BE49-F238E27FC236}">
                <a16:creationId xmlns:a16="http://schemas.microsoft.com/office/drawing/2014/main" id="{D8545F6D-643E-4BDA-ABB7-90E4B8DDA8C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Tree>
    <p:extLst>
      <p:ext uri="{BB962C8B-B14F-4D97-AF65-F5344CB8AC3E}">
        <p14:creationId xmlns:p14="http://schemas.microsoft.com/office/powerpoint/2010/main" val="10141709"/>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anva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E38DE0-131E-E04E-BD2E-B00FD5B34CB6}"/>
              </a:ext>
            </a:extLst>
          </p:cNvPr>
          <p:cNvSpPr txBox="1"/>
          <p:nvPr/>
        </p:nvSpPr>
        <p:spPr>
          <a:xfrm>
            <a:off x="174378" y="6503131"/>
            <a:ext cx="3229583" cy="235898"/>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933" dirty="0">
                <a:solidFill>
                  <a:schemeClr val="bg1"/>
                </a:solidFill>
                <a:latin typeface="+mj-lt"/>
              </a:rPr>
              <a:t>CONFIDENTIAL  |  </a:t>
            </a:r>
            <a:r>
              <a:rPr lang="en-US" sz="933" b="0" i="0" u="none" strike="noStrike" kern="1200" baseline="0" dirty="0">
                <a:solidFill>
                  <a:schemeClr val="bg1"/>
                </a:solidFill>
                <a:effectLst/>
                <a:latin typeface="+mj-lt"/>
                <a:ea typeface="+mn-ea"/>
                <a:cs typeface="+mn-cs"/>
              </a:rPr>
              <a:t>© 2019 EPAM Systems, Inc.</a:t>
            </a:r>
            <a:endParaRPr lang="en-US" sz="933" dirty="0">
              <a:latin typeface="+mj-lt"/>
            </a:endParaRPr>
          </a:p>
        </p:txBody>
      </p:sp>
    </p:spTree>
    <p:extLst>
      <p:ext uri="{BB962C8B-B14F-4D97-AF65-F5344CB8AC3E}">
        <p14:creationId xmlns:p14="http://schemas.microsoft.com/office/powerpoint/2010/main" val="23982958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image" Target="../media/image5.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5.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5416663"/>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40"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08621" y="1883221"/>
            <a:ext cx="5754624" cy="1895904"/>
          </a:xfrm>
          <a:prstGeom prst="rect">
            <a:avLst/>
          </a:prstGeom>
        </p:spPr>
        <p:txBody>
          <a:bodyPr vert="horz" lIns="0" tIns="0" rIns="0" bIns="0" rtlCol="0" anchor="t" anchorCtr="0">
            <a:noAutofit/>
          </a:bodyPr>
          <a:lstStyle/>
          <a:p>
            <a:r>
              <a:rPr lang="en-US" dirty="0"/>
              <a:t>Click to add title here</a:t>
            </a:r>
          </a:p>
        </p:txBody>
      </p:sp>
      <p:sp>
        <p:nvSpPr>
          <p:cNvPr id="4" name="Date Placeholder 3"/>
          <p:cNvSpPr>
            <a:spLocks noGrp="1"/>
          </p:cNvSpPr>
          <p:nvPr>
            <p:ph type="dt" sz="half" idx="2"/>
          </p:nvPr>
        </p:nvSpPr>
        <p:spPr>
          <a:xfrm>
            <a:off x="834128" y="5125025"/>
            <a:ext cx="2593768" cy="532608"/>
          </a:xfrm>
          <a:prstGeom prst="rect">
            <a:avLst/>
          </a:prstGeom>
          <a:ln>
            <a:solidFill>
              <a:schemeClr val="bg1"/>
            </a:solidFill>
          </a:ln>
        </p:spPr>
        <p:txBody>
          <a:bodyPr vert="horz" lIns="182880" tIns="91440" rIns="182880" bIns="0" rtlCol="0" anchor="ctr" anchorCtr="0"/>
          <a:lstStyle>
            <a:lvl1pPr algn="l">
              <a:defRPr sz="1600" b="1" cap="all" baseline="0">
                <a:solidFill>
                  <a:schemeClr val="bg1"/>
                </a:solidFill>
              </a:defRPr>
            </a:lvl1pPr>
          </a:lstStyle>
          <a:p>
            <a:endParaRPr lang="en-US" dirty="0"/>
          </a:p>
        </p:txBody>
      </p:sp>
      <p:sp>
        <p:nvSpPr>
          <p:cNvPr id="5" name="Title Placeholder 1">
            <a:extLst>
              <a:ext uri="{FF2B5EF4-FFF2-40B4-BE49-F238E27FC236}">
                <a16:creationId xmlns:a16="http://schemas.microsoft.com/office/drawing/2014/main" id="{07702BB8-BCC8-4CC3-A905-7819EABA8D8A}"/>
              </a:ext>
            </a:extLst>
          </p:cNvPr>
          <p:cNvSpPr>
            <a:spLocks noGrp="1"/>
          </p:cNvSpPr>
          <p:nvPr>
            <p:ph type="title"/>
          </p:nvPr>
        </p:nvSpPr>
        <p:spPr>
          <a:xfrm>
            <a:off x="708621" y="1883221"/>
            <a:ext cx="5754624" cy="1895904"/>
          </a:xfrm>
          <a:prstGeom prst="rect">
            <a:avLst/>
          </a:prstGeom>
        </p:spPr>
        <p:txBody>
          <a:bodyPr vert="horz" lIns="0" tIns="0" rIns="0" bIns="0" rtlCol="0" anchor="t" anchorCtr="0">
            <a:noAutofit/>
          </a:bodyPr>
          <a:lstStyle/>
          <a:p>
            <a:r>
              <a:rPr lang="en-US" dirty="0"/>
              <a:t>Click to add title here</a:t>
            </a:r>
          </a:p>
        </p:txBody>
      </p:sp>
      <p:sp>
        <p:nvSpPr>
          <p:cNvPr id="6" name="Date Placeholder 3">
            <a:extLst>
              <a:ext uri="{FF2B5EF4-FFF2-40B4-BE49-F238E27FC236}">
                <a16:creationId xmlns:a16="http://schemas.microsoft.com/office/drawing/2014/main" id="{A0FFA68F-8DE0-4C3F-8627-4D4DB9AEEBBF}"/>
              </a:ext>
            </a:extLst>
          </p:cNvPr>
          <p:cNvSpPr>
            <a:spLocks noGrp="1"/>
          </p:cNvSpPr>
          <p:nvPr>
            <p:ph type="dt" sz="half" idx="2"/>
          </p:nvPr>
        </p:nvSpPr>
        <p:spPr>
          <a:xfrm>
            <a:off x="834128" y="5125025"/>
            <a:ext cx="2593768" cy="532608"/>
          </a:xfrm>
          <a:prstGeom prst="rect">
            <a:avLst/>
          </a:prstGeom>
          <a:ln>
            <a:solidFill>
              <a:schemeClr val="bg1"/>
            </a:solidFill>
          </a:ln>
        </p:spPr>
        <p:txBody>
          <a:bodyPr vert="horz" lIns="182880" tIns="91440" rIns="182880" bIns="0" rtlCol="0" anchor="ctr" anchorCtr="0"/>
          <a:lstStyle>
            <a:lvl1pPr algn="l">
              <a:defRPr sz="1600" b="1" cap="all" baseline="0">
                <a:solidFill>
                  <a:schemeClr val="bg1"/>
                </a:solidFill>
              </a:defRPr>
            </a:lvl1pPr>
          </a:lstStyle>
          <a:p>
            <a:endParaRPr lang="en-US" dirty="0"/>
          </a:p>
        </p:txBody>
      </p:sp>
    </p:spTree>
    <p:extLst>
      <p:ext uri="{BB962C8B-B14F-4D97-AF65-F5344CB8AC3E}">
        <p14:creationId xmlns:p14="http://schemas.microsoft.com/office/powerpoint/2010/main" val="2924844000"/>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Lst>
  <p:hf sldNum="0" hdr="0" dt="0"/>
  <p:txStyles>
    <p:titleStyle>
      <a:lvl1pPr algn="l" defTabSz="914377" rtl="0" eaLnBrk="1" latinLnBrk="0" hangingPunct="1">
        <a:lnSpc>
          <a:spcPct val="90000"/>
        </a:lnSpc>
        <a:spcBef>
          <a:spcPct val="0"/>
        </a:spcBef>
        <a:buNone/>
        <a:defRPr sz="6400" kern="1200" baseline="0">
          <a:solidFill>
            <a:schemeClr val="bg1"/>
          </a:solidFill>
          <a:latin typeface="+mj-lt"/>
          <a:ea typeface="+mj-ea"/>
          <a:cs typeface="+mj-cs"/>
        </a:defRPr>
      </a:lvl1pPr>
    </p:titleStyle>
    <p:bodyStyle>
      <a:lvl1pPr marL="0" indent="0" algn="l" defTabSz="914377" rtl="0" eaLnBrk="1" latinLnBrk="0" hangingPunct="1">
        <a:lnSpc>
          <a:spcPct val="90000"/>
        </a:lnSpc>
        <a:spcBef>
          <a:spcPts val="1000"/>
        </a:spcBef>
        <a:buFont typeface="Arial" panose="020B0604020202020204" pitchFamily="34" charset="0"/>
        <a:buNone/>
        <a:defRPr sz="2133" b="1" kern="1200" baseline="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08621" y="1883221"/>
            <a:ext cx="5754624" cy="1895904"/>
          </a:xfrm>
          <a:prstGeom prst="rect">
            <a:avLst/>
          </a:prstGeom>
        </p:spPr>
        <p:txBody>
          <a:bodyPr vert="horz" lIns="0" tIns="0" rIns="0" bIns="0" rtlCol="0" anchor="t" anchorCtr="0">
            <a:noAutofit/>
          </a:bodyPr>
          <a:lstStyle/>
          <a:p>
            <a:r>
              <a:rPr lang="en-US" dirty="0"/>
              <a:t>Click to add title here</a:t>
            </a:r>
          </a:p>
        </p:txBody>
      </p:sp>
      <p:sp>
        <p:nvSpPr>
          <p:cNvPr id="4" name="Date Placeholder 3"/>
          <p:cNvSpPr>
            <a:spLocks noGrp="1"/>
          </p:cNvSpPr>
          <p:nvPr>
            <p:ph type="dt" sz="half" idx="2"/>
          </p:nvPr>
        </p:nvSpPr>
        <p:spPr>
          <a:xfrm>
            <a:off x="834128" y="5125025"/>
            <a:ext cx="2593768" cy="532608"/>
          </a:xfrm>
          <a:prstGeom prst="rect">
            <a:avLst/>
          </a:prstGeom>
          <a:ln>
            <a:solidFill>
              <a:schemeClr val="bg1"/>
            </a:solidFill>
          </a:ln>
        </p:spPr>
        <p:txBody>
          <a:bodyPr vert="horz" lIns="182880" tIns="91440" rIns="182880" bIns="0" rtlCol="0" anchor="ctr" anchorCtr="0"/>
          <a:lstStyle>
            <a:lvl1pPr algn="l">
              <a:defRPr sz="1600" b="1" cap="all" baseline="0">
                <a:solidFill>
                  <a:schemeClr val="bg1"/>
                </a:solidFill>
              </a:defRPr>
            </a:lvl1pPr>
          </a:lstStyle>
          <a:p>
            <a:endParaRPr lang="en-US" dirty="0"/>
          </a:p>
        </p:txBody>
      </p:sp>
    </p:spTree>
    <p:extLst>
      <p:ext uri="{BB962C8B-B14F-4D97-AF65-F5344CB8AC3E}">
        <p14:creationId xmlns:p14="http://schemas.microsoft.com/office/powerpoint/2010/main" val="2976492262"/>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Lst>
  <p:hf hdr="0" dt="0"/>
  <p:txStyles>
    <p:titleStyle>
      <a:lvl1pPr algn="l" defTabSz="914377" rtl="0" eaLnBrk="1" latinLnBrk="0" hangingPunct="1">
        <a:lnSpc>
          <a:spcPct val="90000"/>
        </a:lnSpc>
        <a:spcBef>
          <a:spcPct val="0"/>
        </a:spcBef>
        <a:buNone/>
        <a:defRPr sz="6400" kern="1200" baseline="0">
          <a:solidFill>
            <a:schemeClr val="bg1"/>
          </a:solidFill>
          <a:latin typeface="+mj-lt"/>
          <a:ea typeface="+mj-ea"/>
          <a:cs typeface="+mj-cs"/>
        </a:defRPr>
      </a:lvl1pPr>
    </p:titleStyle>
    <p:bodyStyle>
      <a:lvl1pPr marL="0" indent="0" algn="l" defTabSz="914377" rtl="0" eaLnBrk="1" latinLnBrk="0" hangingPunct="1">
        <a:lnSpc>
          <a:spcPct val="90000"/>
        </a:lnSpc>
        <a:spcBef>
          <a:spcPts val="1000"/>
        </a:spcBef>
        <a:buFont typeface="Arial" panose="020B0604020202020204" pitchFamily="34" charset="0"/>
        <a:buNone/>
        <a:defRPr sz="2133" b="1" kern="1200" baseline="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708621" y="1883221"/>
            <a:ext cx="5754624" cy="1895904"/>
          </a:xfrm>
          <a:prstGeom prst="rect">
            <a:avLst/>
          </a:prstGeom>
        </p:spPr>
        <p:txBody>
          <a:bodyPr vert="horz" lIns="0" tIns="0" rIns="0" bIns="0" rtlCol="0" anchor="t" anchorCtr="0">
            <a:noAutofit/>
          </a:bodyPr>
          <a:lstStyle/>
          <a:p>
            <a:r>
              <a:rPr lang="en-US" dirty="0"/>
              <a:t>Click to add title here</a:t>
            </a:r>
          </a:p>
        </p:txBody>
      </p:sp>
      <p:sp>
        <p:nvSpPr>
          <p:cNvPr id="4" name="Date Placeholder 3"/>
          <p:cNvSpPr>
            <a:spLocks noGrp="1"/>
          </p:cNvSpPr>
          <p:nvPr userDrawn="1">
            <p:ph type="dt" sz="half" idx="2"/>
          </p:nvPr>
        </p:nvSpPr>
        <p:spPr>
          <a:xfrm>
            <a:off x="834128" y="5125025"/>
            <a:ext cx="2593768" cy="532608"/>
          </a:xfrm>
          <a:prstGeom prst="rect">
            <a:avLst/>
          </a:prstGeom>
          <a:ln>
            <a:solidFill>
              <a:schemeClr val="bg1"/>
            </a:solidFill>
          </a:ln>
        </p:spPr>
        <p:txBody>
          <a:bodyPr vert="horz" lIns="182880" tIns="91440" rIns="182880" bIns="0" rtlCol="0" anchor="ctr" anchorCtr="0"/>
          <a:lstStyle>
            <a:lvl1pPr algn="l">
              <a:defRPr sz="1200" b="1" cap="all" baseline="0">
                <a:solidFill>
                  <a:schemeClr val="bg1"/>
                </a:solidFill>
              </a:defRPr>
            </a:lvl1pPr>
          </a:lstStyle>
          <a:p>
            <a:endParaRPr lang="en-US" dirty="0"/>
          </a:p>
        </p:txBody>
      </p:sp>
    </p:spTree>
    <p:extLst>
      <p:ext uri="{BB962C8B-B14F-4D97-AF65-F5344CB8AC3E}">
        <p14:creationId xmlns:p14="http://schemas.microsoft.com/office/powerpoint/2010/main" val="3803759980"/>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Lst>
  <p:hf hdr="0" ftr="0" dt="0"/>
  <p:txStyles>
    <p:titleStyle>
      <a:lvl1pPr algn="l" defTabSz="685783"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783" rtl="0" eaLnBrk="1" latinLnBrk="0" hangingPunct="1">
        <a:lnSpc>
          <a:spcPct val="90000"/>
        </a:lnSpc>
        <a:spcBef>
          <a:spcPts val="750"/>
        </a:spcBef>
        <a:buFont typeface="Arial" panose="020B0604020202020204" pitchFamily="34" charset="0"/>
        <a:buNone/>
        <a:defRPr sz="1600" b="1" kern="1200" baseline="0">
          <a:solidFill>
            <a:schemeClr val="bg1"/>
          </a:solidFill>
          <a:latin typeface="+mn-lt"/>
          <a:ea typeface="+mn-ea"/>
          <a:cs typeface="+mn-cs"/>
        </a:defRPr>
      </a:lvl1pPr>
      <a:lvl2pPr marL="342892" indent="0" algn="l" defTabSz="685783"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783" indent="0" algn="l" defTabSz="685783"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675" indent="0" algn="l" defTabSz="685783"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566" indent="0" algn="l" defTabSz="685783"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48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35520"/>
            <a:ext cx="12192000" cy="422483"/>
          </a:xfrm>
          <a:prstGeom prst="rect">
            <a:avLst/>
          </a:prstGeom>
          <a:solidFill>
            <a:srgbClr val="133C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480488" y="1439334"/>
            <a:ext cx="11235265" cy="4529667"/>
          </a:xfrm>
          <a:prstGeom prst="rect">
            <a:avLst/>
          </a:prstGeom>
        </p:spPr>
        <p:txBody>
          <a:bodyPr vert="horz" lIns="0" tIns="0" rIns="0" bIns="0" rtlCol="0">
            <a:noAutofit/>
          </a:body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lvl="1"/>
            <a:r>
              <a:rPr lang="en-US" dirty="0"/>
              <a:t>Second</a:t>
            </a:r>
          </a:p>
          <a:p>
            <a:pPr lvl="2"/>
            <a:r>
              <a:rPr lang="en-US" dirty="0"/>
              <a:t>third</a:t>
            </a:r>
          </a:p>
          <a:p>
            <a:pPr lvl="3"/>
            <a:r>
              <a:rPr lang="en-US" dirty="0"/>
              <a:t>fourth</a:t>
            </a:r>
          </a:p>
        </p:txBody>
      </p:sp>
      <p:pic>
        <p:nvPicPr>
          <p:cNvPr id="8" name="Picture 7"/>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480485" y="6549298"/>
            <a:ext cx="627880" cy="222635"/>
          </a:xfrm>
          <a:prstGeom prst="rect">
            <a:avLst/>
          </a:prstGeom>
        </p:spPr>
      </p:pic>
      <p:sp>
        <p:nvSpPr>
          <p:cNvPr id="4" name="Title Placeholder 3"/>
          <p:cNvSpPr>
            <a:spLocks noGrp="1"/>
          </p:cNvSpPr>
          <p:nvPr>
            <p:ph type="title"/>
          </p:nvPr>
        </p:nvSpPr>
        <p:spPr>
          <a:xfrm>
            <a:off x="480488" y="304800"/>
            <a:ext cx="11235265" cy="402336"/>
          </a:xfrm>
          <a:prstGeom prst="rect">
            <a:avLst/>
          </a:prstGeom>
        </p:spPr>
        <p:txBody>
          <a:bodyPr vert="horz" wrap="none" lIns="0" tIns="45720" rIns="0" bIns="45720" rtlCol="0" anchor="ctr">
            <a:noAutofit/>
          </a:bodyPr>
          <a:lstStyle/>
          <a:p>
            <a:r>
              <a:rPr lang="en-US" dirty="0"/>
              <a:t>Please Add Slide Headline Here</a:t>
            </a:r>
          </a:p>
        </p:txBody>
      </p:sp>
      <p:sp>
        <p:nvSpPr>
          <p:cNvPr id="9"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392530793"/>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Lst>
  <p:hf hdr="0" ftr="0" dt="0"/>
  <p:txStyles>
    <p:title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p:titleStyle>
    <p:body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p15:clr>
            <a:srgbClr val="F26B43"/>
          </p15:clr>
        </p15:guide>
        <p15:guide id="2" orient="horz" pos="338">
          <p15:clr>
            <a:srgbClr val="F26B43"/>
          </p15:clr>
        </p15:guide>
        <p15:guide id="3" orient="horz" pos="680">
          <p15:clr>
            <a:srgbClr val="F26B43"/>
          </p15:clr>
        </p15:guide>
        <p15:guide id="4" orient="horz" pos="2820">
          <p15:clr>
            <a:srgbClr val="F26B43"/>
          </p15:clr>
        </p15:guide>
        <p15:guide id="5" pos="301">
          <p15:clr>
            <a:srgbClr val="F26B43"/>
          </p15:clr>
        </p15:guide>
        <p15:guide id="6" pos="7380">
          <p15:clr>
            <a:srgbClr val="F26B43"/>
          </p15:clr>
        </p15:guide>
        <p15:guide id="7" orient="horz" pos="896">
          <p15:clr>
            <a:srgbClr val="F26B43"/>
          </p15:clr>
        </p15:guide>
        <p15:guide id="8" pos="3648">
          <p15:clr>
            <a:srgbClr val="F26B43"/>
          </p15:clr>
        </p15:guide>
        <p15:guide id="9" pos="4032">
          <p15:clr>
            <a:srgbClr val="F26B43"/>
          </p15:clr>
        </p15:guide>
        <p15:guide id="10" orient="horz" pos="3036">
          <p15:clr>
            <a:srgbClr val="F26B43"/>
          </p15:clr>
        </p15:guide>
        <p15:guide id="11" orient="horz" pos="3084">
          <p15:clr>
            <a:srgbClr val="F26B43"/>
          </p15:clr>
        </p15:guide>
        <p15:guide id="12" orient="horz" pos="318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4800" dirty="0"/>
              <a:t>PostgreSQL DB for DWH and ETL Building</a:t>
            </a:r>
          </a:p>
        </p:txBody>
      </p:sp>
      <p:sp>
        <p:nvSpPr>
          <p:cNvPr id="7" name="Text Placeholder 6"/>
          <p:cNvSpPr>
            <a:spLocks noGrp="1"/>
          </p:cNvSpPr>
          <p:nvPr>
            <p:ph type="body" sz="quarter" idx="11"/>
          </p:nvPr>
        </p:nvSpPr>
        <p:spPr>
          <a:xfrm>
            <a:off x="692855" y="3779125"/>
            <a:ext cx="5754624" cy="581871"/>
          </a:xfrm>
        </p:spPr>
        <p:txBody>
          <a:bodyPr/>
          <a:lstStyle/>
          <a:p>
            <a:pPr>
              <a:lnSpc>
                <a:spcPct val="100000"/>
              </a:lnSpc>
              <a:spcBef>
                <a:spcPts val="0"/>
              </a:spcBef>
            </a:pPr>
            <a:r>
              <a:rPr lang="en-US" sz="1600" dirty="0"/>
              <a:t>Core PL/</a:t>
            </a:r>
            <a:r>
              <a:rPr lang="en-US" sz="1600"/>
              <a:t>pgSQL</a:t>
            </a:r>
            <a:endParaRPr lang="en-US" sz="1600" dirty="0"/>
          </a:p>
        </p:txBody>
      </p:sp>
      <p:sp>
        <p:nvSpPr>
          <p:cNvPr id="4" name="Picture Placeholder 3">
            <a:extLst>
              <a:ext uri="{FF2B5EF4-FFF2-40B4-BE49-F238E27FC236}">
                <a16:creationId xmlns:a16="http://schemas.microsoft.com/office/drawing/2014/main" id="{3E27577D-F355-4112-8A70-06987E030FCE}"/>
              </a:ext>
            </a:extLst>
          </p:cNvPr>
          <p:cNvSpPr>
            <a:spLocks noGrp="1"/>
          </p:cNvSpPr>
          <p:nvPr>
            <p:ph type="pic" sz="quarter" idx="12"/>
          </p:nvPr>
        </p:nvSpPr>
        <p:spPr/>
      </p:sp>
      <p:sp>
        <p:nvSpPr>
          <p:cNvPr id="5" name="Text Placeholder 4">
            <a:extLst>
              <a:ext uri="{FF2B5EF4-FFF2-40B4-BE49-F238E27FC236}">
                <a16:creationId xmlns:a16="http://schemas.microsoft.com/office/drawing/2014/main" id="{56B52211-E810-480A-894E-063A39FAF750}"/>
              </a:ext>
            </a:extLst>
          </p:cNvPr>
          <p:cNvSpPr>
            <a:spLocks noGrp="1"/>
          </p:cNvSpPr>
          <p:nvPr>
            <p:ph type="body" sz="quarter" idx="13"/>
          </p:nvPr>
        </p:nvSpPr>
        <p:spPr/>
        <p:txBody>
          <a:bodyPr/>
          <a:lstStyle/>
          <a:p>
            <a:endParaRPr lang="en-US"/>
          </a:p>
        </p:txBody>
      </p:sp>
      <p:pic>
        <p:nvPicPr>
          <p:cNvPr id="8" name="Picture Placeholder 7">
            <a:extLst>
              <a:ext uri="{FF2B5EF4-FFF2-40B4-BE49-F238E27FC236}">
                <a16:creationId xmlns:a16="http://schemas.microsoft.com/office/drawing/2014/main" id="{E58571C8-85D4-4141-91F8-3743633C98F0}"/>
              </a:ext>
            </a:extLst>
          </p:cNvPr>
          <p:cNvPicPr>
            <a:picLocks noChangeAspect="1"/>
          </p:cNvPicPr>
          <p:nvPr/>
        </p:nvPicPr>
        <p:blipFill>
          <a:blip r:embed="rId2">
            <a:extLst>
              <a:ext uri="{28A0092B-C50C-407E-A947-70E740481C1C}">
                <a14:useLocalDpi xmlns:a14="http://schemas.microsoft.com/office/drawing/2010/main" val="0"/>
              </a:ext>
            </a:extLst>
          </a:blip>
          <a:srcRect l="15645" r="15645"/>
          <a:stretch>
            <a:fillRect/>
          </a:stretch>
        </p:blipFill>
        <p:spPr>
          <a:xfrm>
            <a:off x="7471834" y="0"/>
            <a:ext cx="4720167" cy="6858000"/>
          </a:xfrm>
          <a:prstGeom prst="rect">
            <a:avLst/>
          </a:prstGeom>
          <a:solidFill>
            <a:srgbClr val="FFFFFF"/>
          </a:solidFill>
          <a:ln>
            <a:noFill/>
          </a:ln>
        </p:spPr>
      </p:pic>
    </p:spTree>
    <p:extLst>
      <p:ext uri="{BB962C8B-B14F-4D97-AF65-F5344CB8AC3E}">
        <p14:creationId xmlns:p14="http://schemas.microsoft.com/office/powerpoint/2010/main" val="1882409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B67789-CF41-44F8-96F4-A2A681E2199A}"/>
              </a:ext>
            </a:extLst>
          </p:cNvPr>
          <p:cNvSpPr>
            <a:spLocks noGrp="1"/>
          </p:cNvSpPr>
          <p:nvPr>
            <p:ph type="title"/>
          </p:nvPr>
        </p:nvSpPr>
        <p:spPr/>
        <p:txBody>
          <a:bodyPr/>
          <a:lstStyle/>
          <a:p>
            <a:r>
              <a:rPr lang="en-US" b="1" dirty="0"/>
              <a:t>Control Structures: IF-THEN-ELSE</a:t>
            </a:r>
          </a:p>
        </p:txBody>
      </p:sp>
      <p:sp>
        <p:nvSpPr>
          <p:cNvPr id="6" name="TextBox 5">
            <a:extLst>
              <a:ext uri="{FF2B5EF4-FFF2-40B4-BE49-F238E27FC236}">
                <a16:creationId xmlns:a16="http://schemas.microsoft.com/office/drawing/2014/main" id="{4CBA5143-BE75-4C81-889E-5BC7C10389AB}"/>
              </a:ext>
            </a:extLst>
          </p:cNvPr>
          <p:cNvSpPr txBox="1"/>
          <p:nvPr/>
        </p:nvSpPr>
        <p:spPr>
          <a:xfrm>
            <a:off x="885021" y="2347792"/>
            <a:ext cx="2688069" cy="2760996"/>
          </a:xfrm>
          <a:custGeom>
            <a:avLst/>
            <a:gdLst>
              <a:gd name="connsiteX0" fmla="*/ 0 w 2688069"/>
              <a:gd name="connsiteY0" fmla="*/ 0 h 2760996"/>
              <a:gd name="connsiteX1" fmla="*/ 510733 w 2688069"/>
              <a:gd name="connsiteY1" fmla="*/ 0 h 2760996"/>
              <a:gd name="connsiteX2" fmla="*/ 994586 w 2688069"/>
              <a:gd name="connsiteY2" fmla="*/ 0 h 2760996"/>
              <a:gd name="connsiteX3" fmla="*/ 1451557 w 2688069"/>
              <a:gd name="connsiteY3" fmla="*/ 0 h 2760996"/>
              <a:gd name="connsiteX4" fmla="*/ 1935410 w 2688069"/>
              <a:gd name="connsiteY4" fmla="*/ 0 h 2760996"/>
              <a:gd name="connsiteX5" fmla="*/ 2688069 w 2688069"/>
              <a:gd name="connsiteY5" fmla="*/ 0 h 2760996"/>
              <a:gd name="connsiteX6" fmla="*/ 2688069 w 2688069"/>
              <a:gd name="connsiteY6" fmla="*/ 496979 h 2760996"/>
              <a:gd name="connsiteX7" fmla="*/ 2688069 w 2688069"/>
              <a:gd name="connsiteY7" fmla="*/ 1076788 h 2760996"/>
              <a:gd name="connsiteX8" fmla="*/ 2688069 w 2688069"/>
              <a:gd name="connsiteY8" fmla="*/ 1628988 h 2760996"/>
              <a:gd name="connsiteX9" fmla="*/ 2688069 w 2688069"/>
              <a:gd name="connsiteY9" fmla="*/ 2181187 h 2760996"/>
              <a:gd name="connsiteX10" fmla="*/ 2688069 w 2688069"/>
              <a:gd name="connsiteY10" fmla="*/ 2760996 h 2760996"/>
              <a:gd name="connsiteX11" fmla="*/ 2096694 w 2688069"/>
              <a:gd name="connsiteY11" fmla="*/ 2760996 h 2760996"/>
              <a:gd name="connsiteX12" fmla="*/ 1505319 w 2688069"/>
              <a:gd name="connsiteY12" fmla="*/ 2760996 h 2760996"/>
              <a:gd name="connsiteX13" fmla="*/ 940824 w 2688069"/>
              <a:gd name="connsiteY13" fmla="*/ 2760996 h 2760996"/>
              <a:gd name="connsiteX14" fmla="*/ 483852 w 2688069"/>
              <a:gd name="connsiteY14" fmla="*/ 2760996 h 2760996"/>
              <a:gd name="connsiteX15" fmla="*/ 0 w 2688069"/>
              <a:gd name="connsiteY15" fmla="*/ 2760996 h 2760996"/>
              <a:gd name="connsiteX16" fmla="*/ 0 w 2688069"/>
              <a:gd name="connsiteY16" fmla="*/ 2291627 h 2760996"/>
              <a:gd name="connsiteX17" fmla="*/ 0 w 2688069"/>
              <a:gd name="connsiteY17" fmla="*/ 1822257 h 2760996"/>
              <a:gd name="connsiteX18" fmla="*/ 0 w 2688069"/>
              <a:gd name="connsiteY18" fmla="*/ 1242448 h 2760996"/>
              <a:gd name="connsiteX19" fmla="*/ 0 w 2688069"/>
              <a:gd name="connsiteY19" fmla="*/ 635029 h 2760996"/>
              <a:gd name="connsiteX20" fmla="*/ 0 w 2688069"/>
              <a:gd name="connsiteY20" fmla="*/ 0 h 2760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688069" h="2760996" fill="none" extrusionOk="0">
                <a:moveTo>
                  <a:pt x="0" y="0"/>
                </a:moveTo>
                <a:cubicBezTo>
                  <a:pt x="205744" y="-50953"/>
                  <a:pt x="348237" y="14266"/>
                  <a:pt x="510733" y="0"/>
                </a:cubicBezTo>
                <a:cubicBezTo>
                  <a:pt x="673229" y="-14266"/>
                  <a:pt x="877264" y="54589"/>
                  <a:pt x="994586" y="0"/>
                </a:cubicBezTo>
                <a:cubicBezTo>
                  <a:pt x="1111908" y="-54589"/>
                  <a:pt x="1252839" y="2902"/>
                  <a:pt x="1451557" y="0"/>
                </a:cubicBezTo>
                <a:cubicBezTo>
                  <a:pt x="1650275" y="-2902"/>
                  <a:pt x="1809802" y="23804"/>
                  <a:pt x="1935410" y="0"/>
                </a:cubicBezTo>
                <a:cubicBezTo>
                  <a:pt x="2061018" y="-23804"/>
                  <a:pt x="2329657" y="85780"/>
                  <a:pt x="2688069" y="0"/>
                </a:cubicBezTo>
                <a:cubicBezTo>
                  <a:pt x="2703720" y="239376"/>
                  <a:pt x="2636311" y="346472"/>
                  <a:pt x="2688069" y="496979"/>
                </a:cubicBezTo>
                <a:cubicBezTo>
                  <a:pt x="2739827" y="647486"/>
                  <a:pt x="2645116" y="885183"/>
                  <a:pt x="2688069" y="1076788"/>
                </a:cubicBezTo>
                <a:cubicBezTo>
                  <a:pt x="2731022" y="1268393"/>
                  <a:pt x="2678154" y="1419028"/>
                  <a:pt x="2688069" y="1628988"/>
                </a:cubicBezTo>
                <a:cubicBezTo>
                  <a:pt x="2697984" y="1838948"/>
                  <a:pt x="2674586" y="2029348"/>
                  <a:pt x="2688069" y="2181187"/>
                </a:cubicBezTo>
                <a:cubicBezTo>
                  <a:pt x="2701552" y="2333026"/>
                  <a:pt x="2637406" y="2579419"/>
                  <a:pt x="2688069" y="2760996"/>
                </a:cubicBezTo>
                <a:cubicBezTo>
                  <a:pt x="2548324" y="2774702"/>
                  <a:pt x="2356702" y="2745284"/>
                  <a:pt x="2096694" y="2760996"/>
                </a:cubicBezTo>
                <a:cubicBezTo>
                  <a:pt x="1836686" y="2776708"/>
                  <a:pt x="1650000" y="2751022"/>
                  <a:pt x="1505319" y="2760996"/>
                </a:cubicBezTo>
                <a:cubicBezTo>
                  <a:pt x="1360638" y="2770970"/>
                  <a:pt x="1112808" y="2739288"/>
                  <a:pt x="940824" y="2760996"/>
                </a:cubicBezTo>
                <a:cubicBezTo>
                  <a:pt x="768840" y="2782704"/>
                  <a:pt x="650453" y="2715019"/>
                  <a:pt x="483852" y="2760996"/>
                </a:cubicBezTo>
                <a:cubicBezTo>
                  <a:pt x="317251" y="2806973"/>
                  <a:pt x="146022" y="2728036"/>
                  <a:pt x="0" y="2760996"/>
                </a:cubicBezTo>
                <a:cubicBezTo>
                  <a:pt x="-55390" y="2648592"/>
                  <a:pt x="31484" y="2396221"/>
                  <a:pt x="0" y="2291627"/>
                </a:cubicBezTo>
                <a:cubicBezTo>
                  <a:pt x="-31484" y="2187033"/>
                  <a:pt x="24768" y="2043802"/>
                  <a:pt x="0" y="1822257"/>
                </a:cubicBezTo>
                <a:cubicBezTo>
                  <a:pt x="-24768" y="1600712"/>
                  <a:pt x="37602" y="1465962"/>
                  <a:pt x="0" y="1242448"/>
                </a:cubicBezTo>
                <a:cubicBezTo>
                  <a:pt x="-37602" y="1018934"/>
                  <a:pt x="30103" y="862845"/>
                  <a:pt x="0" y="635029"/>
                </a:cubicBezTo>
                <a:cubicBezTo>
                  <a:pt x="-30103" y="407213"/>
                  <a:pt x="41991" y="246567"/>
                  <a:pt x="0" y="0"/>
                </a:cubicBezTo>
                <a:close/>
              </a:path>
              <a:path w="2688069" h="2760996" stroke="0" extrusionOk="0">
                <a:moveTo>
                  <a:pt x="0" y="0"/>
                </a:moveTo>
                <a:cubicBezTo>
                  <a:pt x="191919" y="-60570"/>
                  <a:pt x="290532" y="16847"/>
                  <a:pt x="564494" y="0"/>
                </a:cubicBezTo>
                <a:cubicBezTo>
                  <a:pt x="838456" y="-16847"/>
                  <a:pt x="880379" y="61242"/>
                  <a:pt x="1155870" y="0"/>
                </a:cubicBezTo>
                <a:cubicBezTo>
                  <a:pt x="1431361" y="-61242"/>
                  <a:pt x="1482220" y="61285"/>
                  <a:pt x="1666603" y="0"/>
                </a:cubicBezTo>
                <a:cubicBezTo>
                  <a:pt x="1850986" y="-61285"/>
                  <a:pt x="2398622" y="65448"/>
                  <a:pt x="2688069" y="0"/>
                </a:cubicBezTo>
                <a:cubicBezTo>
                  <a:pt x="2719534" y="149649"/>
                  <a:pt x="2677525" y="373523"/>
                  <a:pt x="2688069" y="607419"/>
                </a:cubicBezTo>
                <a:cubicBezTo>
                  <a:pt x="2698613" y="841315"/>
                  <a:pt x="2667539" y="969442"/>
                  <a:pt x="2688069" y="1104398"/>
                </a:cubicBezTo>
                <a:cubicBezTo>
                  <a:pt x="2708599" y="1239354"/>
                  <a:pt x="2646070" y="1445521"/>
                  <a:pt x="2688069" y="1601378"/>
                </a:cubicBezTo>
                <a:cubicBezTo>
                  <a:pt x="2730068" y="1757235"/>
                  <a:pt x="2683201" y="1945635"/>
                  <a:pt x="2688069" y="2125967"/>
                </a:cubicBezTo>
                <a:cubicBezTo>
                  <a:pt x="2692937" y="2306299"/>
                  <a:pt x="2653093" y="2520461"/>
                  <a:pt x="2688069" y="2760996"/>
                </a:cubicBezTo>
                <a:cubicBezTo>
                  <a:pt x="2482759" y="2793992"/>
                  <a:pt x="2358029" y="2746055"/>
                  <a:pt x="2204217" y="2760996"/>
                </a:cubicBezTo>
                <a:cubicBezTo>
                  <a:pt x="2050405" y="2775937"/>
                  <a:pt x="1938332" y="2710858"/>
                  <a:pt x="1747245" y="2760996"/>
                </a:cubicBezTo>
                <a:cubicBezTo>
                  <a:pt x="1556158" y="2811134"/>
                  <a:pt x="1447130" y="2722626"/>
                  <a:pt x="1236512" y="2760996"/>
                </a:cubicBezTo>
                <a:cubicBezTo>
                  <a:pt x="1025894" y="2799366"/>
                  <a:pt x="835314" y="2737706"/>
                  <a:pt x="645137" y="2760996"/>
                </a:cubicBezTo>
                <a:cubicBezTo>
                  <a:pt x="454960" y="2784286"/>
                  <a:pt x="192293" y="2743506"/>
                  <a:pt x="0" y="2760996"/>
                </a:cubicBezTo>
                <a:cubicBezTo>
                  <a:pt x="-13663" y="2584604"/>
                  <a:pt x="49689" y="2401902"/>
                  <a:pt x="0" y="2153577"/>
                </a:cubicBezTo>
                <a:cubicBezTo>
                  <a:pt x="-49689" y="1905252"/>
                  <a:pt x="56563" y="1738079"/>
                  <a:pt x="0" y="1573768"/>
                </a:cubicBezTo>
                <a:cubicBezTo>
                  <a:pt x="-56563" y="1409457"/>
                  <a:pt x="68646" y="1277699"/>
                  <a:pt x="0" y="993959"/>
                </a:cubicBezTo>
                <a:cubicBezTo>
                  <a:pt x="-68646" y="710219"/>
                  <a:pt x="20552" y="428863"/>
                  <a:pt x="0" y="0"/>
                </a:cubicBezTo>
                <a:close/>
              </a:path>
            </a:pathLst>
          </a:custGeom>
          <a:solidFill>
            <a:schemeClr val="accent4">
              <a:lumMod val="20000"/>
              <a:lumOff val="80000"/>
            </a:schemeClr>
          </a:solidFill>
          <a:ln>
            <a:solidFill>
              <a:schemeClr val="bg1"/>
            </a:solidFill>
            <a:extLst>
              <a:ext uri="{C807C97D-BFC1-408E-A445-0C87EB9F89A2}">
                <ask:lineSketchStyleProps xmlns:ask="http://schemas.microsoft.com/office/drawing/2018/sketchyshapes" sd="3325784246">
                  <a:prstGeom prst="rect">
                    <a:avLst/>
                  </a:prstGeom>
                  <ask:type>
                    <ask:lineSketchScribble/>
                  </ask:type>
                </ask:lineSketchStyleProps>
              </a:ext>
            </a:extLst>
          </a:ln>
          <a:effectLst/>
        </p:spPr>
        <p:txBody>
          <a:bodyPr/>
          <a:lstStyle>
            <a:defPPr>
              <a:defRPr lang="en-US"/>
            </a:defPPr>
            <a:lvl1pPr indent="0">
              <a:lnSpc>
                <a:spcPct val="150000"/>
              </a:lnSpc>
              <a:spcBef>
                <a:spcPct val="20000"/>
              </a:spcBef>
              <a:buClr>
                <a:schemeClr val="accent2"/>
              </a:buClr>
              <a:buSzPct val="140000"/>
              <a:buFont typeface="Arial"/>
              <a:buNone/>
              <a:defRPr sz="2000" b="1">
                <a:solidFill>
                  <a:schemeClr val="accent6">
                    <a:lumMod val="75000"/>
                  </a:schemeClr>
                </a:solidFill>
                <a:latin typeface="+mj-lt"/>
                <a:cs typeface="Trebuchet MS"/>
              </a:defRPr>
            </a:lvl1pPr>
            <a:lvl2pPr marL="742950" indent="-285750">
              <a:spcBef>
                <a:spcPct val="20000"/>
              </a:spcBef>
              <a:buFont typeface="Arial"/>
              <a:buChar char="–"/>
              <a:defRPr>
                <a:latin typeface="Trebuchet MS"/>
                <a:cs typeface="Trebuchet MS"/>
              </a:defRPr>
            </a:lvl2pPr>
            <a:lvl3pPr marL="1143000" indent="-228600">
              <a:spcBef>
                <a:spcPct val="20000"/>
              </a:spcBef>
              <a:buFont typeface="Arial"/>
              <a:buChar char="•"/>
              <a:defRPr sz="1600">
                <a:latin typeface="Trebuchet MS"/>
                <a:cs typeface="Trebuchet MS"/>
              </a:defRPr>
            </a:lvl3pPr>
            <a:lvl4pPr marL="1600200" indent="-228600">
              <a:spcBef>
                <a:spcPct val="20000"/>
              </a:spcBef>
              <a:buFont typeface="Arial"/>
              <a:buChar char="–"/>
              <a:defRPr sz="1300">
                <a:latin typeface="Trebuchet MS"/>
                <a:cs typeface="Trebuchet MS"/>
              </a:defRPr>
            </a:lvl4pPr>
            <a:lvl5pPr marL="2057400" indent="-228600">
              <a:spcBef>
                <a:spcPct val="20000"/>
              </a:spcBef>
              <a:buFont typeface="Arial"/>
              <a:buChar char="»"/>
              <a:defRPr sz="1100">
                <a:latin typeface="Trebuchet MS"/>
                <a:cs typeface="Trebuchet MS"/>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dirty="0"/>
              <a:t>if </a:t>
            </a:r>
            <a:r>
              <a:rPr lang="en-US" dirty="0">
                <a:solidFill>
                  <a:schemeClr val="tx1"/>
                </a:solidFill>
              </a:rPr>
              <a:t>condition</a:t>
            </a:r>
            <a:r>
              <a:rPr lang="en-US" dirty="0"/>
              <a:t> then</a:t>
            </a:r>
          </a:p>
          <a:p>
            <a:r>
              <a:rPr lang="en-US" dirty="0"/>
              <a:t>  </a:t>
            </a:r>
            <a:r>
              <a:rPr lang="en-US" dirty="0">
                <a:solidFill>
                  <a:schemeClr val="tx1"/>
                </a:solidFill>
              </a:rPr>
              <a:t>statements</a:t>
            </a:r>
            <a:r>
              <a:rPr lang="en-US" dirty="0"/>
              <a:t>;</a:t>
            </a:r>
          </a:p>
          <a:p>
            <a:r>
              <a:rPr lang="en-US" dirty="0"/>
              <a:t>else</a:t>
            </a:r>
          </a:p>
          <a:p>
            <a:r>
              <a:rPr lang="en-US" dirty="0"/>
              <a:t>  </a:t>
            </a:r>
            <a:r>
              <a:rPr lang="en-US" dirty="0">
                <a:solidFill>
                  <a:schemeClr val="tx1"/>
                </a:solidFill>
              </a:rPr>
              <a:t>alternative-statements</a:t>
            </a:r>
            <a:r>
              <a:rPr lang="en-US" dirty="0"/>
              <a:t>;</a:t>
            </a:r>
          </a:p>
          <a:p>
            <a:r>
              <a:rPr lang="en-US" dirty="0"/>
              <a:t>END if;</a:t>
            </a:r>
            <a:endParaRPr lang="en-US" dirty="0">
              <a:solidFill>
                <a:schemeClr val="accent1"/>
              </a:solidFill>
            </a:endParaRPr>
          </a:p>
        </p:txBody>
      </p:sp>
      <p:pic>
        <p:nvPicPr>
          <p:cNvPr id="16" name="Picture 15" descr="Diagram&#10;&#10;Description automatically generated">
            <a:extLst>
              <a:ext uri="{FF2B5EF4-FFF2-40B4-BE49-F238E27FC236}">
                <a16:creationId xmlns:a16="http://schemas.microsoft.com/office/drawing/2014/main" id="{DC1191E4-70D1-4F65-8271-E5DAFB416250}"/>
              </a:ext>
            </a:extLst>
          </p:cNvPr>
          <p:cNvPicPr>
            <a:picLocks noChangeAspect="1"/>
          </p:cNvPicPr>
          <p:nvPr/>
        </p:nvPicPr>
        <p:blipFill>
          <a:blip r:embed="rId3"/>
          <a:stretch>
            <a:fillRect/>
          </a:stretch>
        </p:blipFill>
        <p:spPr>
          <a:xfrm>
            <a:off x="4384053" y="1136863"/>
            <a:ext cx="3170500" cy="4790212"/>
          </a:xfrm>
          <a:prstGeom prst="rect">
            <a:avLst/>
          </a:prstGeom>
        </p:spPr>
      </p:pic>
      <p:sp>
        <p:nvSpPr>
          <p:cNvPr id="17" name="TextBox 16">
            <a:extLst>
              <a:ext uri="{FF2B5EF4-FFF2-40B4-BE49-F238E27FC236}">
                <a16:creationId xmlns:a16="http://schemas.microsoft.com/office/drawing/2014/main" id="{F05C82BE-5535-4249-9047-4CABF22DE87C}"/>
              </a:ext>
            </a:extLst>
          </p:cNvPr>
          <p:cNvSpPr txBox="1"/>
          <p:nvPr/>
        </p:nvSpPr>
        <p:spPr>
          <a:xfrm>
            <a:off x="8618910" y="1547552"/>
            <a:ext cx="2688069" cy="4687996"/>
          </a:xfrm>
          <a:custGeom>
            <a:avLst/>
            <a:gdLst>
              <a:gd name="connsiteX0" fmla="*/ 0 w 2688069"/>
              <a:gd name="connsiteY0" fmla="*/ 0 h 4687996"/>
              <a:gd name="connsiteX1" fmla="*/ 537614 w 2688069"/>
              <a:gd name="connsiteY1" fmla="*/ 0 h 4687996"/>
              <a:gd name="connsiteX2" fmla="*/ 1075228 w 2688069"/>
              <a:gd name="connsiteY2" fmla="*/ 0 h 4687996"/>
              <a:gd name="connsiteX3" fmla="*/ 1559080 w 2688069"/>
              <a:gd name="connsiteY3" fmla="*/ 0 h 4687996"/>
              <a:gd name="connsiteX4" fmla="*/ 2016052 w 2688069"/>
              <a:gd name="connsiteY4" fmla="*/ 0 h 4687996"/>
              <a:gd name="connsiteX5" fmla="*/ 2688069 w 2688069"/>
              <a:gd name="connsiteY5" fmla="*/ 0 h 4687996"/>
              <a:gd name="connsiteX6" fmla="*/ 2688069 w 2688069"/>
              <a:gd name="connsiteY6" fmla="*/ 632879 h 4687996"/>
              <a:gd name="connsiteX7" fmla="*/ 2688069 w 2688069"/>
              <a:gd name="connsiteY7" fmla="*/ 1265759 h 4687996"/>
              <a:gd name="connsiteX8" fmla="*/ 2688069 w 2688069"/>
              <a:gd name="connsiteY8" fmla="*/ 1711119 h 4687996"/>
              <a:gd name="connsiteX9" fmla="*/ 2688069 w 2688069"/>
              <a:gd name="connsiteY9" fmla="*/ 2297118 h 4687996"/>
              <a:gd name="connsiteX10" fmla="*/ 2688069 w 2688069"/>
              <a:gd name="connsiteY10" fmla="*/ 2836238 h 4687996"/>
              <a:gd name="connsiteX11" fmla="*/ 2688069 w 2688069"/>
              <a:gd name="connsiteY11" fmla="*/ 3375357 h 4687996"/>
              <a:gd name="connsiteX12" fmla="*/ 2688069 w 2688069"/>
              <a:gd name="connsiteY12" fmla="*/ 4055117 h 4687996"/>
              <a:gd name="connsiteX13" fmla="*/ 2688069 w 2688069"/>
              <a:gd name="connsiteY13" fmla="*/ 4687996 h 4687996"/>
              <a:gd name="connsiteX14" fmla="*/ 2204217 w 2688069"/>
              <a:gd name="connsiteY14" fmla="*/ 4687996 h 4687996"/>
              <a:gd name="connsiteX15" fmla="*/ 1612841 w 2688069"/>
              <a:gd name="connsiteY15" fmla="*/ 4687996 h 4687996"/>
              <a:gd name="connsiteX16" fmla="*/ 1048347 w 2688069"/>
              <a:gd name="connsiteY16" fmla="*/ 4687996 h 4687996"/>
              <a:gd name="connsiteX17" fmla="*/ 483852 w 2688069"/>
              <a:gd name="connsiteY17" fmla="*/ 4687996 h 4687996"/>
              <a:gd name="connsiteX18" fmla="*/ 0 w 2688069"/>
              <a:gd name="connsiteY18" fmla="*/ 4687996 h 4687996"/>
              <a:gd name="connsiteX19" fmla="*/ 0 w 2688069"/>
              <a:gd name="connsiteY19" fmla="*/ 4242636 h 4687996"/>
              <a:gd name="connsiteX20" fmla="*/ 0 w 2688069"/>
              <a:gd name="connsiteY20" fmla="*/ 3562877 h 4687996"/>
              <a:gd name="connsiteX21" fmla="*/ 0 w 2688069"/>
              <a:gd name="connsiteY21" fmla="*/ 3023757 h 4687996"/>
              <a:gd name="connsiteX22" fmla="*/ 0 w 2688069"/>
              <a:gd name="connsiteY22" fmla="*/ 2390878 h 4687996"/>
              <a:gd name="connsiteX23" fmla="*/ 0 w 2688069"/>
              <a:gd name="connsiteY23" fmla="*/ 1757999 h 4687996"/>
              <a:gd name="connsiteX24" fmla="*/ 0 w 2688069"/>
              <a:gd name="connsiteY24" fmla="*/ 1171999 h 4687996"/>
              <a:gd name="connsiteX25" fmla="*/ 0 w 2688069"/>
              <a:gd name="connsiteY25" fmla="*/ 0 h 4687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688069" h="4687996" fill="none" extrusionOk="0">
                <a:moveTo>
                  <a:pt x="0" y="0"/>
                </a:moveTo>
                <a:cubicBezTo>
                  <a:pt x="142498" y="-63470"/>
                  <a:pt x="404408" y="35760"/>
                  <a:pt x="537614" y="0"/>
                </a:cubicBezTo>
                <a:cubicBezTo>
                  <a:pt x="670820" y="-35760"/>
                  <a:pt x="849698" y="36748"/>
                  <a:pt x="1075228" y="0"/>
                </a:cubicBezTo>
                <a:cubicBezTo>
                  <a:pt x="1300758" y="-36748"/>
                  <a:pt x="1340489" y="15054"/>
                  <a:pt x="1559080" y="0"/>
                </a:cubicBezTo>
                <a:cubicBezTo>
                  <a:pt x="1777671" y="-15054"/>
                  <a:pt x="1911151" y="42696"/>
                  <a:pt x="2016052" y="0"/>
                </a:cubicBezTo>
                <a:cubicBezTo>
                  <a:pt x="2120953" y="-42696"/>
                  <a:pt x="2358720" y="69219"/>
                  <a:pt x="2688069" y="0"/>
                </a:cubicBezTo>
                <a:cubicBezTo>
                  <a:pt x="2704179" y="263193"/>
                  <a:pt x="2684690" y="429298"/>
                  <a:pt x="2688069" y="632879"/>
                </a:cubicBezTo>
                <a:cubicBezTo>
                  <a:pt x="2691448" y="836460"/>
                  <a:pt x="2664568" y="1039226"/>
                  <a:pt x="2688069" y="1265759"/>
                </a:cubicBezTo>
                <a:cubicBezTo>
                  <a:pt x="2711570" y="1492292"/>
                  <a:pt x="2685626" y="1581644"/>
                  <a:pt x="2688069" y="1711119"/>
                </a:cubicBezTo>
                <a:cubicBezTo>
                  <a:pt x="2690512" y="1840594"/>
                  <a:pt x="2659679" y="2174235"/>
                  <a:pt x="2688069" y="2297118"/>
                </a:cubicBezTo>
                <a:cubicBezTo>
                  <a:pt x="2716459" y="2420001"/>
                  <a:pt x="2667951" y="2693892"/>
                  <a:pt x="2688069" y="2836238"/>
                </a:cubicBezTo>
                <a:cubicBezTo>
                  <a:pt x="2708187" y="2978584"/>
                  <a:pt x="2660791" y="3129608"/>
                  <a:pt x="2688069" y="3375357"/>
                </a:cubicBezTo>
                <a:cubicBezTo>
                  <a:pt x="2715347" y="3621106"/>
                  <a:pt x="2649078" y="3864025"/>
                  <a:pt x="2688069" y="4055117"/>
                </a:cubicBezTo>
                <a:cubicBezTo>
                  <a:pt x="2727060" y="4246209"/>
                  <a:pt x="2625847" y="4395340"/>
                  <a:pt x="2688069" y="4687996"/>
                </a:cubicBezTo>
                <a:cubicBezTo>
                  <a:pt x="2549423" y="4693131"/>
                  <a:pt x="2303868" y="4669467"/>
                  <a:pt x="2204217" y="4687996"/>
                </a:cubicBezTo>
                <a:cubicBezTo>
                  <a:pt x="2104566" y="4706525"/>
                  <a:pt x="1888532" y="4640747"/>
                  <a:pt x="1612841" y="4687996"/>
                </a:cubicBezTo>
                <a:cubicBezTo>
                  <a:pt x="1337150" y="4735245"/>
                  <a:pt x="1227248" y="4658814"/>
                  <a:pt x="1048347" y="4687996"/>
                </a:cubicBezTo>
                <a:cubicBezTo>
                  <a:pt x="869446" y="4717178"/>
                  <a:pt x="647783" y="4668796"/>
                  <a:pt x="483852" y="4687996"/>
                </a:cubicBezTo>
                <a:cubicBezTo>
                  <a:pt x="319922" y="4707196"/>
                  <a:pt x="177182" y="4668396"/>
                  <a:pt x="0" y="4687996"/>
                </a:cubicBezTo>
                <a:cubicBezTo>
                  <a:pt x="-41558" y="4486039"/>
                  <a:pt x="52436" y="4440131"/>
                  <a:pt x="0" y="4242636"/>
                </a:cubicBezTo>
                <a:cubicBezTo>
                  <a:pt x="-52436" y="4045141"/>
                  <a:pt x="69035" y="3831256"/>
                  <a:pt x="0" y="3562877"/>
                </a:cubicBezTo>
                <a:cubicBezTo>
                  <a:pt x="-69035" y="3294498"/>
                  <a:pt x="46709" y="3248063"/>
                  <a:pt x="0" y="3023757"/>
                </a:cubicBezTo>
                <a:cubicBezTo>
                  <a:pt x="-46709" y="2799451"/>
                  <a:pt x="7808" y="2563974"/>
                  <a:pt x="0" y="2390878"/>
                </a:cubicBezTo>
                <a:cubicBezTo>
                  <a:pt x="-7808" y="2217782"/>
                  <a:pt x="65784" y="1889888"/>
                  <a:pt x="0" y="1757999"/>
                </a:cubicBezTo>
                <a:cubicBezTo>
                  <a:pt x="-65784" y="1626110"/>
                  <a:pt x="47295" y="1294830"/>
                  <a:pt x="0" y="1171999"/>
                </a:cubicBezTo>
                <a:cubicBezTo>
                  <a:pt x="-47295" y="1049168"/>
                  <a:pt x="54665" y="424908"/>
                  <a:pt x="0" y="0"/>
                </a:cubicBezTo>
                <a:close/>
              </a:path>
              <a:path w="2688069" h="4687996" stroke="0" extrusionOk="0">
                <a:moveTo>
                  <a:pt x="0" y="0"/>
                </a:moveTo>
                <a:cubicBezTo>
                  <a:pt x="191919" y="-60570"/>
                  <a:pt x="290532" y="16847"/>
                  <a:pt x="564494" y="0"/>
                </a:cubicBezTo>
                <a:cubicBezTo>
                  <a:pt x="838456" y="-16847"/>
                  <a:pt x="880379" y="61242"/>
                  <a:pt x="1155870" y="0"/>
                </a:cubicBezTo>
                <a:cubicBezTo>
                  <a:pt x="1431361" y="-61242"/>
                  <a:pt x="1482220" y="61285"/>
                  <a:pt x="1666603" y="0"/>
                </a:cubicBezTo>
                <a:cubicBezTo>
                  <a:pt x="1850986" y="-61285"/>
                  <a:pt x="2398622" y="65448"/>
                  <a:pt x="2688069" y="0"/>
                </a:cubicBezTo>
                <a:cubicBezTo>
                  <a:pt x="2725871" y="199028"/>
                  <a:pt x="2657077" y="378726"/>
                  <a:pt x="2688069" y="679759"/>
                </a:cubicBezTo>
                <a:cubicBezTo>
                  <a:pt x="2719061" y="980792"/>
                  <a:pt x="2632075" y="969734"/>
                  <a:pt x="2688069" y="1171999"/>
                </a:cubicBezTo>
                <a:cubicBezTo>
                  <a:pt x="2744063" y="1374264"/>
                  <a:pt x="2673639" y="1429178"/>
                  <a:pt x="2688069" y="1664239"/>
                </a:cubicBezTo>
                <a:cubicBezTo>
                  <a:pt x="2702499" y="1899300"/>
                  <a:pt x="2633348" y="1971895"/>
                  <a:pt x="2688069" y="2203358"/>
                </a:cubicBezTo>
                <a:cubicBezTo>
                  <a:pt x="2742790" y="2434821"/>
                  <a:pt x="2682956" y="2600451"/>
                  <a:pt x="2688069" y="2789358"/>
                </a:cubicBezTo>
                <a:cubicBezTo>
                  <a:pt x="2693182" y="2978265"/>
                  <a:pt x="2679641" y="3116349"/>
                  <a:pt x="2688069" y="3281597"/>
                </a:cubicBezTo>
                <a:cubicBezTo>
                  <a:pt x="2696497" y="3446845"/>
                  <a:pt x="2624613" y="3743143"/>
                  <a:pt x="2688069" y="3867597"/>
                </a:cubicBezTo>
                <a:cubicBezTo>
                  <a:pt x="2751525" y="3992051"/>
                  <a:pt x="2667514" y="4508605"/>
                  <a:pt x="2688069" y="4687996"/>
                </a:cubicBezTo>
                <a:cubicBezTo>
                  <a:pt x="2544393" y="4726087"/>
                  <a:pt x="2395272" y="4664550"/>
                  <a:pt x="2231097" y="4687996"/>
                </a:cubicBezTo>
                <a:cubicBezTo>
                  <a:pt x="2066922" y="4711442"/>
                  <a:pt x="1956339" y="4666399"/>
                  <a:pt x="1747245" y="4687996"/>
                </a:cubicBezTo>
                <a:cubicBezTo>
                  <a:pt x="1538151" y="4709593"/>
                  <a:pt x="1376835" y="4672436"/>
                  <a:pt x="1155870" y="4687996"/>
                </a:cubicBezTo>
                <a:cubicBezTo>
                  <a:pt x="934906" y="4703556"/>
                  <a:pt x="707661" y="4654445"/>
                  <a:pt x="564494" y="4687996"/>
                </a:cubicBezTo>
                <a:cubicBezTo>
                  <a:pt x="421327" y="4721547"/>
                  <a:pt x="274643" y="4626597"/>
                  <a:pt x="0" y="4687996"/>
                </a:cubicBezTo>
                <a:cubicBezTo>
                  <a:pt x="-75060" y="4433294"/>
                  <a:pt x="43414" y="4271207"/>
                  <a:pt x="0" y="4055117"/>
                </a:cubicBezTo>
                <a:cubicBezTo>
                  <a:pt x="-43414" y="3839027"/>
                  <a:pt x="43635" y="3750777"/>
                  <a:pt x="0" y="3515997"/>
                </a:cubicBezTo>
                <a:cubicBezTo>
                  <a:pt x="-43635" y="3281217"/>
                  <a:pt x="52691" y="3101804"/>
                  <a:pt x="0" y="2976877"/>
                </a:cubicBezTo>
                <a:cubicBezTo>
                  <a:pt x="-52691" y="2851950"/>
                  <a:pt x="58416" y="2730083"/>
                  <a:pt x="0" y="2484638"/>
                </a:cubicBezTo>
                <a:cubicBezTo>
                  <a:pt x="-58416" y="2239193"/>
                  <a:pt x="34211" y="2161267"/>
                  <a:pt x="0" y="1945518"/>
                </a:cubicBezTo>
                <a:cubicBezTo>
                  <a:pt x="-34211" y="1729769"/>
                  <a:pt x="74747" y="1538785"/>
                  <a:pt x="0" y="1312639"/>
                </a:cubicBezTo>
                <a:cubicBezTo>
                  <a:pt x="-74747" y="1086493"/>
                  <a:pt x="15620" y="1021437"/>
                  <a:pt x="0" y="867279"/>
                </a:cubicBezTo>
                <a:cubicBezTo>
                  <a:pt x="-15620" y="713121"/>
                  <a:pt x="71801" y="408017"/>
                  <a:pt x="0" y="0"/>
                </a:cubicBezTo>
                <a:close/>
              </a:path>
            </a:pathLst>
          </a:custGeom>
          <a:solidFill>
            <a:schemeClr val="accent4">
              <a:lumMod val="20000"/>
              <a:lumOff val="80000"/>
            </a:schemeClr>
          </a:solidFill>
          <a:ln>
            <a:solidFill>
              <a:schemeClr val="bg1"/>
            </a:solidFill>
            <a:extLst>
              <a:ext uri="{C807C97D-BFC1-408E-A445-0C87EB9F89A2}">
                <ask:lineSketchStyleProps xmlns:ask="http://schemas.microsoft.com/office/drawing/2018/sketchyshapes" sd="3325784246">
                  <a:prstGeom prst="rect">
                    <a:avLst/>
                  </a:prstGeom>
                  <ask:type>
                    <ask:lineSketchScribble/>
                  </ask:type>
                </ask:lineSketchStyleProps>
              </a:ext>
            </a:extLst>
          </a:ln>
          <a:effectLst/>
        </p:spPr>
        <p:txBody>
          <a:bodyPr/>
          <a:lstStyle>
            <a:defPPr>
              <a:defRPr lang="en-US"/>
            </a:defPPr>
            <a:lvl1pPr indent="0">
              <a:lnSpc>
                <a:spcPct val="150000"/>
              </a:lnSpc>
              <a:spcBef>
                <a:spcPct val="20000"/>
              </a:spcBef>
              <a:buClr>
                <a:schemeClr val="accent2"/>
              </a:buClr>
              <a:buSzPct val="140000"/>
              <a:buFont typeface="Arial"/>
              <a:buNone/>
              <a:defRPr sz="2000" b="1">
                <a:solidFill>
                  <a:schemeClr val="accent6">
                    <a:lumMod val="75000"/>
                  </a:schemeClr>
                </a:solidFill>
                <a:latin typeface="+mj-lt"/>
                <a:cs typeface="Trebuchet MS"/>
              </a:defRPr>
            </a:lvl1pPr>
            <a:lvl2pPr marL="742950" indent="-285750">
              <a:spcBef>
                <a:spcPct val="20000"/>
              </a:spcBef>
              <a:buFont typeface="Arial"/>
              <a:buChar char="–"/>
              <a:defRPr>
                <a:latin typeface="Trebuchet MS"/>
                <a:cs typeface="Trebuchet MS"/>
              </a:defRPr>
            </a:lvl2pPr>
            <a:lvl3pPr marL="1143000" indent="-228600">
              <a:spcBef>
                <a:spcPct val="20000"/>
              </a:spcBef>
              <a:buFont typeface="Arial"/>
              <a:buChar char="•"/>
              <a:defRPr sz="1600">
                <a:latin typeface="Trebuchet MS"/>
                <a:cs typeface="Trebuchet MS"/>
              </a:defRPr>
            </a:lvl3pPr>
            <a:lvl4pPr marL="1600200" indent="-228600">
              <a:spcBef>
                <a:spcPct val="20000"/>
              </a:spcBef>
              <a:buFont typeface="Arial"/>
              <a:buChar char="–"/>
              <a:defRPr sz="1300">
                <a:latin typeface="Trebuchet MS"/>
                <a:cs typeface="Trebuchet MS"/>
              </a:defRPr>
            </a:lvl4pPr>
            <a:lvl5pPr marL="2057400" indent="-228600">
              <a:spcBef>
                <a:spcPct val="20000"/>
              </a:spcBef>
              <a:buFont typeface="Arial"/>
              <a:buChar char="»"/>
              <a:defRPr sz="1100">
                <a:latin typeface="Trebuchet MS"/>
                <a:cs typeface="Trebuchet MS"/>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sz="1800" dirty="0"/>
              <a:t>if </a:t>
            </a:r>
            <a:r>
              <a:rPr lang="en-US" sz="1800" dirty="0">
                <a:solidFill>
                  <a:schemeClr val="tx1"/>
                </a:solidFill>
              </a:rPr>
              <a:t>condition_1</a:t>
            </a:r>
            <a:r>
              <a:rPr lang="en-US" sz="1800" dirty="0"/>
              <a:t> then</a:t>
            </a:r>
          </a:p>
          <a:p>
            <a:r>
              <a:rPr lang="en-US" sz="1800" dirty="0"/>
              <a:t>  </a:t>
            </a:r>
            <a:r>
              <a:rPr lang="en-US" sz="1800" dirty="0">
                <a:solidFill>
                  <a:schemeClr val="tx1"/>
                </a:solidFill>
              </a:rPr>
              <a:t>statements_1</a:t>
            </a:r>
            <a:r>
              <a:rPr lang="en-US" sz="1800" dirty="0"/>
              <a:t>;</a:t>
            </a:r>
          </a:p>
          <a:p>
            <a:r>
              <a:rPr lang="en-US" sz="1800" dirty="0" err="1"/>
              <a:t>elsif</a:t>
            </a:r>
            <a:r>
              <a:rPr lang="en-US" sz="1800" dirty="0"/>
              <a:t> </a:t>
            </a:r>
            <a:r>
              <a:rPr lang="en-US" sz="1800" dirty="0">
                <a:solidFill>
                  <a:schemeClr val="tx1"/>
                </a:solidFill>
              </a:rPr>
              <a:t>condition_2 </a:t>
            </a:r>
            <a:r>
              <a:rPr lang="en-US" sz="1800" dirty="0"/>
              <a:t>then</a:t>
            </a:r>
            <a:endParaRPr lang="en-US" sz="1800" dirty="0">
              <a:solidFill>
                <a:schemeClr val="tx1"/>
              </a:solidFill>
            </a:endParaRPr>
          </a:p>
          <a:p>
            <a:r>
              <a:rPr lang="en-US" sz="1800" dirty="0">
                <a:solidFill>
                  <a:schemeClr val="tx1"/>
                </a:solidFill>
              </a:rPr>
              <a:t>statements_2;</a:t>
            </a:r>
          </a:p>
          <a:p>
            <a:r>
              <a:rPr lang="en-US" sz="1800" dirty="0">
                <a:solidFill>
                  <a:schemeClr val="tx1"/>
                </a:solidFill>
              </a:rPr>
              <a:t>…</a:t>
            </a:r>
          </a:p>
          <a:p>
            <a:r>
              <a:rPr lang="en-US" sz="1800" dirty="0" err="1"/>
              <a:t>elsif</a:t>
            </a:r>
            <a:r>
              <a:rPr lang="en-US" sz="1800" dirty="0"/>
              <a:t> </a:t>
            </a:r>
            <a:r>
              <a:rPr lang="en-US" sz="1800" dirty="0" err="1">
                <a:solidFill>
                  <a:schemeClr val="tx1"/>
                </a:solidFill>
              </a:rPr>
              <a:t>condition_n</a:t>
            </a:r>
            <a:r>
              <a:rPr lang="en-US" sz="1800" dirty="0">
                <a:solidFill>
                  <a:schemeClr val="tx1"/>
                </a:solidFill>
              </a:rPr>
              <a:t> </a:t>
            </a:r>
            <a:r>
              <a:rPr lang="en-US" sz="1800" dirty="0"/>
              <a:t>then</a:t>
            </a:r>
            <a:endParaRPr lang="en-US" sz="1800" dirty="0">
              <a:solidFill>
                <a:schemeClr val="tx1"/>
              </a:solidFill>
            </a:endParaRPr>
          </a:p>
          <a:p>
            <a:r>
              <a:rPr lang="en-US" sz="1800" dirty="0" err="1">
                <a:solidFill>
                  <a:schemeClr val="tx1"/>
                </a:solidFill>
              </a:rPr>
              <a:t>statements_n</a:t>
            </a:r>
            <a:r>
              <a:rPr lang="en-US" sz="1800" dirty="0">
                <a:solidFill>
                  <a:schemeClr val="tx1"/>
                </a:solidFill>
              </a:rPr>
              <a:t>;</a:t>
            </a:r>
          </a:p>
          <a:p>
            <a:r>
              <a:rPr lang="en-US" sz="1800" dirty="0"/>
              <a:t>else</a:t>
            </a:r>
          </a:p>
          <a:p>
            <a:r>
              <a:rPr lang="en-US" sz="1800" dirty="0"/>
              <a:t>  </a:t>
            </a:r>
            <a:r>
              <a:rPr lang="en-US" sz="1800" dirty="0">
                <a:solidFill>
                  <a:schemeClr val="tx1"/>
                </a:solidFill>
              </a:rPr>
              <a:t>alternative-statements</a:t>
            </a:r>
            <a:r>
              <a:rPr lang="en-US" sz="1800" dirty="0"/>
              <a:t>;</a:t>
            </a:r>
          </a:p>
          <a:p>
            <a:r>
              <a:rPr lang="en-US" sz="1800" dirty="0"/>
              <a:t>END if;</a:t>
            </a:r>
            <a:endParaRPr lang="en-US" sz="1800" dirty="0">
              <a:solidFill>
                <a:schemeClr val="accent1"/>
              </a:solidFill>
            </a:endParaRPr>
          </a:p>
        </p:txBody>
      </p:sp>
    </p:spTree>
    <p:extLst>
      <p:ext uri="{BB962C8B-B14F-4D97-AF65-F5344CB8AC3E}">
        <p14:creationId xmlns:p14="http://schemas.microsoft.com/office/powerpoint/2010/main" val="404528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B67789-CF41-44F8-96F4-A2A681E2199A}"/>
              </a:ext>
            </a:extLst>
          </p:cNvPr>
          <p:cNvSpPr>
            <a:spLocks noGrp="1"/>
          </p:cNvSpPr>
          <p:nvPr>
            <p:ph type="title"/>
          </p:nvPr>
        </p:nvSpPr>
        <p:spPr/>
        <p:txBody>
          <a:bodyPr/>
          <a:lstStyle/>
          <a:p>
            <a:r>
              <a:rPr lang="en-US" b="1" dirty="0"/>
              <a:t>Control Structures: CASE</a:t>
            </a:r>
          </a:p>
        </p:txBody>
      </p:sp>
      <p:sp>
        <p:nvSpPr>
          <p:cNvPr id="6" name="TextBox 5">
            <a:extLst>
              <a:ext uri="{FF2B5EF4-FFF2-40B4-BE49-F238E27FC236}">
                <a16:creationId xmlns:a16="http://schemas.microsoft.com/office/drawing/2014/main" id="{4CBA5143-BE75-4C81-889E-5BC7C10389AB}"/>
              </a:ext>
            </a:extLst>
          </p:cNvPr>
          <p:cNvSpPr txBox="1"/>
          <p:nvPr/>
        </p:nvSpPr>
        <p:spPr>
          <a:xfrm>
            <a:off x="539245" y="1595292"/>
            <a:ext cx="4887818" cy="3799620"/>
          </a:xfrm>
          <a:custGeom>
            <a:avLst/>
            <a:gdLst>
              <a:gd name="connsiteX0" fmla="*/ 0 w 4887818"/>
              <a:gd name="connsiteY0" fmla="*/ 0 h 3799620"/>
              <a:gd name="connsiteX1" fmla="*/ 640847 w 4887818"/>
              <a:gd name="connsiteY1" fmla="*/ 0 h 3799620"/>
              <a:gd name="connsiteX2" fmla="*/ 1135060 w 4887818"/>
              <a:gd name="connsiteY2" fmla="*/ 0 h 3799620"/>
              <a:gd name="connsiteX3" fmla="*/ 1629273 w 4887818"/>
              <a:gd name="connsiteY3" fmla="*/ 0 h 3799620"/>
              <a:gd name="connsiteX4" fmla="*/ 2025729 w 4887818"/>
              <a:gd name="connsiteY4" fmla="*/ 0 h 3799620"/>
              <a:gd name="connsiteX5" fmla="*/ 2617698 w 4887818"/>
              <a:gd name="connsiteY5" fmla="*/ 0 h 3799620"/>
              <a:gd name="connsiteX6" fmla="*/ 3014154 w 4887818"/>
              <a:gd name="connsiteY6" fmla="*/ 0 h 3799620"/>
              <a:gd name="connsiteX7" fmla="*/ 3606124 w 4887818"/>
              <a:gd name="connsiteY7" fmla="*/ 0 h 3799620"/>
              <a:gd name="connsiteX8" fmla="*/ 4246971 w 4887818"/>
              <a:gd name="connsiteY8" fmla="*/ 0 h 3799620"/>
              <a:gd name="connsiteX9" fmla="*/ 4887818 w 4887818"/>
              <a:gd name="connsiteY9" fmla="*/ 0 h 3799620"/>
              <a:gd name="connsiteX10" fmla="*/ 4887818 w 4887818"/>
              <a:gd name="connsiteY10" fmla="*/ 466810 h 3799620"/>
              <a:gd name="connsiteX11" fmla="*/ 4887818 w 4887818"/>
              <a:gd name="connsiteY11" fmla="*/ 971617 h 3799620"/>
              <a:gd name="connsiteX12" fmla="*/ 4887818 w 4887818"/>
              <a:gd name="connsiteY12" fmla="*/ 1438428 h 3799620"/>
              <a:gd name="connsiteX13" fmla="*/ 4887818 w 4887818"/>
              <a:gd name="connsiteY13" fmla="*/ 1905238 h 3799620"/>
              <a:gd name="connsiteX14" fmla="*/ 4887818 w 4887818"/>
              <a:gd name="connsiteY14" fmla="*/ 2524033 h 3799620"/>
              <a:gd name="connsiteX15" fmla="*/ 4887818 w 4887818"/>
              <a:gd name="connsiteY15" fmla="*/ 2990844 h 3799620"/>
              <a:gd name="connsiteX16" fmla="*/ 4887818 w 4887818"/>
              <a:gd name="connsiteY16" fmla="*/ 3799620 h 3799620"/>
              <a:gd name="connsiteX17" fmla="*/ 4442483 w 4887818"/>
              <a:gd name="connsiteY17" fmla="*/ 3799620 h 3799620"/>
              <a:gd name="connsiteX18" fmla="*/ 3948271 w 4887818"/>
              <a:gd name="connsiteY18" fmla="*/ 3799620 h 3799620"/>
              <a:gd name="connsiteX19" fmla="*/ 3551814 w 4887818"/>
              <a:gd name="connsiteY19" fmla="*/ 3799620 h 3799620"/>
              <a:gd name="connsiteX20" fmla="*/ 3057602 w 4887818"/>
              <a:gd name="connsiteY20" fmla="*/ 3799620 h 3799620"/>
              <a:gd name="connsiteX21" fmla="*/ 2514511 w 4887818"/>
              <a:gd name="connsiteY21" fmla="*/ 3799620 h 3799620"/>
              <a:gd name="connsiteX22" fmla="*/ 2069176 w 4887818"/>
              <a:gd name="connsiteY22" fmla="*/ 3799620 h 3799620"/>
              <a:gd name="connsiteX23" fmla="*/ 1428329 w 4887818"/>
              <a:gd name="connsiteY23" fmla="*/ 3799620 h 3799620"/>
              <a:gd name="connsiteX24" fmla="*/ 934116 w 4887818"/>
              <a:gd name="connsiteY24" fmla="*/ 3799620 h 3799620"/>
              <a:gd name="connsiteX25" fmla="*/ 0 w 4887818"/>
              <a:gd name="connsiteY25" fmla="*/ 3799620 h 3799620"/>
              <a:gd name="connsiteX26" fmla="*/ 0 w 4887818"/>
              <a:gd name="connsiteY26" fmla="*/ 3256817 h 3799620"/>
              <a:gd name="connsiteX27" fmla="*/ 0 w 4887818"/>
              <a:gd name="connsiteY27" fmla="*/ 2790007 h 3799620"/>
              <a:gd name="connsiteX28" fmla="*/ 0 w 4887818"/>
              <a:gd name="connsiteY28" fmla="*/ 2361192 h 3799620"/>
              <a:gd name="connsiteX29" fmla="*/ 0 w 4887818"/>
              <a:gd name="connsiteY29" fmla="*/ 1932378 h 3799620"/>
              <a:gd name="connsiteX30" fmla="*/ 0 w 4887818"/>
              <a:gd name="connsiteY30" fmla="*/ 1427572 h 3799620"/>
              <a:gd name="connsiteX31" fmla="*/ 0 w 4887818"/>
              <a:gd name="connsiteY31" fmla="*/ 808776 h 3799620"/>
              <a:gd name="connsiteX32" fmla="*/ 0 w 4887818"/>
              <a:gd name="connsiteY32" fmla="*/ 0 h 3799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887818" h="3799620" fill="none" extrusionOk="0">
                <a:moveTo>
                  <a:pt x="0" y="0"/>
                </a:moveTo>
                <a:cubicBezTo>
                  <a:pt x="245105" y="-43384"/>
                  <a:pt x="475223" y="45803"/>
                  <a:pt x="640847" y="0"/>
                </a:cubicBezTo>
                <a:cubicBezTo>
                  <a:pt x="806471" y="-45803"/>
                  <a:pt x="936219" y="11187"/>
                  <a:pt x="1135060" y="0"/>
                </a:cubicBezTo>
                <a:cubicBezTo>
                  <a:pt x="1333901" y="-11187"/>
                  <a:pt x="1443094" y="27762"/>
                  <a:pt x="1629273" y="0"/>
                </a:cubicBezTo>
                <a:cubicBezTo>
                  <a:pt x="1815452" y="-27762"/>
                  <a:pt x="1932035" y="22100"/>
                  <a:pt x="2025729" y="0"/>
                </a:cubicBezTo>
                <a:cubicBezTo>
                  <a:pt x="2119423" y="-22100"/>
                  <a:pt x="2398279" y="12975"/>
                  <a:pt x="2617698" y="0"/>
                </a:cubicBezTo>
                <a:cubicBezTo>
                  <a:pt x="2837117" y="-12975"/>
                  <a:pt x="2872330" y="2019"/>
                  <a:pt x="3014154" y="0"/>
                </a:cubicBezTo>
                <a:cubicBezTo>
                  <a:pt x="3155978" y="-2019"/>
                  <a:pt x="3352322" y="3407"/>
                  <a:pt x="3606124" y="0"/>
                </a:cubicBezTo>
                <a:cubicBezTo>
                  <a:pt x="3859926" y="-3407"/>
                  <a:pt x="4111722" y="73582"/>
                  <a:pt x="4246971" y="0"/>
                </a:cubicBezTo>
                <a:cubicBezTo>
                  <a:pt x="4382220" y="-73582"/>
                  <a:pt x="4655961" y="20597"/>
                  <a:pt x="4887818" y="0"/>
                </a:cubicBezTo>
                <a:cubicBezTo>
                  <a:pt x="4915023" y="207491"/>
                  <a:pt x="4837521" y="347903"/>
                  <a:pt x="4887818" y="466810"/>
                </a:cubicBezTo>
                <a:cubicBezTo>
                  <a:pt x="4938115" y="585717"/>
                  <a:pt x="4852520" y="865835"/>
                  <a:pt x="4887818" y="971617"/>
                </a:cubicBezTo>
                <a:cubicBezTo>
                  <a:pt x="4923116" y="1077399"/>
                  <a:pt x="4849200" y="1258163"/>
                  <a:pt x="4887818" y="1438428"/>
                </a:cubicBezTo>
                <a:cubicBezTo>
                  <a:pt x="4926436" y="1618693"/>
                  <a:pt x="4857856" y="1806202"/>
                  <a:pt x="4887818" y="1905238"/>
                </a:cubicBezTo>
                <a:cubicBezTo>
                  <a:pt x="4917780" y="2004274"/>
                  <a:pt x="4855366" y="2384415"/>
                  <a:pt x="4887818" y="2524033"/>
                </a:cubicBezTo>
                <a:cubicBezTo>
                  <a:pt x="4920270" y="2663652"/>
                  <a:pt x="4868981" y="2837882"/>
                  <a:pt x="4887818" y="2990844"/>
                </a:cubicBezTo>
                <a:cubicBezTo>
                  <a:pt x="4906655" y="3143806"/>
                  <a:pt x="4827617" y="3621951"/>
                  <a:pt x="4887818" y="3799620"/>
                </a:cubicBezTo>
                <a:cubicBezTo>
                  <a:pt x="4733045" y="3828248"/>
                  <a:pt x="4562674" y="3778617"/>
                  <a:pt x="4442483" y="3799620"/>
                </a:cubicBezTo>
                <a:cubicBezTo>
                  <a:pt x="4322292" y="3820623"/>
                  <a:pt x="4108633" y="3773138"/>
                  <a:pt x="3948271" y="3799620"/>
                </a:cubicBezTo>
                <a:cubicBezTo>
                  <a:pt x="3787909" y="3826102"/>
                  <a:pt x="3680898" y="3792568"/>
                  <a:pt x="3551814" y="3799620"/>
                </a:cubicBezTo>
                <a:cubicBezTo>
                  <a:pt x="3422730" y="3806672"/>
                  <a:pt x="3268636" y="3798787"/>
                  <a:pt x="3057602" y="3799620"/>
                </a:cubicBezTo>
                <a:cubicBezTo>
                  <a:pt x="2846568" y="3800453"/>
                  <a:pt x="2676569" y="3747484"/>
                  <a:pt x="2514511" y="3799620"/>
                </a:cubicBezTo>
                <a:cubicBezTo>
                  <a:pt x="2352453" y="3851756"/>
                  <a:pt x="2236228" y="3768407"/>
                  <a:pt x="2069176" y="3799620"/>
                </a:cubicBezTo>
                <a:cubicBezTo>
                  <a:pt x="1902124" y="3830833"/>
                  <a:pt x="1683932" y="3760384"/>
                  <a:pt x="1428329" y="3799620"/>
                </a:cubicBezTo>
                <a:cubicBezTo>
                  <a:pt x="1172726" y="3838856"/>
                  <a:pt x="1161581" y="3789163"/>
                  <a:pt x="934116" y="3799620"/>
                </a:cubicBezTo>
                <a:cubicBezTo>
                  <a:pt x="706651" y="3810077"/>
                  <a:pt x="252258" y="3738251"/>
                  <a:pt x="0" y="3799620"/>
                </a:cubicBezTo>
                <a:cubicBezTo>
                  <a:pt x="-47740" y="3597141"/>
                  <a:pt x="53871" y="3478146"/>
                  <a:pt x="0" y="3256817"/>
                </a:cubicBezTo>
                <a:cubicBezTo>
                  <a:pt x="-53871" y="3035488"/>
                  <a:pt x="913" y="2939060"/>
                  <a:pt x="0" y="2790007"/>
                </a:cubicBezTo>
                <a:cubicBezTo>
                  <a:pt x="-913" y="2640954"/>
                  <a:pt x="16873" y="2499862"/>
                  <a:pt x="0" y="2361192"/>
                </a:cubicBezTo>
                <a:cubicBezTo>
                  <a:pt x="-16873" y="2222522"/>
                  <a:pt x="14416" y="2142558"/>
                  <a:pt x="0" y="1932378"/>
                </a:cubicBezTo>
                <a:cubicBezTo>
                  <a:pt x="-14416" y="1722198"/>
                  <a:pt x="8859" y="1573583"/>
                  <a:pt x="0" y="1427572"/>
                </a:cubicBezTo>
                <a:cubicBezTo>
                  <a:pt x="-8859" y="1281561"/>
                  <a:pt x="5948" y="1007921"/>
                  <a:pt x="0" y="808776"/>
                </a:cubicBezTo>
                <a:cubicBezTo>
                  <a:pt x="-5948" y="609631"/>
                  <a:pt x="43452" y="333503"/>
                  <a:pt x="0" y="0"/>
                </a:cubicBezTo>
                <a:close/>
              </a:path>
              <a:path w="4887818" h="3799620" stroke="0" extrusionOk="0">
                <a:moveTo>
                  <a:pt x="0" y="0"/>
                </a:moveTo>
                <a:cubicBezTo>
                  <a:pt x="258931" y="-53247"/>
                  <a:pt x="430292" y="959"/>
                  <a:pt x="591969" y="0"/>
                </a:cubicBezTo>
                <a:cubicBezTo>
                  <a:pt x="753646" y="-959"/>
                  <a:pt x="1097340" y="61838"/>
                  <a:pt x="1232816" y="0"/>
                </a:cubicBezTo>
                <a:cubicBezTo>
                  <a:pt x="1368292" y="-61838"/>
                  <a:pt x="1511700" y="2317"/>
                  <a:pt x="1727029" y="0"/>
                </a:cubicBezTo>
                <a:cubicBezTo>
                  <a:pt x="1942358" y="-2317"/>
                  <a:pt x="2161355" y="26934"/>
                  <a:pt x="2367876" y="0"/>
                </a:cubicBezTo>
                <a:cubicBezTo>
                  <a:pt x="2574397" y="-26934"/>
                  <a:pt x="2795105" y="49554"/>
                  <a:pt x="3008724" y="0"/>
                </a:cubicBezTo>
                <a:cubicBezTo>
                  <a:pt x="3222343" y="-49554"/>
                  <a:pt x="3360832" y="53439"/>
                  <a:pt x="3502936" y="0"/>
                </a:cubicBezTo>
                <a:cubicBezTo>
                  <a:pt x="3645040" y="-53439"/>
                  <a:pt x="3926038" y="56883"/>
                  <a:pt x="4094905" y="0"/>
                </a:cubicBezTo>
                <a:cubicBezTo>
                  <a:pt x="4263772" y="-56883"/>
                  <a:pt x="4499728" y="46036"/>
                  <a:pt x="4887818" y="0"/>
                </a:cubicBezTo>
                <a:cubicBezTo>
                  <a:pt x="4920590" y="230144"/>
                  <a:pt x="4878731" y="395128"/>
                  <a:pt x="4887818" y="542803"/>
                </a:cubicBezTo>
                <a:cubicBezTo>
                  <a:pt x="4896905" y="690478"/>
                  <a:pt x="4835835" y="869442"/>
                  <a:pt x="4887818" y="1009613"/>
                </a:cubicBezTo>
                <a:cubicBezTo>
                  <a:pt x="4939801" y="1149784"/>
                  <a:pt x="4862500" y="1345893"/>
                  <a:pt x="4887818" y="1552416"/>
                </a:cubicBezTo>
                <a:cubicBezTo>
                  <a:pt x="4913136" y="1758939"/>
                  <a:pt x="4880670" y="1920116"/>
                  <a:pt x="4887818" y="2095219"/>
                </a:cubicBezTo>
                <a:cubicBezTo>
                  <a:pt x="4894966" y="2270322"/>
                  <a:pt x="4858275" y="2318519"/>
                  <a:pt x="4887818" y="2524033"/>
                </a:cubicBezTo>
                <a:cubicBezTo>
                  <a:pt x="4917361" y="2729547"/>
                  <a:pt x="4862853" y="3003740"/>
                  <a:pt x="4887818" y="3142829"/>
                </a:cubicBezTo>
                <a:cubicBezTo>
                  <a:pt x="4912783" y="3281918"/>
                  <a:pt x="4810417" y="3611976"/>
                  <a:pt x="4887818" y="3799620"/>
                </a:cubicBezTo>
                <a:cubicBezTo>
                  <a:pt x="4650086" y="3867583"/>
                  <a:pt x="4552647" y="3794375"/>
                  <a:pt x="4246971" y="3799620"/>
                </a:cubicBezTo>
                <a:cubicBezTo>
                  <a:pt x="3941295" y="3804865"/>
                  <a:pt x="4023154" y="3775909"/>
                  <a:pt x="3801636" y="3799620"/>
                </a:cubicBezTo>
                <a:cubicBezTo>
                  <a:pt x="3580119" y="3823331"/>
                  <a:pt x="3329089" y="3728628"/>
                  <a:pt x="3209667" y="3799620"/>
                </a:cubicBezTo>
                <a:cubicBezTo>
                  <a:pt x="3090245" y="3870612"/>
                  <a:pt x="2817019" y="3756144"/>
                  <a:pt x="2666576" y="3799620"/>
                </a:cubicBezTo>
                <a:cubicBezTo>
                  <a:pt x="2516133" y="3843096"/>
                  <a:pt x="2450120" y="3769860"/>
                  <a:pt x="2270120" y="3799620"/>
                </a:cubicBezTo>
                <a:cubicBezTo>
                  <a:pt x="2090120" y="3829380"/>
                  <a:pt x="1883896" y="3789592"/>
                  <a:pt x="1775907" y="3799620"/>
                </a:cubicBezTo>
                <a:cubicBezTo>
                  <a:pt x="1667918" y="3809648"/>
                  <a:pt x="1543373" y="3759753"/>
                  <a:pt x="1330573" y="3799620"/>
                </a:cubicBezTo>
                <a:cubicBezTo>
                  <a:pt x="1117773" y="3839487"/>
                  <a:pt x="1051551" y="3794264"/>
                  <a:pt x="787482" y="3799620"/>
                </a:cubicBezTo>
                <a:cubicBezTo>
                  <a:pt x="523413" y="3804976"/>
                  <a:pt x="354673" y="3731270"/>
                  <a:pt x="0" y="3799620"/>
                </a:cubicBezTo>
                <a:cubicBezTo>
                  <a:pt x="-46401" y="3633884"/>
                  <a:pt x="11949" y="3370743"/>
                  <a:pt x="0" y="3180825"/>
                </a:cubicBezTo>
                <a:cubicBezTo>
                  <a:pt x="-11949" y="2990907"/>
                  <a:pt x="58467" y="2801840"/>
                  <a:pt x="0" y="2638022"/>
                </a:cubicBezTo>
                <a:cubicBezTo>
                  <a:pt x="-58467" y="2474204"/>
                  <a:pt x="39632" y="2405331"/>
                  <a:pt x="0" y="2209208"/>
                </a:cubicBezTo>
                <a:cubicBezTo>
                  <a:pt x="-39632" y="2013085"/>
                  <a:pt x="7273" y="1859617"/>
                  <a:pt x="0" y="1666405"/>
                </a:cubicBezTo>
                <a:cubicBezTo>
                  <a:pt x="-7273" y="1473193"/>
                  <a:pt x="23187" y="1175432"/>
                  <a:pt x="0" y="1047610"/>
                </a:cubicBezTo>
                <a:cubicBezTo>
                  <a:pt x="-23187" y="919789"/>
                  <a:pt x="23098" y="696367"/>
                  <a:pt x="0" y="542803"/>
                </a:cubicBezTo>
                <a:cubicBezTo>
                  <a:pt x="-23098" y="389239"/>
                  <a:pt x="54219" y="174639"/>
                  <a:pt x="0" y="0"/>
                </a:cubicBezTo>
                <a:close/>
              </a:path>
            </a:pathLst>
          </a:custGeom>
          <a:solidFill>
            <a:schemeClr val="accent4">
              <a:lumMod val="20000"/>
              <a:lumOff val="80000"/>
            </a:schemeClr>
          </a:solidFill>
          <a:ln>
            <a:solidFill>
              <a:schemeClr val="bg1"/>
            </a:solidFill>
            <a:extLst>
              <a:ext uri="{C807C97D-BFC1-408E-A445-0C87EB9F89A2}">
                <ask:lineSketchStyleProps xmlns:ask="http://schemas.microsoft.com/office/drawing/2018/sketchyshapes" sd="3325784246">
                  <a:prstGeom prst="rect">
                    <a:avLst/>
                  </a:prstGeom>
                  <ask:type>
                    <ask:lineSketchScribble/>
                  </ask:type>
                </ask:lineSketchStyleProps>
              </a:ext>
            </a:extLst>
          </a:ln>
          <a:effectLst/>
        </p:spPr>
        <p:txBody>
          <a:bodyPr/>
          <a:lstStyle>
            <a:defPPr>
              <a:defRPr lang="en-US"/>
            </a:defPPr>
            <a:lvl1pPr indent="0">
              <a:lnSpc>
                <a:spcPct val="150000"/>
              </a:lnSpc>
              <a:spcBef>
                <a:spcPct val="20000"/>
              </a:spcBef>
              <a:buClr>
                <a:schemeClr val="accent2"/>
              </a:buClr>
              <a:buSzPct val="140000"/>
              <a:buFont typeface="Arial"/>
              <a:buNone/>
              <a:defRPr sz="2000" b="1">
                <a:solidFill>
                  <a:schemeClr val="accent6">
                    <a:lumMod val="75000"/>
                  </a:schemeClr>
                </a:solidFill>
                <a:latin typeface="+mj-lt"/>
                <a:cs typeface="Trebuchet MS"/>
              </a:defRPr>
            </a:lvl1pPr>
            <a:lvl2pPr marL="742950" indent="-285750">
              <a:spcBef>
                <a:spcPct val="20000"/>
              </a:spcBef>
              <a:buFont typeface="Arial"/>
              <a:buChar char="–"/>
              <a:defRPr>
                <a:latin typeface="Trebuchet MS"/>
                <a:cs typeface="Trebuchet MS"/>
              </a:defRPr>
            </a:lvl2pPr>
            <a:lvl3pPr marL="1143000" indent="-228600">
              <a:spcBef>
                <a:spcPct val="20000"/>
              </a:spcBef>
              <a:buFont typeface="Arial"/>
              <a:buChar char="•"/>
              <a:defRPr sz="1600">
                <a:latin typeface="Trebuchet MS"/>
                <a:cs typeface="Trebuchet MS"/>
              </a:defRPr>
            </a:lvl3pPr>
            <a:lvl4pPr marL="1600200" indent="-228600">
              <a:spcBef>
                <a:spcPct val="20000"/>
              </a:spcBef>
              <a:buFont typeface="Arial"/>
              <a:buChar char="–"/>
              <a:defRPr sz="1300">
                <a:latin typeface="Trebuchet MS"/>
                <a:cs typeface="Trebuchet MS"/>
              </a:defRPr>
            </a:lvl4pPr>
            <a:lvl5pPr marL="2057400" indent="-228600">
              <a:spcBef>
                <a:spcPct val="20000"/>
              </a:spcBef>
              <a:buFont typeface="Arial"/>
              <a:buChar char="»"/>
              <a:defRPr sz="1100">
                <a:latin typeface="Trebuchet MS"/>
                <a:cs typeface="Trebuchet MS"/>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dirty="0"/>
              <a:t>case </a:t>
            </a:r>
            <a:r>
              <a:rPr lang="en-US" sz="1800" dirty="0">
                <a:solidFill>
                  <a:schemeClr val="tx1"/>
                </a:solidFill>
              </a:rPr>
              <a:t>search-expression</a:t>
            </a:r>
          </a:p>
          <a:p>
            <a:r>
              <a:rPr lang="en-US" dirty="0"/>
              <a:t>   when </a:t>
            </a:r>
            <a:r>
              <a:rPr lang="en-US" sz="1800" dirty="0">
                <a:solidFill>
                  <a:schemeClr val="tx1"/>
                </a:solidFill>
              </a:rPr>
              <a:t>expression_1 [, expression_2, ...]</a:t>
            </a:r>
            <a:r>
              <a:rPr lang="en-US" dirty="0"/>
              <a:t> then</a:t>
            </a:r>
          </a:p>
          <a:p>
            <a:r>
              <a:rPr lang="en-US" dirty="0"/>
              <a:t>      </a:t>
            </a:r>
            <a:r>
              <a:rPr lang="en-US" sz="1800" dirty="0">
                <a:solidFill>
                  <a:schemeClr val="tx1"/>
                </a:solidFill>
              </a:rPr>
              <a:t>when-statements</a:t>
            </a:r>
          </a:p>
          <a:p>
            <a:r>
              <a:rPr lang="en-US" dirty="0"/>
              <a:t>  [ ... ]</a:t>
            </a:r>
          </a:p>
          <a:p>
            <a:r>
              <a:rPr lang="en-US" dirty="0"/>
              <a:t>  [else</a:t>
            </a:r>
          </a:p>
          <a:p>
            <a:r>
              <a:rPr lang="en-US" dirty="0"/>
              <a:t>      </a:t>
            </a:r>
            <a:r>
              <a:rPr lang="en-US" sz="1800" dirty="0">
                <a:solidFill>
                  <a:schemeClr val="tx1"/>
                </a:solidFill>
              </a:rPr>
              <a:t>else-statements</a:t>
            </a:r>
            <a:r>
              <a:rPr lang="en-US" dirty="0"/>
              <a:t> ]</a:t>
            </a:r>
          </a:p>
          <a:p>
            <a:r>
              <a:rPr lang="en-US" dirty="0"/>
              <a:t>END case;</a:t>
            </a:r>
            <a:endParaRPr lang="en-US" dirty="0">
              <a:solidFill>
                <a:schemeClr val="accent1"/>
              </a:solidFill>
            </a:endParaRPr>
          </a:p>
        </p:txBody>
      </p:sp>
      <p:sp>
        <p:nvSpPr>
          <p:cNvPr id="7" name="TextBox 6">
            <a:extLst>
              <a:ext uri="{FF2B5EF4-FFF2-40B4-BE49-F238E27FC236}">
                <a16:creationId xmlns:a16="http://schemas.microsoft.com/office/drawing/2014/main" id="{8E18D9A1-B8F8-4D93-86CC-79C32055A2F8}"/>
              </a:ext>
            </a:extLst>
          </p:cNvPr>
          <p:cNvSpPr txBox="1"/>
          <p:nvPr/>
        </p:nvSpPr>
        <p:spPr>
          <a:xfrm>
            <a:off x="6470576" y="1540207"/>
            <a:ext cx="4887818" cy="4761441"/>
          </a:xfrm>
          <a:custGeom>
            <a:avLst/>
            <a:gdLst>
              <a:gd name="connsiteX0" fmla="*/ 0 w 4887818"/>
              <a:gd name="connsiteY0" fmla="*/ 0 h 4761441"/>
              <a:gd name="connsiteX1" fmla="*/ 396456 w 4887818"/>
              <a:gd name="connsiteY1" fmla="*/ 0 h 4761441"/>
              <a:gd name="connsiteX2" fmla="*/ 792913 w 4887818"/>
              <a:gd name="connsiteY2" fmla="*/ 0 h 4761441"/>
              <a:gd name="connsiteX3" fmla="*/ 1384882 w 4887818"/>
              <a:gd name="connsiteY3" fmla="*/ 0 h 4761441"/>
              <a:gd name="connsiteX4" fmla="*/ 1781338 w 4887818"/>
              <a:gd name="connsiteY4" fmla="*/ 0 h 4761441"/>
              <a:gd name="connsiteX5" fmla="*/ 2373307 w 4887818"/>
              <a:gd name="connsiteY5" fmla="*/ 0 h 4761441"/>
              <a:gd name="connsiteX6" fmla="*/ 3014154 w 4887818"/>
              <a:gd name="connsiteY6" fmla="*/ 0 h 4761441"/>
              <a:gd name="connsiteX7" fmla="*/ 3459489 w 4887818"/>
              <a:gd name="connsiteY7" fmla="*/ 0 h 4761441"/>
              <a:gd name="connsiteX8" fmla="*/ 3904823 w 4887818"/>
              <a:gd name="connsiteY8" fmla="*/ 0 h 4761441"/>
              <a:gd name="connsiteX9" fmla="*/ 4399036 w 4887818"/>
              <a:gd name="connsiteY9" fmla="*/ 0 h 4761441"/>
              <a:gd name="connsiteX10" fmla="*/ 4887818 w 4887818"/>
              <a:gd name="connsiteY10" fmla="*/ 0 h 4761441"/>
              <a:gd name="connsiteX11" fmla="*/ 4887818 w 4887818"/>
              <a:gd name="connsiteY11" fmla="*/ 547566 h 4761441"/>
              <a:gd name="connsiteX12" fmla="*/ 4887818 w 4887818"/>
              <a:gd name="connsiteY12" fmla="*/ 1237975 h 4761441"/>
              <a:gd name="connsiteX13" fmla="*/ 4887818 w 4887818"/>
              <a:gd name="connsiteY13" fmla="*/ 1737926 h 4761441"/>
              <a:gd name="connsiteX14" fmla="*/ 4887818 w 4887818"/>
              <a:gd name="connsiteY14" fmla="*/ 2237877 h 4761441"/>
              <a:gd name="connsiteX15" fmla="*/ 4887818 w 4887818"/>
              <a:gd name="connsiteY15" fmla="*/ 2737829 h 4761441"/>
              <a:gd name="connsiteX16" fmla="*/ 4887818 w 4887818"/>
              <a:gd name="connsiteY16" fmla="*/ 3190165 h 4761441"/>
              <a:gd name="connsiteX17" fmla="*/ 4887818 w 4887818"/>
              <a:gd name="connsiteY17" fmla="*/ 3642502 h 4761441"/>
              <a:gd name="connsiteX18" fmla="*/ 4887818 w 4887818"/>
              <a:gd name="connsiteY18" fmla="*/ 4237682 h 4761441"/>
              <a:gd name="connsiteX19" fmla="*/ 4887818 w 4887818"/>
              <a:gd name="connsiteY19" fmla="*/ 4761441 h 4761441"/>
              <a:gd name="connsiteX20" fmla="*/ 4295849 w 4887818"/>
              <a:gd name="connsiteY20" fmla="*/ 4761441 h 4761441"/>
              <a:gd name="connsiteX21" fmla="*/ 3655002 w 4887818"/>
              <a:gd name="connsiteY21" fmla="*/ 4761441 h 4761441"/>
              <a:gd name="connsiteX22" fmla="*/ 3160789 w 4887818"/>
              <a:gd name="connsiteY22" fmla="*/ 4761441 h 4761441"/>
              <a:gd name="connsiteX23" fmla="*/ 2519942 w 4887818"/>
              <a:gd name="connsiteY23" fmla="*/ 4761441 h 4761441"/>
              <a:gd name="connsiteX24" fmla="*/ 1976851 w 4887818"/>
              <a:gd name="connsiteY24" fmla="*/ 4761441 h 4761441"/>
              <a:gd name="connsiteX25" fmla="*/ 1384882 w 4887818"/>
              <a:gd name="connsiteY25" fmla="*/ 4761441 h 4761441"/>
              <a:gd name="connsiteX26" fmla="*/ 890669 w 4887818"/>
              <a:gd name="connsiteY26" fmla="*/ 4761441 h 4761441"/>
              <a:gd name="connsiteX27" fmla="*/ 0 w 4887818"/>
              <a:gd name="connsiteY27" fmla="*/ 4761441 h 4761441"/>
              <a:gd name="connsiteX28" fmla="*/ 0 w 4887818"/>
              <a:gd name="connsiteY28" fmla="*/ 4071032 h 4761441"/>
              <a:gd name="connsiteX29" fmla="*/ 0 w 4887818"/>
              <a:gd name="connsiteY29" fmla="*/ 3380623 h 4761441"/>
              <a:gd name="connsiteX30" fmla="*/ 0 w 4887818"/>
              <a:gd name="connsiteY30" fmla="*/ 2690214 h 4761441"/>
              <a:gd name="connsiteX31" fmla="*/ 0 w 4887818"/>
              <a:gd name="connsiteY31" fmla="*/ 2237877 h 4761441"/>
              <a:gd name="connsiteX32" fmla="*/ 0 w 4887818"/>
              <a:gd name="connsiteY32" fmla="*/ 1785540 h 4761441"/>
              <a:gd name="connsiteX33" fmla="*/ 0 w 4887818"/>
              <a:gd name="connsiteY33" fmla="*/ 1333203 h 4761441"/>
              <a:gd name="connsiteX34" fmla="*/ 0 w 4887818"/>
              <a:gd name="connsiteY34" fmla="*/ 833252 h 4761441"/>
              <a:gd name="connsiteX35" fmla="*/ 0 w 4887818"/>
              <a:gd name="connsiteY35" fmla="*/ 0 h 4761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4887818" h="4761441" fill="none" extrusionOk="0">
                <a:moveTo>
                  <a:pt x="0" y="0"/>
                </a:moveTo>
                <a:cubicBezTo>
                  <a:pt x="132203" y="-24897"/>
                  <a:pt x="271966" y="47072"/>
                  <a:pt x="396456" y="0"/>
                </a:cubicBezTo>
                <a:cubicBezTo>
                  <a:pt x="520946" y="-47072"/>
                  <a:pt x="689865" y="20308"/>
                  <a:pt x="792913" y="0"/>
                </a:cubicBezTo>
                <a:cubicBezTo>
                  <a:pt x="895961" y="-20308"/>
                  <a:pt x="1165463" y="12975"/>
                  <a:pt x="1384882" y="0"/>
                </a:cubicBezTo>
                <a:cubicBezTo>
                  <a:pt x="1604301" y="-12975"/>
                  <a:pt x="1639514" y="2019"/>
                  <a:pt x="1781338" y="0"/>
                </a:cubicBezTo>
                <a:cubicBezTo>
                  <a:pt x="1923162" y="-2019"/>
                  <a:pt x="2122068" y="4909"/>
                  <a:pt x="2373307" y="0"/>
                </a:cubicBezTo>
                <a:cubicBezTo>
                  <a:pt x="2624546" y="-4909"/>
                  <a:pt x="2878905" y="73582"/>
                  <a:pt x="3014154" y="0"/>
                </a:cubicBezTo>
                <a:cubicBezTo>
                  <a:pt x="3149403" y="-73582"/>
                  <a:pt x="3249352" y="45574"/>
                  <a:pt x="3459489" y="0"/>
                </a:cubicBezTo>
                <a:cubicBezTo>
                  <a:pt x="3669626" y="-45574"/>
                  <a:pt x="3783803" y="45926"/>
                  <a:pt x="3904823" y="0"/>
                </a:cubicBezTo>
                <a:cubicBezTo>
                  <a:pt x="4025843" y="-45926"/>
                  <a:pt x="4187833" y="11191"/>
                  <a:pt x="4399036" y="0"/>
                </a:cubicBezTo>
                <a:cubicBezTo>
                  <a:pt x="4610239" y="-11191"/>
                  <a:pt x="4688302" y="40777"/>
                  <a:pt x="4887818" y="0"/>
                </a:cubicBezTo>
                <a:cubicBezTo>
                  <a:pt x="4888727" y="140365"/>
                  <a:pt x="4827164" y="434947"/>
                  <a:pt x="4887818" y="547566"/>
                </a:cubicBezTo>
                <a:cubicBezTo>
                  <a:pt x="4948472" y="660185"/>
                  <a:pt x="4882559" y="943295"/>
                  <a:pt x="4887818" y="1237975"/>
                </a:cubicBezTo>
                <a:cubicBezTo>
                  <a:pt x="4893077" y="1532655"/>
                  <a:pt x="4836418" y="1568604"/>
                  <a:pt x="4887818" y="1737926"/>
                </a:cubicBezTo>
                <a:cubicBezTo>
                  <a:pt x="4939218" y="1907248"/>
                  <a:pt x="4836104" y="2049781"/>
                  <a:pt x="4887818" y="2237877"/>
                </a:cubicBezTo>
                <a:cubicBezTo>
                  <a:pt x="4939532" y="2425973"/>
                  <a:pt x="4869261" y="2591159"/>
                  <a:pt x="4887818" y="2737829"/>
                </a:cubicBezTo>
                <a:cubicBezTo>
                  <a:pt x="4906375" y="2884499"/>
                  <a:pt x="4871318" y="2971621"/>
                  <a:pt x="4887818" y="3190165"/>
                </a:cubicBezTo>
                <a:cubicBezTo>
                  <a:pt x="4904318" y="3408709"/>
                  <a:pt x="4859317" y="3518804"/>
                  <a:pt x="4887818" y="3642502"/>
                </a:cubicBezTo>
                <a:cubicBezTo>
                  <a:pt x="4916319" y="3766200"/>
                  <a:pt x="4878250" y="3946929"/>
                  <a:pt x="4887818" y="4237682"/>
                </a:cubicBezTo>
                <a:cubicBezTo>
                  <a:pt x="4897386" y="4528435"/>
                  <a:pt x="4871617" y="4629813"/>
                  <a:pt x="4887818" y="4761441"/>
                </a:cubicBezTo>
                <a:cubicBezTo>
                  <a:pt x="4742411" y="4826569"/>
                  <a:pt x="4428445" y="4758770"/>
                  <a:pt x="4295849" y="4761441"/>
                </a:cubicBezTo>
                <a:cubicBezTo>
                  <a:pt x="4163253" y="4764112"/>
                  <a:pt x="3910605" y="4722205"/>
                  <a:pt x="3655002" y="4761441"/>
                </a:cubicBezTo>
                <a:cubicBezTo>
                  <a:pt x="3399399" y="4800677"/>
                  <a:pt x="3388254" y="4750984"/>
                  <a:pt x="3160789" y="4761441"/>
                </a:cubicBezTo>
                <a:cubicBezTo>
                  <a:pt x="2933324" y="4771898"/>
                  <a:pt x="2690670" y="4694707"/>
                  <a:pt x="2519942" y="4761441"/>
                </a:cubicBezTo>
                <a:cubicBezTo>
                  <a:pt x="2349214" y="4828175"/>
                  <a:pt x="2191851" y="4698461"/>
                  <a:pt x="1976851" y="4761441"/>
                </a:cubicBezTo>
                <a:cubicBezTo>
                  <a:pt x="1761851" y="4824421"/>
                  <a:pt x="1658682" y="4721255"/>
                  <a:pt x="1384882" y="4761441"/>
                </a:cubicBezTo>
                <a:cubicBezTo>
                  <a:pt x="1111082" y="4801627"/>
                  <a:pt x="1070536" y="4730020"/>
                  <a:pt x="890669" y="4761441"/>
                </a:cubicBezTo>
                <a:cubicBezTo>
                  <a:pt x="710802" y="4792862"/>
                  <a:pt x="178898" y="4754385"/>
                  <a:pt x="0" y="4761441"/>
                </a:cubicBezTo>
                <a:cubicBezTo>
                  <a:pt x="-75362" y="4614106"/>
                  <a:pt x="78193" y="4412528"/>
                  <a:pt x="0" y="4071032"/>
                </a:cubicBezTo>
                <a:cubicBezTo>
                  <a:pt x="-78193" y="3729536"/>
                  <a:pt x="57454" y="3688612"/>
                  <a:pt x="0" y="3380623"/>
                </a:cubicBezTo>
                <a:cubicBezTo>
                  <a:pt x="-57454" y="3072634"/>
                  <a:pt x="22131" y="2917117"/>
                  <a:pt x="0" y="2690214"/>
                </a:cubicBezTo>
                <a:cubicBezTo>
                  <a:pt x="-22131" y="2463311"/>
                  <a:pt x="50369" y="2380350"/>
                  <a:pt x="0" y="2237877"/>
                </a:cubicBezTo>
                <a:cubicBezTo>
                  <a:pt x="-50369" y="2095404"/>
                  <a:pt x="33167" y="1954922"/>
                  <a:pt x="0" y="1785540"/>
                </a:cubicBezTo>
                <a:cubicBezTo>
                  <a:pt x="-33167" y="1616158"/>
                  <a:pt x="15601" y="1492699"/>
                  <a:pt x="0" y="1333203"/>
                </a:cubicBezTo>
                <a:cubicBezTo>
                  <a:pt x="-15601" y="1173707"/>
                  <a:pt x="11534" y="1068463"/>
                  <a:pt x="0" y="833252"/>
                </a:cubicBezTo>
                <a:cubicBezTo>
                  <a:pt x="-11534" y="598041"/>
                  <a:pt x="31867" y="338030"/>
                  <a:pt x="0" y="0"/>
                </a:cubicBezTo>
                <a:close/>
              </a:path>
              <a:path w="4887818" h="4761441" stroke="0" extrusionOk="0">
                <a:moveTo>
                  <a:pt x="0" y="0"/>
                </a:moveTo>
                <a:cubicBezTo>
                  <a:pt x="258931" y="-53247"/>
                  <a:pt x="430292" y="959"/>
                  <a:pt x="591969" y="0"/>
                </a:cubicBezTo>
                <a:cubicBezTo>
                  <a:pt x="753646" y="-959"/>
                  <a:pt x="1097340" y="61838"/>
                  <a:pt x="1232816" y="0"/>
                </a:cubicBezTo>
                <a:cubicBezTo>
                  <a:pt x="1368292" y="-61838"/>
                  <a:pt x="1511700" y="2317"/>
                  <a:pt x="1727029" y="0"/>
                </a:cubicBezTo>
                <a:cubicBezTo>
                  <a:pt x="1942358" y="-2317"/>
                  <a:pt x="2161355" y="26934"/>
                  <a:pt x="2367876" y="0"/>
                </a:cubicBezTo>
                <a:cubicBezTo>
                  <a:pt x="2574397" y="-26934"/>
                  <a:pt x="2795105" y="49554"/>
                  <a:pt x="3008724" y="0"/>
                </a:cubicBezTo>
                <a:cubicBezTo>
                  <a:pt x="3222343" y="-49554"/>
                  <a:pt x="3360832" y="53439"/>
                  <a:pt x="3502936" y="0"/>
                </a:cubicBezTo>
                <a:cubicBezTo>
                  <a:pt x="3645040" y="-53439"/>
                  <a:pt x="3926038" y="56883"/>
                  <a:pt x="4094905" y="0"/>
                </a:cubicBezTo>
                <a:cubicBezTo>
                  <a:pt x="4263772" y="-56883"/>
                  <a:pt x="4499728" y="46036"/>
                  <a:pt x="4887818" y="0"/>
                </a:cubicBezTo>
                <a:cubicBezTo>
                  <a:pt x="4904895" y="224701"/>
                  <a:pt x="4824462" y="441582"/>
                  <a:pt x="4887818" y="595180"/>
                </a:cubicBezTo>
                <a:cubicBezTo>
                  <a:pt x="4951174" y="748778"/>
                  <a:pt x="4883147" y="908803"/>
                  <a:pt x="4887818" y="1095131"/>
                </a:cubicBezTo>
                <a:cubicBezTo>
                  <a:pt x="4892489" y="1281459"/>
                  <a:pt x="4817580" y="1487703"/>
                  <a:pt x="4887818" y="1690312"/>
                </a:cubicBezTo>
                <a:cubicBezTo>
                  <a:pt x="4958056" y="1892921"/>
                  <a:pt x="4837805" y="2062540"/>
                  <a:pt x="4887818" y="2285492"/>
                </a:cubicBezTo>
                <a:cubicBezTo>
                  <a:pt x="4937831" y="2508444"/>
                  <a:pt x="4868331" y="2607626"/>
                  <a:pt x="4887818" y="2737829"/>
                </a:cubicBezTo>
                <a:cubicBezTo>
                  <a:pt x="4907305" y="2868032"/>
                  <a:pt x="4879115" y="3273235"/>
                  <a:pt x="4887818" y="3428238"/>
                </a:cubicBezTo>
                <a:cubicBezTo>
                  <a:pt x="4896521" y="3583241"/>
                  <a:pt x="4855185" y="3849599"/>
                  <a:pt x="4887818" y="4071032"/>
                </a:cubicBezTo>
                <a:cubicBezTo>
                  <a:pt x="4920451" y="4292465"/>
                  <a:pt x="4886766" y="4420710"/>
                  <a:pt x="4887818" y="4761441"/>
                </a:cubicBezTo>
                <a:cubicBezTo>
                  <a:pt x="4602136" y="4804279"/>
                  <a:pt x="4506546" y="4687121"/>
                  <a:pt x="4246971" y="4761441"/>
                </a:cubicBezTo>
                <a:cubicBezTo>
                  <a:pt x="3987396" y="4835761"/>
                  <a:pt x="3774424" y="4690449"/>
                  <a:pt x="3655002" y="4761441"/>
                </a:cubicBezTo>
                <a:cubicBezTo>
                  <a:pt x="3535580" y="4832433"/>
                  <a:pt x="3262354" y="4717965"/>
                  <a:pt x="3111911" y="4761441"/>
                </a:cubicBezTo>
                <a:cubicBezTo>
                  <a:pt x="2961468" y="4804917"/>
                  <a:pt x="2896248" y="4742163"/>
                  <a:pt x="2715454" y="4761441"/>
                </a:cubicBezTo>
                <a:cubicBezTo>
                  <a:pt x="2534660" y="4780719"/>
                  <a:pt x="2327245" y="4751139"/>
                  <a:pt x="2221242" y="4761441"/>
                </a:cubicBezTo>
                <a:cubicBezTo>
                  <a:pt x="2115239" y="4771743"/>
                  <a:pt x="1996042" y="4727746"/>
                  <a:pt x="1775907" y="4761441"/>
                </a:cubicBezTo>
                <a:cubicBezTo>
                  <a:pt x="1555773" y="4795136"/>
                  <a:pt x="1496885" y="4756085"/>
                  <a:pt x="1232816" y="4761441"/>
                </a:cubicBezTo>
                <a:cubicBezTo>
                  <a:pt x="968747" y="4766797"/>
                  <a:pt x="802756" y="4724893"/>
                  <a:pt x="640847" y="4761441"/>
                </a:cubicBezTo>
                <a:cubicBezTo>
                  <a:pt x="478938" y="4797989"/>
                  <a:pt x="270504" y="4708560"/>
                  <a:pt x="0" y="4761441"/>
                </a:cubicBezTo>
                <a:cubicBezTo>
                  <a:pt x="-35381" y="4527655"/>
                  <a:pt x="50306" y="4418365"/>
                  <a:pt x="0" y="4118646"/>
                </a:cubicBezTo>
                <a:cubicBezTo>
                  <a:pt x="-50306" y="3818928"/>
                  <a:pt x="52860" y="3797555"/>
                  <a:pt x="0" y="3666310"/>
                </a:cubicBezTo>
                <a:cubicBezTo>
                  <a:pt x="-52860" y="3535065"/>
                  <a:pt x="26151" y="3307710"/>
                  <a:pt x="0" y="3071129"/>
                </a:cubicBezTo>
                <a:cubicBezTo>
                  <a:pt x="-26151" y="2834548"/>
                  <a:pt x="26270" y="2579620"/>
                  <a:pt x="0" y="2380721"/>
                </a:cubicBezTo>
                <a:cubicBezTo>
                  <a:pt x="-26270" y="2181822"/>
                  <a:pt x="55502" y="1975031"/>
                  <a:pt x="0" y="1833155"/>
                </a:cubicBezTo>
                <a:cubicBezTo>
                  <a:pt x="-55502" y="1691279"/>
                  <a:pt x="11359" y="1444522"/>
                  <a:pt x="0" y="1333203"/>
                </a:cubicBezTo>
                <a:cubicBezTo>
                  <a:pt x="-11359" y="1221884"/>
                  <a:pt x="41274" y="821831"/>
                  <a:pt x="0" y="642795"/>
                </a:cubicBezTo>
                <a:cubicBezTo>
                  <a:pt x="-41274" y="463759"/>
                  <a:pt x="50204" y="167819"/>
                  <a:pt x="0" y="0"/>
                </a:cubicBezTo>
                <a:close/>
              </a:path>
            </a:pathLst>
          </a:custGeom>
          <a:solidFill>
            <a:schemeClr val="accent4">
              <a:lumMod val="20000"/>
              <a:lumOff val="80000"/>
            </a:schemeClr>
          </a:solidFill>
          <a:ln>
            <a:solidFill>
              <a:schemeClr val="bg1"/>
            </a:solidFill>
            <a:extLst>
              <a:ext uri="{C807C97D-BFC1-408E-A445-0C87EB9F89A2}">
                <ask:lineSketchStyleProps xmlns:ask="http://schemas.microsoft.com/office/drawing/2018/sketchyshapes" sd="3325784246">
                  <a:prstGeom prst="rect">
                    <a:avLst/>
                  </a:prstGeom>
                  <ask:type>
                    <ask:lineSketchScribble/>
                  </ask:type>
                </ask:lineSketchStyleProps>
              </a:ext>
            </a:extLst>
          </a:ln>
          <a:effectLst/>
        </p:spPr>
        <p:txBody>
          <a:bodyPr/>
          <a:lstStyle>
            <a:defPPr>
              <a:defRPr lang="en-US"/>
            </a:defPPr>
            <a:lvl1pPr indent="0">
              <a:lnSpc>
                <a:spcPct val="150000"/>
              </a:lnSpc>
              <a:spcBef>
                <a:spcPct val="20000"/>
              </a:spcBef>
              <a:buClr>
                <a:schemeClr val="accent2"/>
              </a:buClr>
              <a:buSzPct val="140000"/>
              <a:buFont typeface="Arial"/>
              <a:buNone/>
              <a:defRPr sz="2000" b="1">
                <a:solidFill>
                  <a:schemeClr val="accent6">
                    <a:lumMod val="75000"/>
                  </a:schemeClr>
                </a:solidFill>
                <a:latin typeface="+mj-lt"/>
                <a:cs typeface="Trebuchet MS"/>
              </a:defRPr>
            </a:lvl1pPr>
            <a:lvl2pPr marL="742950" indent="-285750">
              <a:spcBef>
                <a:spcPct val="20000"/>
              </a:spcBef>
              <a:buFont typeface="Arial"/>
              <a:buChar char="–"/>
              <a:defRPr>
                <a:latin typeface="Trebuchet MS"/>
                <a:cs typeface="Trebuchet MS"/>
              </a:defRPr>
            </a:lvl2pPr>
            <a:lvl3pPr marL="1143000" indent="-228600">
              <a:spcBef>
                <a:spcPct val="20000"/>
              </a:spcBef>
              <a:buFont typeface="Arial"/>
              <a:buChar char="•"/>
              <a:defRPr sz="1600">
                <a:latin typeface="Trebuchet MS"/>
                <a:cs typeface="Trebuchet MS"/>
              </a:defRPr>
            </a:lvl3pPr>
            <a:lvl4pPr marL="1600200" indent="-228600">
              <a:spcBef>
                <a:spcPct val="20000"/>
              </a:spcBef>
              <a:buFont typeface="Arial"/>
              <a:buChar char="–"/>
              <a:defRPr sz="1300">
                <a:latin typeface="Trebuchet MS"/>
                <a:cs typeface="Trebuchet MS"/>
              </a:defRPr>
            </a:lvl4pPr>
            <a:lvl5pPr marL="2057400" indent="-228600">
              <a:spcBef>
                <a:spcPct val="20000"/>
              </a:spcBef>
              <a:buFont typeface="Arial"/>
              <a:buChar char="»"/>
              <a:defRPr sz="1100">
                <a:latin typeface="Trebuchet MS"/>
                <a:cs typeface="Trebuchet MS"/>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dirty="0"/>
              <a:t>case</a:t>
            </a:r>
          </a:p>
          <a:p>
            <a:r>
              <a:rPr lang="en-US" dirty="0"/>
              <a:t>    when </a:t>
            </a:r>
            <a:r>
              <a:rPr lang="en-US" sz="1800" dirty="0">
                <a:solidFill>
                  <a:schemeClr val="tx1"/>
                </a:solidFill>
              </a:rPr>
              <a:t>boolean-expression-1</a:t>
            </a:r>
            <a:r>
              <a:rPr lang="en-US" dirty="0"/>
              <a:t> then</a:t>
            </a:r>
          </a:p>
          <a:p>
            <a:r>
              <a:rPr lang="en-US" dirty="0"/>
              <a:t>      </a:t>
            </a:r>
            <a:r>
              <a:rPr lang="en-US" sz="1800" dirty="0">
                <a:solidFill>
                  <a:schemeClr val="tx1"/>
                </a:solidFill>
              </a:rPr>
              <a:t>statements</a:t>
            </a:r>
          </a:p>
          <a:p>
            <a:r>
              <a:rPr lang="en-US" dirty="0"/>
              <a:t>  [ when </a:t>
            </a:r>
            <a:r>
              <a:rPr lang="en-US" sz="1800" dirty="0">
                <a:solidFill>
                  <a:schemeClr val="tx1"/>
                </a:solidFill>
              </a:rPr>
              <a:t>boolean-expression-2</a:t>
            </a:r>
            <a:r>
              <a:rPr lang="en-US" dirty="0"/>
              <a:t> then</a:t>
            </a:r>
          </a:p>
          <a:p>
            <a:r>
              <a:rPr lang="en-US" dirty="0"/>
              <a:t>      </a:t>
            </a:r>
            <a:r>
              <a:rPr lang="en-US" sz="1800" dirty="0">
                <a:solidFill>
                  <a:schemeClr val="tx1"/>
                </a:solidFill>
              </a:rPr>
              <a:t>statements</a:t>
            </a:r>
          </a:p>
          <a:p>
            <a:r>
              <a:rPr lang="en-US" dirty="0"/>
              <a:t>    ... ]</a:t>
            </a:r>
          </a:p>
          <a:p>
            <a:r>
              <a:rPr lang="en-US" dirty="0"/>
              <a:t>  [ else</a:t>
            </a:r>
          </a:p>
          <a:p>
            <a:r>
              <a:rPr lang="en-US" dirty="0"/>
              <a:t>      </a:t>
            </a:r>
            <a:r>
              <a:rPr lang="en-US" sz="1800" dirty="0">
                <a:solidFill>
                  <a:schemeClr val="tx1"/>
                </a:solidFill>
              </a:rPr>
              <a:t>statements</a:t>
            </a:r>
            <a:r>
              <a:rPr lang="en-US" dirty="0"/>
              <a:t> ]</a:t>
            </a:r>
          </a:p>
          <a:p>
            <a:r>
              <a:rPr lang="en-US" dirty="0"/>
              <a:t>end case;</a:t>
            </a:r>
            <a:endParaRPr lang="en-US" dirty="0">
              <a:solidFill>
                <a:schemeClr val="accent1"/>
              </a:solidFill>
            </a:endParaRPr>
          </a:p>
        </p:txBody>
      </p:sp>
      <p:sp>
        <p:nvSpPr>
          <p:cNvPr id="5" name="TextBox 4">
            <a:extLst>
              <a:ext uri="{FF2B5EF4-FFF2-40B4-BE49-F238E27FC236}">
                <a16:creationId xmlns:a16="http://schemas.microsoft.com/office/drawing/2014/main" id="{865AC307-402B-4C91-8D34-73EDAA464AC8}"/>
              </a:ext>
            </a:extLst>
          </p:cNvPr>
          <p:cNvSpPr txBox="1"/>
          <p:nvPr/>
        </p:nvSpPr>
        <p:spPr>
          <a:xfrm>
            <a:off x="782197" y="1209700"/>
            <a:ext cx="2291397" cy="369332"/>
          </a:xfrm>
          <a:prstGeom prst="rect">
            <a:avLst/>
          </a:prstGeom>
          <a:noFill/>
        </p:spPr>
        <p:txBody>
          <a:bodyPr wrap="none" rtlCol="0">
            <a:spAutoFit/>
          </a:bodyPr>
          <a:lstStyle/>
          <a:p>
            <a:r>
              <a:rPr lang="en-US" dirty="0">
                <a:solidFill>
                  <a:schemeClr val="accent3">
                    <a:lumMod val="75000"/>
                  </a:schemeClr>
                </a:solidFill>
              </a:rPr>
              <a:t>Simple case statement</a:t>
            </a:r>
          </a:p>
        </p:txBody>
      </p:sp>
      <p:sp>
        <p:nvSpPr>
          <p:cNvPr id="10" name="TextBox 9">
            <a:extLst>
              <a:ext uri="{FF2B5EF4-FFF2-40B4-BE49-F238E27FC236}">
                <a16:creationId xmlns:a16="http://schemas.microsoft.com/office/drawing/2014/main" id="{F7BBF1D8-96FC-40EC-9163-A017922D3DE9}"/>
              </a:ext>
            </a:extLst>
          </p:cNvPr>
          <p:cNvSpPr txBox="1"/>
          <p:nvPr/>
        </p:nvSpPr>
        <p:spPr>
          <a:xfrm>
            <a:off x="6690907" y="1159858"/>
            <a:ext cx="2286395" cy="369332"/>
          </a:xfrm>
          <a:prstGeom prst="rect">
            <a:avLst/>
          </a:prstGeom>
          <a:noFill/>
        </p:spPr>
        <p:txBody>
          <a:bodyPr wrap="none" rtlCol="0">
            <a:spAutoFit/>
          </a:bodyPr>
          <a:lstStyle/>
          <a:p>
            <a:r>
              <a:rPr lang="en-US" dirty="0">
                <a:solidFill>
                  <a:schemeClr val="accent3">
                    <a:lumMod val="75000"/>
                  </a:schemeClr>
                </a:solidFill>
              </a:rPr>
              <a:t>Search case statement</a:t>
            </a:r>
          </a:p>
        </p:txBody>
      </p:sp>
    </p:spTree>
    <p:extLst>
      <p:ext uri="{BB962C8B-B14F-4D97-AF65-F5344CB8AC3E}">
        <p14:creationId xmlns:p14="http://schemas.microsoft.com/office/powerpoint/2010/main" val="748572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B67789-CF41-44F8-96F4-A2A681E2199A}"/>
              </a:ext>
            </a:extLst>
          </p:cNvPr>
          <p:cNvSpPr>
            <a:spLocks noGrp="1"/>
          </p:cNvSpPr>
          <p:nvPr>
            <p:ph type="title"/>
          </p:nvPr>
        </p:nvSpPr>
        <p:spPr/>
        <p:txBody>
          <a:bodyPr/>
          <a:lstStyle/>
          <a:p>
            <a:r>
              <a:rPr lang="en-US" b="1" dirty="0"/>
              <a:t>Control Structures: LOOP</a:t>
            </a:r>
          </a:p>
        </p:txBody>
      </p:sp>
      <p:sp>
        <p:nvSpPr>
          <p:cNvPr id="6" name="TextBox 5">
            <a:extLst>
              <a:ext uri="{FF2B5EF4-FFF2-40B4-BE49-F238E27FC236}">
                <a16:creationId xmlns:a16="http://schemas.microsoft.com/office/drawing/2014/main" id="{4CBA5143-BE75-4C81-889E-5BC7C10389AB}"/>
              </a:ext>
            </a:extLst>
          </p:cNvPr>
          <p:cNvSpPr txBox="1"/>
          <p:nvPr/>
        </p:nvSpPr>
        <p:spPr>
          <a:xfrm>
            <a:off x="372440" y="1084733"/>
            <a:ext cx="3944622" cy="5049557"/>
          </a:xfrm>
          <a:custGeom>
            <a:avLst/>
            <a:gdLst>
              <a:gd name="connsiteX0" fmla="*/ 0 w 3944622"/>
              <a:gd name="connsiteY0" fmla="*/ 0 h 5049557"/>
              <a:gd name="connsiteX1" fmla="*/ 642410 w 3944622"/>
              <a:gd name="connsiteY1" fmla="*/ 0 h 5049557"/>
              <a:gd name="connsiteX2" fmla="*/ 1166481 w 3944622"/>
              <a:gd name="connsiteY2" fmla="*/ 0 h 5049557"/>
              <a:gd name="connsiteX3" fmla="*/ 1690552 w 3944622"/>
              <a:gd name="connsiteY3" fmla="*/ 0 h 5049557"/>
              <a:gd name="connsiteX4" fmla="*/ 2135731 w 3944622"/>
              <a:gd name="connsiteY4" fmla="*/ 0 h 5049557"/>
              <a:gd name="connsiteX5" fmla="*/ 2738695 w 3944622"/>
              <a:gd name="connsiteY5" fmla="*/ 0 h 5049557"/>
              <a:gd name="connsiteX6" fmla="*/ 3183873 w 3944622"/>
              <a:gd name="connsiteY6" fmla="*/ 0 h 5049557"/>
              <a:gd name="connsiteX7" fmla="*/ 3944622 w 3944622"/>
              <a:gd name="connsiteY7" fmla="*/ 0 h 5049557"/>
              <a:gd name="connsiteX8" fmla="*/ 3944622 w 3944622"/>
              <a:gd name="connsiteY8" fmla="*/ 662053 h 5049557"/>
              <a:gd name="connsiteX9" fmla="*/ 3944622 w 3944622"/>
              <a:gd name="connsiteY9" fmla="*/ 1324106 h 5049557"/>
              <a:gd name="connsiteX10" fmla="*/ 3944622 w 3944622"/>
              <a:gd name="connsiteY10" fmla="*/ 1935664 h 5049557"/>
              <a:gd name="connsiteX11" fmla="*/ 3944622 w 3944622"/>
              <a:gd name="connsiteY11" fmla="*/ 2446230 h 5049557"/>
              <a:gd name="connsiteX12" fmla="*/ 3944622 w 3944622"/>
              <a:gd name="connsiteY12" fmla="*/ 2906301 h 5049557"/>
              <a:gd name="connsiteX13" fmla="*/ 3944622 w 3944622"/>
              <a:gd name="connsiteY13" fmla="*/ 3366371 h 5049557"/>
              <a:gd name="connsiteX14" fmla="*/ 3944622 w 3944622"/>
              <a:gd name="connsiteY14" fmla="*/ 4028424 h 5049557"/>
              <a:gd name="connsiteX15" fmla="*/ 3944622 w 3944622"/>
              <a:gd name="connsiteY15" fmla="*/ 4488495 h 5049557"/>
              <a:gd name="connsiteX16" fmla="*/ 3944622 w 3944622"/>
              <a:gd name="connsiteY16" fmla="*/ 5049557 h 5049557"/>
              <a:gd name="connsiteX17" fmla="*/ 3459997 w 3944622"/>
              <a:gd name="connsiteY17" fmla="*/ 5049557 h 5049557"/>
              <a:gd name="connsiteX18" fmla="*/ 2935926 w 3944622"/>
              <a:gd name="connsiteY18" fmla="*/ 5049557 h 5049557"/>
              <a:gd name="connsiteX19" fmla="*/ 2490747 w 3944622"/>
              <a:gd name="connsiteY19" fmla="*/ 5049557 h 5049557"/>
              <a:gd name="connsiteX20" fmla="*/ 1966676 w 3944622"/>
              <a:gd name="connsiteY20" fmla="*/ 5049557 h 5049557"/>
              <a:gd name="connsiteX21" fmla="*/ 1403158 w 3944622"/>
              <a:gd name="connsiteY21" fmla="*/ 5049557 h 5049557"/>
              <a:gd name="connsiteX22" fmla="*/ 918533 w 3944622"/>
              <a:gd name="connsiteY22" fmla="*/ 5049557 h 5049557"/>
              <a:gd name="connsiteX23" fmla="*/ 0 w 3944622"/>
              <a:gd name="connsiteY23" fmla="*/ 5049557 h 5049557"/>
              <a:gd name="connsiteX24" fmla="*/ 0 w 3944622"/>
              <a:gd name="connsiteY24" fmla="*/ 4538991 h 5049557"/>
              <a:gd name="connsiteX25" fmla="*/ 0 w 3944622"/>
              <a:gd name="connsiteY25" fmla="*/ 3977929 h 5049557"/>
              <a:gd name="connsiteX26" fmla="*/ 0 w 3944622"/>
              <a:gd name="connsiteY26" fmla="*/ 3416867 h 5049557"/>
              <a:gd name="connsiteX27" fmla="*/ 0 w 3944622"/>
              <a:gd name="connsiteY27" fmla="*/ 2956796 h 5049557"/>
              <a:gd name="connsiteX28" fmla="*/ 0 w 3944622"/>
              <a:gd name="connsiteY28" fmla="*/ 2547221 h 5049557"/>
              <a:gd name="connsiteX29" fmla="*/ 0 w 3944622"/>
              <a:gd name="connsiteY29" fmla="*/ 2137646 h 5049557"/>
              <a:gd name="connsiteX30" fmla="*/ 0 w 3944622"/>
              <a:gd name="connsiteY30" fmla="*/ 1627079 h 5049557"/>
              <a:gd name="connsiteX31" fmla="*/ 0 w 3944622"/>
              <a:gd name="connsiteY31" fmla="*/ 965026 h 5049557"/>
              <a:gd name="connsiteX32" fmla="*/ 0 w 3944622"/>
              <a:gd name="connsiteY32" fmla="*/ 0 h 5049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944622" h="5049557" fill="none" extrusionOk="0">
                <a:moveTo>
                  <a:pt x="0" y="0"/>
                </a:moveTo>
                <a:cubicBezTo>
                  <a:pt x="274264" y="-44660"/>
                  <a:pt x="329275" y="1454"/>
                  <a:pt x="642410" y="0"/>
                </a:cubicBezTo>
                <a:cubicBezTo>
                  <a:pt x="955545" y="-1454"/>
                  <a:pt x="954034" y="6836"/>
                  <a:pt x="1166481" y="0"/>
                </a:cubicBezTo>
                <a:cubicBezTo>
                  <a:pt x="1378928" y="-6836"/>
                  <a:pt x="1459309" y="31055"/>
                  <a:pt x="1690552" y="0"/>
                </a:cubicBezTo>
                <a:cubicBezTo>
                  <a:pt x="1921795" y="-31055"/>
                  <a:pt x="1980603" y="9779"/>
                  <a:pt x="2135731" y="0"/>
                </a:cubicBezTo>
                <a:cubicBezTo>
                  <a:pt x="2290859" y="-9779"/>
                  <a:pt x="2516438" y="60866"/>
                  <a:pt x="2738695" y="0"/>
                </a:cubicBezTo>
                <a:cubicBezTo>
                  <a:pt x="2960952" y="-60866"/>
                  <a:pt x="3047258" y="8409"/>
                  <a:pt x="3183873" y="0"/>
                </a:cubicBezTo>
                <a:cubicBezTo>
                  <a:pt x="3320488" y="-8409"/>
                  <a:pt x="3631700" y="43102"/>
                  <a:pt x="3944622" y="0"/>
                </a:cubicBezTo>
                <a:cubicBezTo>
                  <a:pt x="4002571" y="241166"/>
                  <a:pt x="3898741" y="427899"/>
                  <a:pt x="3944622" y="662053"/>
                </a:cubicBezTo>
                <a:cubicBezTo>
                  <a:pt x="3990503" y="896207"/>
                  <a:pt x="3936916" y="1131558"/>
                  <a:pt x="3944622" y="1324106"/>
                </a:cubicBezTo>
                <a:cubicBezTo>
                  <a:pt x="3952328" y="1516654"/>
                  <a:pt x="3896182" y="1691919"/>
                  <a:pt x="3944622" y="1935664"/>
                </a:cubicBezTo>
                <a:cubicBezTo>
                  <a:pt x="3993062" y="2179409"/>
                  <a:pt x="3899680" y="2203808"/>
                  <a:pt x="3944622" y="2446230"/>
                </a:cubicBezTo>
                <a:cubicBezTo>
                  <a:pt x="3989564" y="2688652"/>
                  <a:pt x="3893433" y="2754082"/>
                  <a:pt x="3944622" y="2906301"/>
                </a:cubicBezTo>
                <a:cubicBezTo>
                  <a:pt x="3995811" y="3058520"/>
                  <a:pt x="3896479" y="3175887"/>
                  <a:pt x="3944622" y="3366371"/>
                </a:cubicBezTo>
                <a:cubicBezTo>
                  <a:pt x="3992765" y="3556855"/>
                  <a:pt x="3918866" y="3796978"/>
                  <a:pt x="3944622" y="4028424"/>
                </a:cubicBezTo>
                <a:cubicBezTo>
                  <a:pt x="3970378" y="4259870"/>
                  <a:pt x="3915493" y="4380061"/>
                  <a:pt x="3944622" y="4488495"/>
                </a:cubicBezTo>
                <a:cubicBezTo>
                  <a:pt x="3973751" y="4596929"/>
                  <a:pt x="3920944" y="4901894"/>
                  <a:pt x="3944622" y="5049557"/>
                </a:cubicBezTo>
                <a:cubicBezTo>
                  <a:pt x="3729680" y="5088864"/>
                  <a:pt x="3683340" y="5007280"/>
                  <a:pt x="3459997" y="5049557"/>
                </a:cubicBezTo>
                <a:cubicBezTo>
                  <a:pt x="3236655" y="5091834"/>
                  <a:pt x="3115911" y="5018711"/>
                  <a:pt x="2935926" y="5049557"/>
                </a:cubicBezTo>
                <a:cubicBezTo>
                  <a:pt x="2755941" y="5080403"/>
                  <a:pt x="2613888" y="5043990"/>
                  <a:pt x="2490747" y="5049557"/>
                </a:cubicBezTo>
                <a:cubicBezTo>
                  <a:pt x="2367606" y="5055124"/>
                  <a:pt x="2117391" y="5001405"/>
                  <a:pt x="1966676" y="5049557"/>
                </a:cubicBezTo>
                <a:cubicBezTo>
                  <a:pt x="1815961" y="5097709"/>
                  <a:pt x="1544759" y="5036215"/>
                  <a:pt x="1403158" y="5049557"/>
                </a:cubicBezTo>
                <a:cubicBezTo>
                  <a:pt x="1261557" y="5062899"/>
                  <a:pt x="1133655" y="5036211"/>
                  <a:pt x="918533" y="5049557"/>
                </a:cubicBezTo>
                <a:cubicBezTo>
                  <a:pt x="703412" y="5062903"/>
                  <a:pt x="367212" y="5023197"/>
                  <a:pt x="0" y="5049557"/>
                </a:cubicBezTo>
                <a:cubicBezTo>
                  <a:pt x="-9012" y="4893408"/>
                  <a:pt x="52284" y="4781001"/>
                  <a:pt x="0" y="4538991"/>
                </a:cubicBezTo>
                <a:cubicBezTo>
                  <a:pt x="-52284" y="4296981"/>
                  <a:pt x="17801" y="4154827"/>
                  <a:pt x="0" y="3977929"/>
                </a:cubicBezTo>
                <a:cubicBezTo>
                  <a:pt x="-17801" y="3801031"/>
                  <a:pt x="53972" y="3556286"/>
                  <a:pt x="0" y="3416867"/>
                </a:cubicBezTo>
                <a:cubicBezTo>
                  <a:pt x="-53972" y="3277448"/>
                  <a:pt x="53764" y="3103584"/>
                  <a:pt x="0" y="2956796"/>
                </a:cubicBezTo>
                <a:cubicBezTo>
                  <a:pt x="-53764" y="2810008"/>
                  <a:pt x="45828" y="2633487"/>
                  <a:pt x="0" y="2547221"/>
                </a:cubicBezTo>
                <a:cubicBezTo>
                  <a:pt x="-45828" y="2460956"/>
                  <a:pt x="24826" y="2311057"/>
                  <a:pt x="0" y="2137646"/>
                </a:cubicBezTo>
                <a:cubicBezTo>
                  <a:pt x="-24826" y="1964236"/>
                  <a:pt x="60871" y="1733163"/>
                  <a:pt x="0" y="1627079"/>
                </a:cubicBezTo>
                <a:cubicBezTo>
                  <a:pt x="-60871" y="1520995"/>
                  <a:pt x="8885" y="1152218"/>
                  <a:pt x="0" y="965026"/>
                </a:cubicBezTo>
                <a:cubicBezTo>
                  <a:pt x="-8885" y="777834"/>
                  <a:pt x="35643" y="213832"/>
                  <a:pt x="0" y="0"/>
                </a:cubicBezTo>
                <a:close/>
              </a:path>
              <a:path w="3944622" h="5049557" stroke="0" extrusionOk="0">
                <a:moveTo>
                  <a:pt x="0" y="0"/>
                </a:moveTo>
                <a:cubicBezTo>
                  <a:pt x="165913" y="-5312"/>
                  <a:pt x="449861" y="8849"/>
                  <a:pt x="602964" y="0"/>
                </a:cubicBezTo>
                <a:cubicBezTo>
                  <a:pt x="756067" y="-8849"/>
                  <a:pt x="1072384" y="72156"/>
                  <a:pt x="1245374" y="0"/>
                </a:cubicBezTo>
                <a:cubicBezTo>
                  <a:pt x="1418364" y="-72156"/>
                  <a:pt x="1628271" y="31470"/>
                  <a:pt x="1769445" y="0"/>
                </a:cubicBezTo>
                <a:cubicBezTo>
                  <a:pt x="1910619" y="-31470"/>
                  <a:pt x="2144698" y="52640"/>
                  <a:pt x="2411855" y="0"/>
                </a:cubicBezTo>
                <a:cubicBezTo>
                  <a:pt x="2679012" y="-52640"/>
                  <a:pt x="2736166" y="41381"/>
                  <a:pt x="3054264" y="0"/>
                </a:cubicBezTo>
                <a:cubicBezTo>
                  <a:pt x="3372362" y="-41381"/>
                  <a:pt x="3696489" y="38001"/>
                  <a:pt x="3944622" y="0"/>
                </a:cubicBezTo>
                <a:cubicBezTo>
                  <a:pt x="3955142" y="299798"/>
                  <a:pt x="3878289" y="456785"/>
                  <a:pt x="3944622" y="611557"/>
                </a:cubicBezTo>
                <a:cubicBezTo>
                  <a:pt x="4010955" y="766329"/>
                  <a:pt x="3905573" y="1017333"/>
                  <a:pt x="3944622" y="1122124"/>
                </a:cubicBezTo>
                <a:cubicBezTo>
                  <a:pt x="3983671" y="1226915"/>
                  <a:pt x="3929901" y="1544242"/>
                  <a:pt x="3944622" y="1683186"/>
                </a:cubicBezTo>
                <a:cubicBezTo>
                  <a:pt x="3959343" y="1822130"/>
                  <a:pt x="3903912" y="1952453"/>
                  <a:pt x="3944622" y="2143256"/>
                </a:cubicBezTo>
                <a:cubicBezTo>
                  <a:pt x="3985332" y="2334059"/>
                  <a:pt x="3904461" y="2551673"/>
                  <a:pt x="3944622" y="2704318"/>
                </a:cubicBezTo>
                <a:cubicBezTo>
                  <a:pt x="3984783" y="2856963"/>
                  <a:pt x="3882890" y="3003065"/>
                  <a:pt x="3944622" y="3265380"/>
                </a:cubicBezTo>
                <a:cubicBezTo>
                  <a:pt x="4006354" y="3527695"/>
                  <a:pt x="3926989" y="3543369"/>
                  <a:pt x="3944622" y="3674955"/>
                </a:cubicBezTo>
                <a:cubicBezTo>
                  <a:pt x="3962255" y="3806542"/>
                  <a:pt x="3882637" y="4008258"/>
                  <a:pt x="3944622" y="4337008"/>
                </a:cubicBezTo>
                <a:cubicBezTo>
                  <a:pt x="4006607" y="4665758"/>
                  <a:pt x="3881406" y="4798930"/>
                  <a:pt x="3944622" y="5049557"/>
                </a:cubicBezTo>
                <a:cubicBezTo>
                  <a:pt x="3804571" y="5090509"/>
                  <a:pt x="3574202" y="4994025"/>
                  <a:pt x="3302212" y="5049557"/>
                </a:cubicBezTo>
                <a:cubicBezTo>
                  <a:pt x="3030222" y="5105089"/>
                  <a:pt x="2933943" y="5004913"/>
                  <a:pt x="2817587" y="5049557"/>
                </a:cubicBezTo>
                <a:cubicBezTo>
                  <a:pt x="2701231" y="5094201"/>
                  <a:pt x="2360207" y="5003038"/>
                  <a:pt x="2214623" y="5049557"/>
                </a:cubicBezTo>
                <a:cubicBezTo>
                  <a:pt x="2069039" y="5096076"/>
                  <a:pt x="1912514" y="4988260"/>
                  <a:pt x="1651106" y="5049557"/>
                </a:cubicBezTo>
                <a:cubicBezTo>
                  <a:pt x="1389698" y="5110854"/>
                  <a:pt x="1370359" y="5049122"/>
                  <a:pt x="1205927" y="5049557"/>
                </a:cubicBezTo>
                <a:cubicBezTo>
                  <a:pt x="1041495" y="5049992"/>
                  <a:pt x="803082" y="4998946"/>
                  <a:pt x="681856" y="5049557"/>
                </a:cubicBezTo>
                <a:cubicBezTo>
                  <a:pt x="560630" y="5100168"/>
                  <a:pt x="285961" y="4989808"/>
                  <a:pt x="0" y="5049557"/>
                </a:cubicBezTo>
                <a:cubicBezTo>
                  <a:pt x="-59393" y="4920108"/>
                  <a:pt x="22753" y="4682560"/>
                  <a:pt x="0" y="4488495"/>
                </a:cubicBezTo>
                <a:cubicBezTo>
                  <a:pt x="-22753" y="4294430"/>
                  <a:pt x="4369" y="4268226"/>
                  <a:pt x="0" y="4078920"/>
                </a:cubicBezTo>
                <a:cubicBezTo>
                  <a:pt x="-4369" y="3889615"/>
                  <a:pt x="26588" y="3689503"/>
                  <a:pt x="0" y="3568354"/>
                </a:cubicBezTo>
                <a:cubicBezTo>
                  <a:pt x="-26588" y="3447205"/>
                  <a:pt x="59870" y="3131845"/>
                  <a:pt x="0" y="3007292"/>
                </a:cubicBezTo>
                <a:cubicBezTo>
                  <a:pt x="-59870" y="2882739"/>
                  <a:pt x="24846" y="2786583"/>
                  <a:pt x="0" y="2597717"/>
                </a:cubicBezTo>
                <a:cubicBezTo>
                  <a:pt x="-24846" y="2408851"/>
                  <a:pt x="12966" y="2293891"/>
                  <a:pt x="0" y="2036655"/>
                </a:cubicBezTo>
                <a:cubicBezTo>
                  <a:pt x="-12966" y="1779419"/>
                  <a:pt x="76367" y="1697412"/>
                  <a:pt x="0" y="1374602"/>
                </a:cubicBezTo>
                <a:cubicBezTo>
                  <a:pt x="-76367" y="1051792"/>
                  <a:pt x="23411" y="1046597"/>
                  <a:pt x="0" y="864035"/>
                </a:cubicBezTo>
                <a:cubicBezTo>
                  <a:pt x="-23411" y="681473"/>
                  <a:pt x="49482" y="349804"/>
                  <a:pt x="0" y="0"/>
                </a:cubicBezTo>
                <a:close/>
              </a:path>
            </a:pathLst>
          </a:custGeom>
          <a:solidFill>
            <a:schemeClr val="accent4">
              <a:lumMod val="20000"/>
              <a:lumOff val="80000"/>
            </a:schemeClr>
          </a:solidFill>
          <a:ln>
            <a:solidFill>
              <a:schemeClr val="bg1"/>
            </a:solidFill>
            <a:extLst>
              <a:ext uri="{C807C97D-BFC1-408E-A445-0C87EB9F89A2}">
                <ask:lineSketchStyleProps xmlns:ask="http://schemas.microsoft.com/office/drawing/2018/sketchyshapes" sd="3325784246">
                  <a:prstGeom prst="rect">
                    <a:avLst/>
                  </a:prstGeom>
                  <ask:type>
                    <ask:lineSketchScribble/>
                  </ask:type>
                </ask:lineSketchStyleProps>
              </a:ext>
            </a:extLst>
          </a:ln>
          <a:effectLst/>
        </p:spPr>
        <p:txBody>
          <a:bodyPr/>
          <a:lstStyle>
            <a:defPPr>
              <a:defRPr lang="en-US"/>
            </a:defPPr>
            <a:lvl1pPr indent="0">
              <a:lnSpc>
                <a:spcPct val="150000"/>
              </a:lnSpc>
              <a:spcBef>
                <a:spcPct val="20000"/>
              </a:spcBef>
              <a:buClr>
                <a:schemeClr val="accent2"/>
              </a:buClr>
              <a:buSzPct val="140000"/>
              <a:buFont typeface="Arial"/>
              <a:buNone/>
              <a:defRPr sz="2000" b="1">
                <a:solidFill>
                  <a:schemeClr val="accent6">
                    <a:lumMod val="75000"/>
                  </a:schemeClr>
                </a:solidFill>
                <a:latin typeface="+mj-lt"/>
                <a:cs typeface="Trebuchet MS"/>
              </a:defRPr>
            </a:lvl1pPr>
            <a:lvl2pPr marL="742950" indent="-285750">
              <a:spcBef>
                <a:spcPct val="20000"/>
              </a:spcBef>
              <a:buFont typeface="Arial"/>
              <a:buChar char="–"/>
              <a:defRPr>
                <a:latin typeface="Trebuchet MS"/>
                <a:cs typeface="Trebuchet MS"/>
              </a:defRPr>
            </a:lvl2pPr>
            <a:lvl3pPr marL="1143000" indent="-228600">
              <a:spcBef>
                <a:spcPct val="20000"/>
              </a:spcBef>
              <a:buFont typeface="Arial"/>
              <a:buChar char="•"/>
              <a:defRPr sz="1600">
                <a:latin typeface="Trebuchet MS"/>
                <a:cs typeface="Trebuchet MS"/>
              </a:defRPr>
            </a:lvl3pPr>
            <a:lvl4pPr marL="1600200" indent="-228600">
              <a:spcBef>
                <a:spcPct val="20000"/>
              </a:spcBef>
              <a:buFont typeface="Arial"/>
              <a:buChar char="–"/>
              <a:defRPr sz="1300">
                <a:latin typeface="Trebuchet MS"/>
                <a:cs typeface="Trebuchet MS"/>
              </a:defRPr>
            </a:lvl4pPr>
            <a:lvl5pPr marL="2057400" indent="-228600">
              <a:spcBef>
                <a:spcPct val="20000"/>
              </a:spcBef>
              <a:buFont typeface="Arial"/>
              <a:buChar char="»"/>
              <a:defRPr sz="1100">
                <a:latin typeface="Trebuchet MS"/>
                <a:cs typeface="Trebuchet MS"/>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sz="1800" dirty="0"/>
              <a:t>&lt;&lt;outer&gt;&gt;</a:t>
            </a:r>
          </a:p>
          <a:p>
            <a:r>
              <a:rPr lang="en-US" sz="1800" dirty="0"/>
              <a:t>loop </a:t>
            </a:r>
          </a:p>
          <a:p>
            <a:r>
              <a:rPr lang="en-US" sz="1800" dirty="0"/>
              <a:t>   </a:t>
            </a:r>
            <a:r>
              <a:rPr lang="en-US" sz="1600" dirty="0">
                <a:solidFill>
                  <a:schemeClr val="tx1"/>
                </a:solidFill>
              </a:rPr>
              <a:t>statements</a:t>
            </a:r>
            <a:r>
              <a:rPr lang="en-US" sz="1800" dirty="0"/>
              <a:t>;</a:t>
            </a:r>
          </a:p>
          <a:p>
            <a:r>
              <a:rPr lang="en-US" sz="1800" dirty="0"/>
              <a:t>continue &lt;&lt;outer&gt;&gt; [</a:t>
            </a:r>
            <a:r>
              <a:rPr lang="en-US" sz="1600" dirty="0">
                <a:solidFill>
                  <a:schemeClr val="tx1"/>
                </a:solidFill>
              </a:rPr>
              <a:t>when condition</a:t>
            </a:r>
            <a:r>
              <a:rPr lang="en-US" sz="1800" dirty="0"/>
              <a:t>]</a:t>
            </a:r>
          </a:p>
          <a:p>
            <a:r>
              <a:rPr lang="en-US" sz="1800" dirty="0"/>
              <a:t>   &lt;&lt;inner&gt;&gt;</a:t>
            </a:r>
          </a:p>
          <a:p>
            <a:r>
              <a:rPr lang="en-US" sz="1800" dirty="0"/>
              <a:t>   loop</a:t>
            </a:r>
          </a:p>
          <a:p>
            <a:r>
              <a:rPr lang="en-US" sz="1800" dirty="0"/>
              <a:t>     /* </a:t>
            </a:r>
            <a:r>
              <a:rPr lang="en-US" sz="1600" dirty="0">
                <a:solidFill>
                  <a:schemeClr val="tx1"/>
                </a:solidFill>
              </a:rPr>
              <a:t>...</a:t>
            </a:r>
            <a:r>
              <a:rPr lang="en-US" sz="1800" dirty="0"/>
              <a:t> */</a:t>
            </a:r>
          </a:p>
          <a:p>
            <a:r>
              <a:rPr lang="en-US" sz="1800" dirty="0"/>
              <a:t>     exit &lt;&lt;inner&gt;&gt;</a:t>
            </a:r>
          </a:p>
          <a:p>
            <a:r>
              <a:rPr lang="en-US" sz="1800" dirty="0"/>
              <a:t>   end loop;</a:t>
            </a:r>
          </a:p>
          <a:p>
            <a:r>
              <a:rPr lang="en-US" sz="1800" dirty="0"/>
              <a:t>end loop;</a:t>
            </a:r>
            <a:endParaRPr lang="en-US" sz="1800" dirty="0">
              <a:solidFill>
                <a:schemeClr val="accent1"/>
              </a:solidFill>
            </a:endParaRPr>
          </a:p>
        </p:txBody>
      </p:sp>
      <p:sp>
        <p:nvSpPr>
          <p:cNvPr id="8" name="TextBox 7">
            <a:extLst>
              <a:ext uri="{FF2B5EF4-FFF2-40B4-BE49-F238E27FC236}">
                <a16:creationId xmlns:a16="http://schemas.microsoft.com/office/drawing/2014/main" id="{2B19E0CD-FD39-4D79-8A1E-FCEBD2C5E382}"/>
              </a:ext>
            </a:extLst>
          </p:cNvPr>
          <p:cNvSpPr txBox="1"/>
          <p:nvPr/>
        </p:nvSpPr>
        <p:spPr>
          <a:xfrm>
            <a:off x="4479324" y="4173783"/>
            <a:ext cx="2181922" cy="1937452"/>
          </a:xfrm>
          <a:custGeom>
            <a:avLst/>
            <a:gdLst>
              <a:gd name="connsiteX0" fmla="*/ 0 w 2181922"/>
              <a:gd name="connsiteY0" fmla="*/ 0 h 1937452"/>
              <a:gd name="connsiteX1" fmla="*/ 567300 w 2181922"/>
              <a:gd name="connsiteY1" fmla="*/ 0 h 1937452"/>
              <a:gd name="connsiteX2" fmla="*/ 1090961 w 2181922"/>
              <a:gd name="connsiteY2" fmla="*/ 0 h 1937452"/>
              <a:gd name="connsiteX3" fmla="*/ 1570984 w 2181922"/>
              <a:gd name="connsiteY3" fmla="*/ 0 h 1937452"/>
              <a:gd name="connsiteX4" fmla="*/ 2181922 w 2181922"/>
              <a:gd name="connsiteY4" fmla="*/ 0 h 1937452"/>
              <a:gd name="connsiteX5" fmla="*/ 2181922 w 2181922"/>
              <a:gd name="connsiteY5" fmla="*/ 445614 h 1937452"/>
              <a:gd name="connsiteX6" fmla="*/ 2181922 w 2181922"/>
              <a:gd name="connsiteY6" fmla="*/ 929977 h 1937452"/>
              <a:gd name="connsiteX7" fmla="*/ 2181922 w 2181922"/>
              <a:gd name="connsiteY7" fmla="*/ 1433714 h 1937452"/>
              <a:gd name="connsiteX8" fmla="*/ 2181922 w 2181922"/>
              <a:gd name="connsiteY8" fmla="*/ 1937452 h 1937452"/>
              <a:gd name="connsiteX9" fmla="*/ 1614622 w 2181922"/>
              <a:gd name="connsiteY9" fmla="*/ 1937452 h 1937452"/>
              <a:gd name="connsiteX10" fmla="*/ 1134599 w 2181922"/>
              <a:gd name="connsiteY10" fmla="*/ 1937452 h 1937452"/>
              <a:gd name="connsiteX11" fmla="*/ 589119 w 2181922"/>
              <a:gd name="connsiteY11" fmla="*/ 1937452 h 1937452"/>
              <a:gd name="connsiteX12" fmla="*/ 0 w 2181922"/>
              <a:gd name="connsiteY12" fmla="*/ 1937452 h 1937452"/>
              <a:gd name="connsiteX13" fmla="*/ 0 w 2181922"/>
              <a:gd name="connsiteY13" fmla="*/ 1472464 h 1937452"/>
              <a:gd name="connsiteX14" fmla="*/ 0 w 2181922"/>
              <a:gd name="connsiteY14" fmla="*/ 968726 h 1937452"/>
              <a:gd name="connsiteX15" fmla="*/ 0 w 2181922"/>
              <a:gd name="connsiteY15" fmla="*/ 503738 h 1937452"/>
              <a:gd name="connsiteX16" fmla="*/ 0 w 2181922"/>
              <a:gd name="connsiteY16" fmla="*/ 0 h 1937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81922" h="1937452" fill="none" extrusionOk="0">
                <a:moveTo>
                  <a:pt x="0" y="0"/>
                </a:moveTo>
                <a:cubicBezTo>
                  <a:pt x="143165" y="-36420"/>
                  <a:pt x="328420" y="51898"/>
                  <a:pt x="567300" y="0"/>
                </a:cubicBezTo>
                <a:cubicBezTo>
                  <a:pt x="806180" y="-51898"/>
                  <a:pt x="978696" y="40784"/>
                  <a:pt x="1090961" y="0"/>
                </a:cubicBezTo>
                <a:cubicBezTo>
                  <a:pt x="1203226" y="-40784"/>
                  <a:pt x="1334311" y="27079"/>
                  <a:pt x="1570984" y="0"/>
                </a:cubicBezTo>
                <a:cubicBezTo>
                  <a:pt x="1807657" y="-27079"/>
                  <a:pt x="1941558" y="6625"/>
                  <a:pt x="2181922" y="0"/>
                </a:cubicBezTo>
                <a:cubicBezTo>
                  <a:pt x="2197688" y="99794"/>
                  <a:pt x="2159113" y="318173"/>
                  <a:pt x="2181922" y="445614"/>
                </a:cubicBezTo>
                <a:cubicBezTo>
                  <a:pt x="2204731" y="573055"/>
                  <a:pt x="2137690" y="706984"/>
                  <a:pt x="2181922" y="929977"/>
                </a:cubicBezTo>
                <a:cubicBezTo>
                  <a:pt x="2226154" y="1152970"/>
                  <a:pt x="2132411" y="1236321"/>
                  <a:pt x="2181922" y="1433714"/>
                </a:cubicBezTo>
                <a:cubicBezTo>
                  <a:pt x="2231433" y="1631107"/>
                  <a:pt x="2164927" y="1785283"/>
                  <a:pt x="2181922" y="1937452"/>
                </a:cubicBezTo>
                <a:cubicBezTo>
                  <a:pt x="1969500" y="1952023"/>
                  <a:pt x="1761646" y="1870609"/>
                  <a:pt x="1614622" y="1937452"/>
                </a:cubicBezTo>
                <a:cubicBezTo>
                  <a:pt x="1467598" y="2004295"/>
                  <a:pt x="1300522" y="1916502"/>
                  <a:pt x="1134599" y="1937452"/>
                </a:cubicBezTo>
                <a:cubicBezTo>
                  <a:pt x="968676" y="1958402"/>
                  <a:pt x="858760" y="1912718"/>
                  <a:pt x="589119" y="1937452"/>
                </a:cubicBezTo>
                <a:cubicBezTo>
                  <a:pt x="319478" y="1962186"/>
                  <a:pt x="257234" y="1904932"/>
                  <a:pt x="0" y="1937452"/>
                </a:cubicBezTo>
                <a:cubicBezTo>
                  <a:pt x="-8726" y="1749428"/>
                  <a:pt x="6186" y="1630270"/>
                  <a:pt x="0" y="1472464"/>
                </a:cubicBezTo>
                <a:cubicBezTo>
                  <a:pt x="-6186" y="1314658"/>
                  <a:pt x="55933" y="1193804"/>
                  <a:pt x="0" y="968726"/>
                </a:cubicBezTo>
                <a:cubicBezTo>
                  <a:pt x="-55933" y="743648"/>
                  <a:pt x="27249" y="719049"/>
                  <a:pt x="0" y="503738"/>
                </a:cubicBezTo>
                <a:cubicBezTo>
                  <a:pt x="-27249" y="288427"/>
                  <a:pt x="14277" y="194858"/>
                  <a:pt x="0" y="0"/>
                </a:cubicBezTo>
                <a:close/>
              </a:path>
              <a:path w="2181922" h="1937452" stroke="0" extrusionOk="0">
                <a:moveTo>
                  <a:pt x="0" y="0"/>
                </a:moveTo>
                <a:cubicBezTo>
                  <a:pt x="259595" y="-10047"/>
                  <a:pt x="310691" y="13231"/>
                  <a:pt x="567300" y="0"/>
                </a:cubicBezTo>
                <a:cubicBezTo>
                  <a:pt x="823909" y="-13231"/>
                  <a:pt x="944521" y="23335"/>
                  <a:pt x="1156419" y="0"/>
                </a:cubicBezTo>
                <a:cubicBezTo>
                  <a:pt x="1368317" y="-23335"/>
                  <a:pt x="1426652" y="464"/>
                  <a:pt x="1680080" y="0"/>
                </a:cubicBezTo>
                <a:cubicBezTo>
                  <a:pt x="1933508" y="-464"/>
                  <a:pt x="2073099" y="42953"/>
                  <a:pt x="2181922" y="0"/>
                </a:cubicBezTo>
                <a:cubicBezTo>
                  <a:pt x="2191398" y="195932"/>
                  <a:pt x="2152260" y="318829"/>
                  <a:pt x="2181922" y="523112"/>
                </a:cubicBezTo>
                <a:cubicBezTo>
                  <a:pt x="2211584" y="727395"/>
                  <a:pt x="2129960" y="865441"/>
                  <a:pt x="2181922" y="968726"/>
                </a:cubicBezTo>
                <a:cubicBezTo>
                  <a:pt x="2233884" y="1072011"/>
                  <a:pt x="2130423" y="1233509"/>
                  <a:pt x="2181922" y="1414340"/>
                </a:cubicBezTo>
                <a:cubicBezTo>
                  <a:pt x="2233421" y="1595171"/>
                  <a:pt x="2119936" y="1753350"/>
                  <a:pt x="2181922" y="1937452"/>
                </a:cubicBezTo>
                <a:cubicBezTo>
                  <a:pt x="1922384" y="1991600"/>
                  <a:pt x="1813992" y="1878615"/>
                  <a:pt x="1636442" y="1937452"/>
                </a:cubicBezTo>
                <a:cubicBezTo>
                  <a:pt x="1458892" y="1996289"/>
                  <a:pt x="1231041" y="1919933"/>
                  <a:pt x="1047323" y="1937452"/>
                </a:cubicBezTo>
                <a:cubicBezTo>
                  <a:pt x="863605" y="1954971"/>
                  <a:pt x="755364" y="1897941"/>
                  <a:pt x="567300" y="1937452"/>
                </a:cubicBezTo>
                <a:cubicBezTo>
                  <a:pt x="379236" y="1976963"/>
                  <a:pt x="215344" y="1900132"/>
                  <a:pt x="0" y="1937452"/>
                </a:cubicBezTo>
                <a:cubicBezTo>
                  <a:pt x="-1652" y="1675926"/>
                  <a:pt x="56972" y="1550106"/>
                  <a:pt x="0" y="1414340"/>
                </a:cubicBezTo>
                <a:cubicBezTo>
                  <a:pt x="-56972" y="1278574"/>
                  <a:pt x="23715" y="1118233"/>
                  <a:pt x="0" y="891228"/>
                </a:cubicBezTo>
                <a:cubicBezTo>
                  <a:pt x="-23715" y="664223"/>
                  <a:pt x="65996" y="300913"/>
                  <a:pt x="0" y="0"/>
                </a:cubicBezTo>
                <a:close/>
              </a:path>
            </a:pathLst>
          </a:custGeom>
          <a:solidFill>
            <a:schemeClr val="accent2">
              <a:lumMod val="20000"/>
              <a:lumOff val="80000"/>
            </a:schemeClr>
          </a:solidFill>
          <a:ln>
            <a:solidFill>
              <a:schemeClr val="bg1"/>
            </a:solidFill>
            <a:extLst>
              <a:ext uri="{C807C97D-BFC1-408E-A445-0C87EB9F89A2}">
                <ask:lineSketchStyleProps xmlns:ask="http://schemas.microsoft.com/office/drawing/2018/sketchyshapes" sd="3325784246">
                  <a:prstGeom prst="rect">
                    <a:avLst/>
                  </a:prstGeom>
                  <ask:type>
                    <ask:lineSketchScribble/>
                  </ask:type>
                </ask:lineSketchStyleProps>
              </a:ext>
            </a:extLst>
          </a:ln>
          <a:effectLst/>
        </p:spPr>
        <p:txBody>
          <a:bodyPr/>
          <a:lstStyle>
            <a:defPPr>
              <a:defRPr lang="en-US"/>
            </a:defPPr>
            <a:lvl1pPr indent="0">
              <a:lnSpc>
                <a:spcPct val="150000"/>
              </a:lnSpc>
              <a:spcBef>
                <a:spcPct val="20000"/>
              </a:spcBef>
              <a:buClr>
                <a:schemeClr val="accent2"/>
              </a:buClr>
              <a:buSzPct val="140000"/>
              <a:buFont typeface="Arial"/>
              <a:buNone/>
              <a:defRPr sz="2000" b="1">
                <a:solidFill>
                  <a:schemeClr val="accent6">
                    <a:lumMod val="75000"/>
                  </a:schemeClr>
                </a:solidFill>
                <a:latin typeface="+mj-lt"/>
                <a:cs typeface="Trebuchet MS"/>
              </a:defRPr>
            </a:lvl1pPr>
            <a:lvl2pPr marL="742950" indent="-285750">
              <a:spcBef>
                <a:spcPct val="20000"/>
              </a:spcBef>
              <a:buFont typeface="Arial"/>
              <a:buChar char="–"/>
              <a:defRPr>
                <a:latin typeface="Trebuchet MS"/>
                <a:cs typeface="Trebuchet MS"/>
              </a:defRPr>
            </a:lvl2pPr>
            <a:lvl3pPr marL="1143000" indent="-228600">
              <a:spcBef>
                <a:spcPct val="20000"/>
              </a:spcBef>
              <a:buFont typeface="Arial"/>
              <a:buChar char="•"/>
              <a:defRPr sz="1600">
                <a:latin typeface="Trebuchet MS"/>
                <a:cs typeface="Trebuchet MS"/>
              </a:defRPr>
            </a:lvl3pPr>
            <a:lvl4pPr marL="1600200" indent="-228600">
              <a:spcBef>
                <a:spcPct val="20000"/>
              </a:spcBef>
              <a:buFont typeface="Arial"/>
              <a:buChar char="–"/>
              <a:defRPr sz="1300">
                <a:latin typeface="Trebuchet MS"/>
                <a:cs typeface="Trebuchet MS"/>
              </a:defRPr>
            </a:lvl4pPr>
            <a:lvl5pPr marL="2057400" indent="-228600">
              <a:spcBef>
                <a:spcPct val="20000"/>
              </a:spcBef>
              <a:buFont typeface="Arial"/>
              <a:buChar char="»"/>
              <a:defRPr sz="1100">
                <a:latin typeface="Trebuchet MS"/>
                <a:cs typeface="Trebuchet MS"/>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sz="1800" dirty="0"/>
              <a:t>[ &lt;&lt;label&gt;&gt; ]</a:t>
            </a:r>
          </a:p>
          <a:p>
            <a:r>
              <a:rPr lang="en-US" sz="1800" dirty="0"/>
              <a:t>while </a:t>
            </a:r>
            <a:r>
              <a:rPr lang="en-US" sz="1600" dirty="0">
                <a:solidFill>
                  <a:schemeClr val="tx1"/>
                </a:solidFill>
              </a:rPr>
              <a:t>condition</a:t>
            </a:r>
            <a:r>
              <a:rPr lang="en-US" sz="1800" dirty="0"/>
              <a:t> loop</a:t>
            </a:r>
          </a:p>
          <a:p>
            <a:r>
              <a:rPr lang="en-US" sz="1800" dirty="0"/>
              <a:t>   </a:t>
            </a:r>
            <a:r>
              <a:rPr lang="en-US" sz="1600" dirty="0">
                <a:solidFill>
                  <a:schemeClr val="tx1"/>
                </a:solidFill>
              </a:rPr>
              <a:t>statements</a:t>
            </a:r>
            <a:r>
              <a:rPr lang="en-US" sz="1800" dirty="0"/>
              <a:t>;</a:t>
            </a:r>
          </a:p>
          <a:p>
            <a:r>
              <a:rPr lang="en-US" sz="1800" dirty="0"/>
              <a:t>end loop;</a:t>
            </a:r>
            <a:endParaRPr lang="en-US" sz="1800" dirty="0">
              <a:solidFill>
                <a:schemeClr val="accent1"/>
              </a:solidFill>
            </a:endParaRPr>
          </a:p>
        </p:txBody>
      </p:sp>
      <p:sp>
        <p:nvSpPr>
          <p:cNvPr id="7" name="Rectangle 6">
            <a:extLst>
              <a:ext uri="{FF2B5EF4-FFF2-40B4-BE49-F238E27FC236}">
                <a16:creationId xmlns:a16="http://schemas.microsoft.com/office/drawing/2014/main" id="{8AA06CF4-BEFF-4306-A5BA-830C71ADDAD0}"/>
              </a:ext>
            </a:extLst>
          </p:cNvPr>
          <p:cNvSpPr/>
          <p:nvPr/>
        </p:nvSpPr>
        <p:spPr>
          <a:xfrm>
            <a:off x="4479324" y="1084733"/>
            <a:ext cx="4996052" cy="2711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accent6">
                    <a:lumMod val="60000"/>
                    <a:lumOff val="40000"/>
                  </a:schemeClr>
                </a:solidFill>
                <a:latin typeface="Courier New" panose="02070309020205020404" pitchFamily="49" charset="0"/>
              </a:rPr>
              <a:t>do $$</a:t>
            </a:r>
          </a:p>
          <a:p>
            <a:r>
              <a:rPr lang="en-US" sz="1600" dirty="0">
                <a:solidFill>
                  <a:schemeClr val="accent6">
                    <a:lumMod val="60000"/>
                    <a:lumOff val="40000"/>
                  </a:schemeClr>
                </a:solidFill>
                <a:latin typeface="Courier New" panose="02070309020205020404" pitchFamily="49" charset="0"/>
              </a:rPr>
              <a:t>declare</a:t>
            </a:r>
          </a:p>
          <a:p>
            <a:r>
              <a:rPr lang="en-US" sz="1600" dirty="0">
                <a:solidFill>
                  <a:schemeClr val="accent6">
                    <a:lumMod val="60000"/>
                    <a:lumOff val="40000"/>
                  </a:schemeClr>
                </a:solidFill>
                <a:latin typeface="Courier New" panose="02070309020205020404" pitchFamily="49" charset="0"/>
              </a:rPr>
              <a:t>   </a:t>
            </a:r>
            <a:r>
              <a:rPr lang="en-US" sz="1600" dirty="0">
                <a:solidFill>
                  <a:schemeClr val="bg1"/>
                </a:solidFill>
                <a:latin typeface="Courier New" panose="02070309020205020404" pitchFamily="49" charset="0"/>
              </a:rPr>
              <a:t>n</a:t>
            </a:r>
            <a:r>
              <a:rPr lang="en-US" sz="1600" dirty="0">
                <a:solidFill>
                  <a:schemeClr val="accent6">
                    <a:lumMod val="60000"/>
                    <a:lumOff val="40000"/>
                  </a:schemeClr>
                </a:solidFill>
                <a:latin typeface="Courier New" panose="02070309020205020404" pitchFamily="49" charset="0"/>
              </a:rPr>
              <a:t> </a:t>
            </a:r>
            <a:r>
              <a:rPr lang="en-US" sz="1600" dirty="0">
                <a:solidFill>
                  <a:schemeClr val="bg1"/>
                </a:solidFill>
                <a:latin typeface="Courier New" panose="02070309020205020404" pitchFamily="49" charset="0"/>
              </a:rPr>
              <a:t>integer := 5</a:t>
            </a:r>
            <a:r>
              <a:rPr lang="en-US" sz="1600" dirty="0">
                <a:solidFill>
                  <a:schemeClr val="accent6">
                    <a:lumMod val="60000"/>
                    <a:lumOff val="40000"/>
                  </a:schemeClr>
                </a:solidFill>
                <a:latin typeface="Courier New" panose="02070309020205020404" pitchFamily="49" charset="0"/>
              </a:rPr>
              <a:t>;</a:t>
            </a:r>
          </a:p>
          <a:p>
            <a:r>
              <a:rPr lang="en-US" sz="1600" dirty="0">
                <a:solidFill>
                  <a:schemeClr val="accent6">
                    <a:lumMod val="60000"/>
                    <a:lumOff val="40000"/>
                  </a:schemeClr>
                </a:solidFill>
                <a:latin typeface="Courier New" panose="02070309020205020404" pitchFamily="49" charset="0"/>
              </a:rPr>
              <a:t>   </a:t>
            </a:r>
            <a:r>
              <a:rPr lang="en-US" sz="1600" dirty="0">
                <a:solidFill>
                  <a:schemeClr val="bg1"/>
                </a:solidFill>
                <a:latin typeface="Courier New" panose="02070309020205020404" pitchFamily="49" charset="0"/>
              </a:rPr>
              <a:t>counter</a:t>
            </a:r>
            <a:r>
              <a:rPr lang="en-US" sz="1600" dirty="0">
                <a:solidFill>
                  <a:schemeClr val="accent6">
                    <a:lumMod val="60000"/>
                    <a:lumOff val="40000"/>
                  </a:schemeClr>
                </a:solidFill>
                <a:latin typeface="Courier New" panose="02070309020205020404" pitchFamily="49" charset="0"/>
              </a:rPr>
              <a:t> </a:t>
            </a:r>
            <a:r>
              <a:rPr lang="en-US" sz="1600" dirty="0">
                <a:solidFill>
                  <a:schemeClr val="bg1"/>
                </a:solidFill>
                <a:latin typeface="Courier New" panose="02070309020205020404" pitchFamily="49" charset="0"/>
              </a:rPr>
              <a:t>integer := 0 </a:t>
            </a:r>
            <a:r>
              <a:rPr lang="en-US" sz="1600" dirty="0">
                <a:solidFill>
                  <a:schemeClr val="accent6">
                    <a:lumMod val="60000"/>
                    <a:lumOff val="40000"/>
                  </a:schemeClr>
                </a:solidFill>
                <a:latin typeface="Courier New" panose="02070309020205020404" pitchFamily="49" charset="0"/>
              </a:rPr>
              <a:t>; </a:t>
            </a:r>
          </a:p>
          <a:p>
            <a:r>
              <a:rPr lang="en-US" sz="1600" dirty="0">
                <a:solidFill>
                  <a:schemeClr val="accent6">
                    <a:lumMod val="60000"/>
                    <a:lumOff val="40000"/>
                  </a:schemeClr>
                </a:solidFill>
                <a:latin typeface="Courier New" panose="02070309020205020404" pitchFamily="49" charset="0"/>
              </a:rPr>
              <a:t>begin</a:t>
            </a:r>
          </a:p>
          <a:p>
            <a:r>
              <a:rPr lang="en-US" sz="1600" dirty="0">
                <a:solidFill>
                  <a:schemeClr val="accent6">
                    <a:lumMod val="60000"/>
                    <a:lumOff val="40000"/>
                  </a:schemeClr>
                </a:solidFill>
                <a:latin typeface="Courier New" panose="02070309020205020404" pitchFamily="49" charset="0"/>
              </a:rPr>
              <a:t>	loop </a:t>
            </a:r>
          </a:p>
          <a:p>
            <a:r>
              <a:rPr lang="en-US" sz="1600" dirty="0">
                <a:solidFill>
                  <a:schemeClr val="accent6">
                    <a:lumMod val="60000"/>
                    <a:lumOff val="40000"/>
                  </a:schemeClr>
                </a:solidFill>
                <a:latin typeface="Courier New" panose="02070309020205020404" pitchFamily="49" charset="0"/>
              </a:rPr>
              <a:t>		exit when </a:t>
            </a:r>
            <a:r>
              <a:rPr lang="en-US" sz="1600" dirty="0">
                <a:solidFill>
                  <a:schemeClr val="bg1"/>
                </a:solidFill>
                <a:latin typeface="Courier New" panose="02070309020205020404" pitchFamily="49" charset="0"/>
              </a:rPr>
              <a:t>counter = n </a:t>
            </a:r>
            <a:r>
              <a:rPr lang="en-US" sz="1600" dirty="0">
                <a:solidFill>
                  <a:schemeClr val="accent6">
                    <a:lumMod val="60000"/>
                    <a:lumOff val="40000"/>
                  </a:schemeClr>
                </a:solidFill>
                <a:latin typeface="Courier New" panose="02070309020205020404" pitchFamily="49" charset="0"/>
              </a:rPr>
              <a:t>; </a:t>
            </a:r>
          </a:p>
          <a:p>
            <a:r>
              <a:rPr lang="en-US" sz="1600" dirty="0">
                <a:solidFill>
                  <a:schemeClr val="accent6">
                    <a:lumMod val="60000"/>
                    <a:lumOff val="40000"/>
                  </a:schemeClr>
                </a:solidFill>
                <a:latin typeface="Courier New" panose="02070309020205020404" pitchFamily="49" charset="0"/>
              </a:rPr>
              <a:t>		</a:t>
            </a:r>
            <a:r>
              <a:rPr lang="en-US" sz="1600" dirty="0">
                <a:solidFill>
                  <a:schemeClr val="bg1"/>
                </a:solidFill>
                <a:latin typeface="Courier New" panose="02070309020205020404" pitchFamily="49" charset="0"/>
              </a:rPr>
              <a:t>counter</a:t>
            </a:r>
            <a:r>
              <a:rPr lang="en-US" sz="1600" dirty="0">
                <a:solidFill>
                  <a:schemeClr val="accent6">
                    <a:lumMod val="60000"/>
                    <a:lumOff val="40000"/>
                  </a:schemeClr>
                </a:solidFill>
                <a:latin typeface="Courier New" panose="02070309020205020404" pitchFamily="49" charset="0"/>
              </a:rPr>
              <a:t> := </a:t>
            </a:r>
            <a:r>
              <a:rPr lang="en-US" sz="1600" dirty="0">
                <a:solidFill>
                  <a:schemeClr val="bg1"/>
                </a:solidFill>
                <a:latin typeface="Courier New" panose="02070309020205020404" pitchFamily="49" charset="0"/>
              </a:rPr>
              <a:t>counter + 1 </a:t>
            </a:r>
            <a:r>
              <a:rPr lang="en-US" sz="1600" dirty="0">
                <a:solidFill>
                  <a:schemeClr val="accent6">
                    <a:lumMod val="60000"/>
                    <a:lumOff val="40000"/>
                  </a:schemeClr>
                </a:solidFill>
                <a:latin typeface="Courier New" panose="02070309020205020404" pitchFamily="49" charset="0"/>
              </a:rPr>
              <a:t>; </a:t>
            </a:r>
          </a:p>
          <a:p>
            <a:r>
              <a:rPr lang="en-US" sz="1600" dirty="0">
                <a:solidFill>
                  <a:schemeClr val="accent6">
                    <a:lumMod val="60000"/>
                    <a:lumOff val="40000"/>
                  </a:schemeClr>
                </a:solidFill>
                <a:latin typeface="Courier New" panose="02070309020205020404" pitchFamily="49" charset="0"/>
              </a:rPr>
              <a:t>		raise notice '</a:t>
            </a:r>
            <a:r>
              <a:rPr lang="en-US" sz="1600" dirty="0">
                <a:solidFill>
                  <a:schemeClr val="bg1"/>
                </a:solidFill>
                <a:latin typeface="Courier New" panose="02070309020205020404" pitchFamily="49" charset="0"/>
              </a:rPr>
              <a:t>%</a:t>
            </a:r>
            <a:r>
              <a:rPr lang="en-US" sz="1600" dirty="0">
                <a:solidFill>
                  <a:schemeClr val="accent6">
                    <a:lumMod val="60000"/>
                    <a:lumOff val="40000"/>
                  </a:schemeClr>
                </a:solidFill>
                <a:latin typeface="Courier New" panose="02070309020205020404" pitchFamily="49" charset="0"/>
              </a:rPr>
              <a:t>', </a:t>
            </a:r>
            <a:r>
              <a:rPr lang="en-US" sz="1600" dirty="0">
                <a:solidFill>
                  <a:schemeClr val="bg1"/>
                </a:solidFill>
                <a:latin typeface="Courier New" panose="02070309020205020404" pitchFamily="49" charset="0"/>
              </a:rPr>
              <a:t>counter</a:t>
            </a:r>
            <a:r>
              <a:rPr lang="en-US" sz="1600" dirty="0">
                <a:solidFill>
                  <a:schemeClr val="accent6">
                    <a:lumMod val="60000"/>
                    <a:lumOff val="40000"/>
                  </a:schemeClr>
                </a:solidFill>
                <a:latin typeface="Courier New" panose="02070309020205020404" pitchFamily="49" charset="0"/>
              </a:rPr>
              <a:t>; </a:t>
            </a:r>
          </a:p>
          <a:p>
            <a:r>
              <a:rPr lang="en-US" sz="1600" dirty="0">
                <a:solidFill>
                  <a:schemeClr val="accent6">
                    <a:lumMod val="60000"/>
                    <a:lumOff val="40000"/>
                  </a:schemeClr>
                </a:solidFill>
                <a:latin typeface="Courier New" panose="02070309020205020404" pitchFamily="49" charset="0"/>
              </a:rPr>
              <a:t>	end loop; </a:t>
            </a:r>
          </a:p>
          <a:p>
            <a:r>
              <a:rPr lang="en-US" sz="1600" dirty="0">
                <a:solidFill>
                  <a:schemeClr val="accent6">
                    <a:lumMod val="60000"/>
                    <a:lumOff val="40000"/>
                  </a:schemeClr>
                </a:solidFill>
                <a:latin typeface="Courier New" panose="02070309020205020404" pitchFamily="49" charset="0"/>
              </a:rPr>
              <a:t>end; $$</a:t>
            </a:r>
          </a:p>
        </p:txBody>
      </p:sp>
      <p:sp>
        <p:nvSpPr>
          <p:cNvPr id="9" name="Rectangle 8">
            <a:extLst>
              <a:ext uri="{FF2B5EF4-FFF2-40B4-BE49-F238E27FC236}">
                <a16:creationId xmlns:a16="http://schemas.microsoft.com/office/drawing/2014/main" id="{C7B894DF-1E67-493B-B515-4B3903EEC5F8}"/>
              </a:ext>
            </a:extLst>
          </p:cNvPr>
          <p:cNvSpPr/>
          <p:nvPr/>
        </p:nvSpPr>
        <p:spPr>
          <a:xfrm>
            <a:off x="6878181" y="4289252"/>
            <a:ext cx="5194390" cy="15925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accent6">
                    <a:lumMod val="60000"/>
                    <a:lumOff val="40000"/>
                  </a:schemeClr>
                </a:solidFill>
                <a:latin typeface="Courier New" panose="02070309020205020404" pitchFamily="49" charset="0"/>
              </a:rPr>
              <a:t>...</a:t>
            </a:r>
          </a:p>
          <a:p>
            <a:r>
              <a:rPr lang="en-US" sz="1600" dirty="0">
                <a:solidFill>
                  <a:schemeClr val="accent6">
                    <a:lumMod val="60000"/>
                    <a:lumOff val="40000"/>
                  </a:schemeClr>
                </a:solidFill>
                <a:latin typeface="Courier New" panose="02070309020205020404" pitchFamily="49" charset="0"/>
              </a:rPr>
              <a:t>   while </a:t>
            </a:r>
            <a:r>
              <a:rPr lang="en-US" sz="1600" dirty="0">
                <a:solidFill>
                  <a:schemeClr val="bg1"/>
                </a:solidFill>
                <a:latin typeface="Courier New" panose="02070309020205020404" pitchFamily="49" charset="0"/>
              </a:rPr>
              <a:t>counter</a:t>
            </a:r>
            <a:r>
              <a:rPr lang="en-US" sz="1600" dirty="0">
                <a:solidFill>
                  <a:schemeClr val="accent6">
                    <a:lumMod val="60000"/>
                    <a:lumOff val="40000"/>
                  </a:schemeClr>
                </a:solidFill>
                <a:latin typeface="Courier New" panose="02070309020205020404" pitchFamily="49" charset="0"/>
              </a:rPr>
              <a:t> </a:t>
            </a:r>
            <a:r>
              <a:rPr lang="en-US" sz="1600" dirty="0">
                <a:solidFill>
                  <a:schemeClr val="bg1"/>
                </a:solidFill>
                <a:latin typeface="Courier New" panose="02070309020205020404" pitchFamily="49" charset="0"/>
              </a:rPr>
              <a:t>&lt; n</a:t>
            </a:r>
            <a:r>
              <a:rPr lang="en-US" sz="1600" dirty="0">
                <a:solidFill>
                  <a:schemeClr val="accent6">
                    <a:lumMod val="60000"/>
                    <a:lumOff val="40000"/>
                  </a:schemeClr>
                </a:solidFill>
                <a:latin typeface="Courier New" panose="02070309020205020404" pitchFamily="49" charset="0"/>
              </a:rPr>
              <a:t> loop</a:t>
            </a:r>
          </a:p>
          <a:p>
            <a:r>
              <a:rPr lang="en-US" sz="1600" dirty="0">
                <a:solidFill>
                  <a:schemeClr val="accent6">
                    <a:lumMod val="60000"/>
                    <a:lumOff val="40000"/>
                  </a:schemeClr>
                </a:solidFill>
                <a:latin typeface="Courier New" panose="02070309020205020404" pitchFamily="49" charset="0"/>
              </a:rPr>
              <a:t>      raise notice </a:t>
            </a:r>
            <a:r>
              <a:rPr lang="en-US" sz="1600" dirty="0">
                <a:solidFill>
                  <a:schemeClr val="bg1"/>
                </a:solidFill>
                <a:latin typeface="Courier New" panose="02070309020205020404" pitchFamily="49" charset="0"/>
              </a:rPr>
              <a:t>'Counter %', counter</a:t>
            </a:r>
            <a:r>
              <a:rPr lang="en-US" sz="1600" dirty="0">
                <a:solidFill>
                  <a:schemeClr val="accent6">
                    <a:lumMod val="60000"/>
                    <a:lumOff val="40000"/>
                  </a:schemeClr>
                </a:solidFill>
                <a:latin typeface="Courier New" panose="02070309020205020404" pitchFamily="49" charset="0"/>
              </a:rPr>
              <a:t>;</a:t>
            </a:r>
          </a:p>
          <a:p>
            <a:r>
              <a:rPr lang="en-US" sz="1600" dirty="0">
                <a:solidFill>
                  <a:schemeClr val="accent6">
                    <a:lumMod val="60000"/>
                    <a:lumOff val="40000"/>
                  </a:schemeClr>
                </a:solidFill>
                <a:latin typeface="Courier New" panose="02070309020205020404" pitchFamily="49" charset="0"/>
              </a:rPr>
              <a:t>	  </a:t>
            </a:r>
            <a:r>
              <a:rPr lang="en-US" sz="1600" dirty="0">
                <a:solidFill>
                  <a:schemeClr val="bg1"/>
                </a:solidFill>
                <a:latin typeface="Courier New" panose="02070309020205020404" pitchFamily="49" charset="0"/>
              </a:rPr>
              <a:t>counter</a:t>
            </a:r>
            <a:r>
              <a:rPr lang="en-US" sz="1600" dirty="0">
                <a:solidFill>
                  <a:schemeClr val="accent6">
                    <a:lumMod val="60000"/>
                    <a:lumOff val="40000"/>
                  </a:schemeClr>
                </a:solidFill>
                <a:latin typeface="Courier New" panose="02070309020205020404" pitchFamily="49" charset="0"/>
              </a:rPr>
              <a:t> := </a:t>
            </a:r>
            <a:r>
              <a:rPr lang="en-US" sz="1600" dirty="0">
                <a:solidFill>
                  <a:schemeClr val="bg1"/>
                </a:solidFill>
                <a:latin typeface="Courier New" panose="02070309020205020404" pitchFamily="49" charset="0"/>
              </a:rPr>
              <a:t>counter + 1</a:t>
            </a:r>
            <a:r>
              <a:rPr lang="en-US" sz="1600" dirty="0">
                <a:solidFill>
                  <a:schemeClr val="accent6">
                    <a:lumMod val="60000"/>
                    <a:lumOff val="40000"/>
                  </a:schemeClr>
                </a:solidFill>
                <a:latin typeface="Courier New" panose="02070309020205020404" pitchFamily="49" charset="0"/>
              </a:rPr>
              <a:t>;</a:t>
            </a:r>
          </a:p>
          <a:p>
            <a:r>
              <a:rPr lang="en-US" sz="1600" dirty="0">
                <a:solidFill>
                  <a:schemeClr val="accent6">
                    <a:lumMod val="60000"/>
                    <a:lumOff val="40000"/>
                  </a:schemeClr>
                </a:solidFill>
                <a:latin typeface="Courier New" panose="02070309020205020404" pitchFamily="49" charset="0"/>
              </a:rPr>
              <a:t>   end loop;</a:t>
            </a:r>
          </a:p>
          <a:p>
            <a:r>
              <a:rPr lang="en-US" sz="1600" dirty="0">
                <a:solidFill>
                  <a:schemeClr val="accent6">
                    <a:lumMod val="60000"/>
                    <a:lumOff val="40000"/>
                  </a:schemeClr>
                </a:solidFill>
                <a:latin typeface="Courier New" panose="02070309020205020404" pitchFamily="49" charset="0"/>
              </a:rPr>
              <a:t>...</a:t>
            </a:r>
          </a:p>
        </p:txBody>
      </p:sp>
    </p:spTree>
    <p:extLst>
      <p:ext uri="{BB962C8B-B14F-4D97-AF65-F5344CB8AC3E}">
        <p14:creationId xmlns:p14="http://schemas.microsoft.com/office/powerpoint/2010/main" val="888609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B67789-CF41-44F8-96F4-A2A681E2199A}"/>
              </a:ext>
            </a:extLst>
          </p:cNvPr>
          <p:cNvSpPr>
            <a:spLocks noGrp="1"/>
          </p:cNvSpPr>
          <p:nvPr>
            <p:ph type="title"/>
          </p:nvPr>
        </p:nvSpPr>
        <p:spPr/>
        <p:txBody>
          <a:bodyPr/>
          <a:lstStyle/>
          <a:p>
            <a:r>
              <a:rPr lang="en-US" b="1" dirty="0"/>
              <a:t>Control Structures: LOOP FOR</a:t>
            </a:r>
          </a:p>
        </p:txBody>
      </p:sp>
      <p:sp>
        <p:nvSpPr>
          <p:cNvPr id="11" name="TextBox 10">
            <a:extLst>
              <a:ext uri="{FF2B5EF4-FFF2-40B4-BE49-F238E27FC236}">
                <a16:creationId xmlns:a16="http://schemas.microsoft.com/office/drawing/2014/main" id="{EDF9284F-C71A-4252-BD9E-A41479156F57}"/>
              </a:ext>
            </a:extLst>
          </p:cNvPr>
          <p:cNvSpPr txBox="1"/>
          <p:nvPr/>
        </p:nvSpPr>
        <p:spPr>
          <a:xfrm>
            <a:off x="480488" y="1236099"/>
            <a:ext cx="5067696" cy="1937452"/>
          </a:xfrm>
          <a:custGeom>
            <a:avLst/>
            <a:gdLst>
              <a:gd name="connsiteX0" fmla="*/ 0 w 5067696"/>
              <a:gd name="connsiteY0" fmla="*/ 0 h 1937452"/>
              <a:gd name="connsiteX1" fmla="*/ 563077 w 5067696"/>
              <a:gd name="connsiteY1" fmla="*/ 0 h 1937452"/>
              <a:gd name="connsiteX2" fmla="*/ 1126155 w 5067696"/>
              <a:gd name="connsiteY2" fmla="*/ 0 h 1937452"/>
              <a:gd name="connsiteX3" fmla="*/ 1587878 w 5067696"/>
              <a:gd name="connsiteY3" fmla="*/ 0 h 1937452"/>
              <a:gd name="connsiteX4" fmla="*/ 1998925 w 5067696"/>
              <a:gd name="connsiteY4" fmla="*/ 0 h 1937452"/>
              <a:gd name="connsiteX5" fmla="*/ 2460648 w 5067696"/>
              <a:gd name="connsiteY5" fmla="*/ 0 h 1937452"/>
              <a:gd name="connsiteX6" fmla="*/ 3074402 w 5067696"/>
              <a:gd name="connsiteY6" fmla="*/ 0 h 1937452"/>
              <a:gd name="connsiteX7" fmla="*/ 3586803 w 5067696"/>
              <a:gd name="connsiteY7" fmla="*/ 0 h 1937452"/>
              <a:gd name="connsiteX8" fmla="*/ 4099203 w 5067696"/>
              <a:gd name="connsiteY8" fmla="*/ 0 h 1937452"/>
              <a:gd name="connsiteX9" fmla="*/ 5067696 w 5067696"/>
              <a:gd name="connsiteY9" fmla="*/ 0 h 1937452"/>
              <a:gd name="connsiteX10" fmla="*/ 5067696 w 5067696"/>
              <a:gd name="connsiteY10" fmla="*/ 426239 h 1937452"/>
              <a:gd name="connsiteX11" fmla="*/ 5067696 w 5067696"/>
              <a:gd name="connsiteY11" fmla="*/ 891228 h 1937452"/>
              <a:gd name="connsiteX12" fmla="*/ 5067696 w 5067696"/>
              <a:gd name="connsiteY12" fmla="*/ 1414340 h 1937452"/>
              <a:gd name="connsiteX13" fmla="*/ 5067696 w 5067696"/>
              <a:gd name="connsiteY13" fmla="*/ 1937452 h 1937452"/>
              <a:gd name="connsiteX14" fmla="*/ 4605973 w 5067696"/>
              <a:gd name="connsiteY14" fmla="*/ 1937452 h 1937452"/>
              <a:gd name="connsiteX15" fmla="*/ 3941541 w 5067696"/>
              <a:gd name="connsiteY15" fmla="*/ 1937452 h 1937452"/>
              <a:gd name="connsiteX16" fmla="*/ 3327787 w 5067696"/>
              <a:gd name="connsiteY16" fmla="*/ 1937452 h 1937452"/>
              <a:gd name="connsiteX17" fmla="*/ 2714033 w 5067696"/>
              <a:gd name="connsiteY17" fmla="*/ 1937452 h 1937452"/>
              <a:gd name="connsiteX18" fmla="*/ 2302986 w 5067696"/>
              <a:gd name="connsiteY18" fmla="*/ 1937452 h 1937452"/>
              <a:gd name="connsiteX19" fmla="*/ 1891940 w 5067696"/>
              <a:gd name="connsiteY19" fmla="*/ 1937452 h 1937452"/>
              <a:gd name="connsiteX20" fmla="*/ 1227509 w 5067696"/>
              <a:gd name="connsiteY20" fmla="*/ 1937452 h 1937452"/>
              <a:gd name="connsiteX21" fmla="*/ 816462 w 5067696"/>
              <a:gd name="connsiteY21" fmla="*/ 1937452 h 1937452"/>
              <a:gd name="connsiteX22" fmla="*/ 0 w 5067696"/>
              <a:gd name="connsiteY22" fmla="*/ 1937452 h 1937452"/>
              <a:gd name="connsiteX23" fmla="*/ 0 w 5067696"/>
              <a:gd name="connsiteY23" fmla="*/ 1414340 h 1937452"/>
              <a:gd name="connsiteX24" fmla="*/ 0 w 5067696"/>
              <a:gd name="connsiteY24" fmla="*/ 929977 h 1937452"/>
              <a:gd name="connsiteX25" fmla="*/ 0 w 5067696"/>
              <a:gd name="connsiteY25" fmla="*/ 0 h 1937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067696" h="1937452" fill="none" extrusionOk="0">
                <a:moveTo>
                  <a:pt x="0" y="0"/>
                </a:moveTo>
                <a:cubicBezTo>
                  <a:pt x="270340" y="-47805"/>
                  <a:pt x="336512" y="28355"/>
                  <a:pt x="563077" y="0"/>
                </a:cubicBezTo>
                <a:cubicBezTo>
                  <a:pt x="789642" y="-28355"/>
                  <a:pt x="981108" y="38194"/>
                  <a:pt x="1126155" y="0"/>
                </a:cubicBezTo>
                <a:cubicBezTo>
                  <a:pt x="1271202" y="-38194"/>
                  <a:pt x="1387776" y="38843"/>
                  <a:pt x="1587878" y="0"/>
                </a:cubicBezTo>
                <a:cubicBezTo>
                  <a:pt x="1787980" y="-38843"/>
                  <a:pt x="1897237" y="9068"/>
                  <a:pt x="1998925" y="0"/>
                </a:cubicBezTo>
                <a:cubicBezTo>
                  <a:pt x="2100613" y="-9068"/>
                  <a:pt x="2269890" y="33359"/>
                  <a:pt x="2460648" y="0"/>
                </a:cubicBezTo>
                <a:cubicBezTo>
                  <a:pt x="2651406" y="-33359"/>
                  <a:pt x="2884176" y="63295"/>
                  <a:pt x="3074402" y="0"/>
                </a:cubicBezTo>
                <a:cubicBezTo>
                  <a:pt x="3264628" y="-63295"/>
                  <a:pt x="3427086" y="32050"/>
                  <a:pt x="3586803" y="0"/>
                </a:cubicBezTo>
                <a:cubicBezTo>
                  <a:pt x="3746520" y="-32050"/>
                  <a:pt x="3990690" y="6942"/>
                  <a:pt x="4099203" y="0"/>
                </a:cubicBezTo>
                <a:cubicBezTo>
                  <a:pt x="4207716" y="-6942"/>
                  <a:pt x="4808450" y="24289"/>
                  <a:pt x="5067696" y="0"/>
                </a:cubicBezTo>
                <a:cubicBezTo>
                  <a:pt x="5096059" y="124210"/>
                  <a:pt x="5063149" y="277097"/>
                  <a:pt x="5067696" y="426239"/>
                </a:cubicBezTo>
                <a:cubicBezTo>
                  <a:pt x="5072243" y="575381"/>
                  <a:pt x="5037468" y="778764"/>
                  <a:pt x="5067696" y="891228"/>
                </a:cubicBezTo>
                <a:cubicBezTo>
                  <a:pt x="5097924" y="1003692"/>
                  <a:pt x="5006872" y="1278160"/>
                  <a:pt x="5067696" y="1414340"/>
                </a:cubicBezTo>
                <a:cubicBezTo>
                  <a:pt x="5128520" y="1550520"/>
                  <a:pt x="5028560" y="1815904"/>
                  <a:pt x="5067696" y="1937452"/>
                </a:cubicBezTo>
                <a:cubicBezTo>
                  <a:pt x="4889568" y="1943862"/>
                  <a:pt x="4736200" y="1909886"/>
                  <a:pt x="4605973" y="1937452"/>
                </a:cubicBezTo>
                <a:cubicBezTo>
                  <a:pt x="4475746" y="1965018"/>
                  <a:pt x="4084445" y="1889149"/>
                  <a:pt x="3941541" y="1937452"/>
                </a:cubicBezTo>
                <a:cubicBezTo>
                  <a:pt x="3798637" y="1985755"/>
                  <a:pt x="3515126" y="1900341"/>
                  <a:pt x="3327787" y="1937452"/>
                </a:cubicBezTo>
                <a:cubicBezTo>
                  <a:pt x="3140448" y="1974563"/>
                  <a:pt x="2969002" y="1930317"/>
                  <a:pt x="2714033" y="1937452"/>
                </a:cubicBezTo>
                <a:cubicBezTo>
                  <a:pt x="2459064" y="1944587"/>
                  <a:pt x="2479095" y="1904293"/>
                  <a:pt x="2302986" y="1937452"/>
                </a:cubicBezTo>
                <a:cubicBezTo>
                  <a:pt x="2126877" y="1970611"/>
                  <a:pt x="1997906" y="1903405"/>
                  <a:pt x="1891940" y="1937452"/>
                </a:cubicBezTo>
                <a:cubicBezTo>
                  <a:pt x="1785974" y="1971499"/>
                  <a:pt x="1553080" y="1884938"/>
                  <a:pt x="1227509" y="1937452"/>
                </a:cubicBezTo>
                <a:cubicBezTo>
                  <a:pt x="901938" y="1989966"/>
                  <a:pt x="1006835" y="1933880"/>
                  <a:pt x="816462" y="1937452"/>
                </a:cubicBezTo>
                <a:cubicBezTo>
                  <a:pt x="626089" y="1941024"/>
                  <a:pt x="234019" y="1885318"/>
                  <a:pt x="0" y="1937452"/>
                </a:cubicBezTo>
                <a:cubicBezTo>
                  <a:pt x="-51436" y="1707619"/>
                  <a:pt x="24573" y="1571497"/>
                  <a:pt x="0" y="1414340"/>
                </a:cubicBezTo>
                <a:cubicBezTo>
                  <a:pt x="-24573" y="1257183"/>
                  <a:pt x="29922" y="1059972"/>
                  <a:pt x="0" y="929977"/>
                </a:cubicBezTo>
                <a:cubicBezTo>
                  <a:pt x="-29922" y="799982"/>
                  <a:pt x="100621" y="227487"/>
                  <a:pt x="0" y="0"/>
                </a:cubicBezTo>
                <a:close/>
              </a:path>
              <a:path w="5067696" h="1937452" stroke="0" extrusionOk="0">
                <a:moveTo>
                  <a:pt x="0" y="0"/>
                </a:moveTo>
                <a:cubicBezTo>
                  <a:pt x="253859" y="-60191"/>
                  <a:pt x="459273" y="70236"/>
                  <a:pt x="613754" y="0"/>
                </a:cubicBezTo>
                <a:cubicBezTo>
                  <a:pt x="768235" y="-70236"/>
                  <a:pt x="963025" y="72577"/>
                  <a:pt x="1278186" y="0"/>
                </a:cubicBezTo>
                <a:cubicBezTo>
                  <a:pt x="1593347" y="-72577"/>
                  <a:pt x="1668993" y="44139"/>
                  <a:pt x="1790586" y="0"/>
                </a:cubicBezTo>
                <a:cubicBezTo>
                  <a:pt x="1912179" y="-44139"/>
                  <a:pt x="2151043" y="20598"/>
                  <a:pt x="2455017" y="0"/>
                </a:cubicBezTo>
                <a:cubicBezTo>
                  <a:pt x="2758991" y="-20598"/>
                  <a:pt x="2889060" y="313"/>
                  <a:pt x="3119448" y="0"/>
                </a:cubicBezTo>
                <a:cubicBezTo>
                  <a:pt x="3349836" y="-313"/>
                  <a:pt x="3452164" y="45455"/>
                  <a:pt x="3631849" y="0"/>
                </a:cubicBezTo>
                <a:cubicBezTo>
                  <a:pt x="3811534" y="-45455"/>
                  <a:pt x="4022753" y="3687"/>
                  <a:pt x="4245603" y="0"/>
                </a:cubicBezTo>
                <a:cubicBezTo>
                  <a:pt x="4468453" y="-3687"/>
                  <a:pt x="4830289" y="716"/>
                  <a:pt x="5067696" y="0"/>
                </a:cubicBezTo>
                <a:cubicBezTo>
                  <a:pt x="5098223" y="116862"/>
                  <a:pt x="5056945" y="284940"/>
                  <a:pt x="5067696" y="484363"/>
                </a:cubicBezTo>
                <a:cubicBezTo>
                  <a:pt x="5078447" y="683786"/>
                  <a:pt x="5031098" y="786673"/>
                  <a:pt x="5067696" y="929977"/>
                </a:cubicBezTo>
                <a:cubicBezTo>
                  <a:pt x="5104294" y="1073281"/>
                  <a:pt x="5029582" y="1235735"/>
                  <a:pt x="5067696" y="1414340"/>
                </a:cubicBezTo>
                <a:cubicBezTo>
                  <a:pt x="5105810" y="1592945"/>
                  <a:pt x="5024263" y="1786899"/>
                  <a:pt x="5067696" y="1937452"/>
                </a:cubicBezTo>
                <a:cubicBezTo>
                  <a:pt x="4955200" y="1979825"/>
                  <a:pt x="4838826" y="1924547"/>
                  <a:pt x="4656650" y="1937452"/>
                </a:cubicBezTo>
                <a:cubicBezTo>
                  <a:pt x="4474474" y="1950357"/>
                  <a:pt x="4409787" y="1921314"/>
                  <a:pt x="4194926" y="1937452"/>
                </a:cubicBezTo>
                <a:cubicBezTo>
                  <a:pt x="3980065" y="1953590"/>
                  <a:pt x="3699821" y="1908380"/>
                  <a:pt x="3530495" y="1937452"/>
                </a:cubicBezTo>
                <a:cubicBezTo>
                  <a:pt x="3361169" y="1966524"/>
                  <a:pt x="3055143" y="1882129"/>
                  <a:pt x="2866064" y="1937452"/>
                </a:cubicBezTo>
                <a:cubicBezTo>
                  <a:pt x="2676985" y="1992775"/>
                  <a:pt x="2569586" y="1903800"/>
                  <a:pt x="2404340" y="1937452"/>
                </a:cubicBezTo>
                <a:cubicBezTo>
                  <a:pt x="2239094" y="1971104"/>
                  <a:pt x="2003168" y="1900354"/>
                  <a:pt x="1790586" y="1937452"/>
                </a:cubicBezTo>
                <a:cubicBezTo>
                  <a:pt x="1578004" y="1974550"/>
                  <a:pt x="1446422" y="1870162"/>
                  <a:pt x="1227509" y="1937452"/>
                </a:cubicBezTo>
                <a:cubicBezTo>
                  <a:pt x="1008596" y="2004742"/>
                  <a:pt x="998851" y="1932316"/>
                  <a:pt x="816462" y="1937452"/>
                </a:cubicBezTo>
                <a:cubicBezTo>
                  <a:pt x="634073" y="1942588"/>
                  <a:pt x="183368" y="1932287"/>
                  <a:pt x="0" y="1937452"/>
                </a:cubicBezTo>
                <a:cubicBezTo>
                  <a:pt x="-30665" y="1752963"/>
                  <a:pt x="46502" y="1683654"/>
                  <a:pt x="0" y="1491838"/>
                </a:cubicBezTo>
                <a:cubicBezTo>
                  <a:pt x="-46502" y="1300022"/>
                  <a:pt x="42203" y="1227571"/>
                  <a:pt x="0" y="988101"/>
                </a:cubicBezTo>
                <a:cubicBezTo>
                  <a:pt x="-42203" y="748631"/>
                  <a:pt x="2843" y="691738"/>
                  <a:pt x="0" y="561861"/>
                </a:cubicBezTo>
                <a:cubicBezTo>
                  <a:pt x="-2843" y="431984"/>
                  <a:pt x="44559" y="240348"/>
                  <a:pt x="0" y="0"/>
                </a:cubicBezTo>
                <a:close/>
              </a:path>
            </a:pathLst>
          </a:custGeom>
          <a:solidFill>
            <a:schemeClr val="accent6">
              <a:lumMod val="20000"/>
              <a:lumOff val="80000"/>
            </a:schemeClr>
          </a:solidFill>
          <a:ln>
            <a:solidFill>
              <a:schemeClr val="bg1"/>
            </a:solidFill>
            <a:extLst>
              <a:ext uri="{C807C97D-BFC1-408E-A445-0C87EB9F89A2}">
                <ask:lineSketchStyleProps xmlns:ask="http://schemas.microsoft.com/office/drawing/2018/sketchyshapes" sd="3325784246">
                  <a:prstGeom prst="rect">
                    <a:avLst/>
                  </a:prstGeom>
                  <ask:type>
                    <ask:lineSketchScribble/>
                  </ask:type>
                </ask:lineSketchStyleProps>
              </a:ext>
            </a:extLst>
          </a:ln>
          <a:effectLst/>
        </p:spPr>
        <p:txBody>
          <a:bodyPr/>
          <a:lstStyle>
            <a:defPPr>
              <a:defRPr lang="en-US"/>
            </a:defPPr>
            <a:lvl1pPr indent="0">
              <a:lnSpc>
                <a:spcPct val="150000"/>
              </a:lnSpc>
              <a:spcBef>
                <a:spcPct val="20000"/>
              </a:spcBef>
              <a:buClr>
                <a:schemeClr val="accent2"/>
              </a:buClr>
              <a:buSzPct val="140000"/>
              <a:buFont typeface="Arial"/>
              <a:buNone/>
              <a:defRPr sz="2000" b="1">
                <a:solidFill>
                  <a:schemeClr val="accent6">
                    <a:lumMod val="75000"/>
                  </a:schemeClr>
                </a:solidFill>
                <a:latin typeface="+mj-lt"/>
                <a:cs typeface="Trebuchet MS"/>
              </a:defRPr>
            </a:lvl1pPr>
            <a:lvl2pPr marL="742950" indent="-285750">
              <a:spcBef>
                <a:spcPct val="20000"/>
              </a:spcBef>
              <a:buFont typeface="Arial"/>
              <a:buChar char="–"/>
              <a:defRPr>
                <a:latin typeface="Trebuchet MS"/>
                <a:cs typeface="Trebuchet MS"/>
              </a:defRPr>
            </a:lvl2pPr>
            <a:lvl3pPr marL="1143000" indent="-228600">
              <a:spcBef>
                <a:spcPct val="20000"/>
              </a:spcBef>
              <a:buFont typeface="Arial"/>
              <a:buChar char="•"/>
              <a:defRPr sz="1600">
                <a:latin typeface="Trebuchet MS"/>
                <a:cs typeface="Trebuchet MS"/>
              </a:defRPr>
            </a:lvl3pPr>
            <a:lvl4pPr marL="1600200" indent="-228600">
              <a:spcBef>
                <a:spcPct val="20000"/>
              </a:spcBef>
              <a:buFont typeface="Arial"/>
              <a:buChar char="–"/>
              <a:defRPr sz="1300">
                <a:latin typeface="Trebuchet MS"/>
                <a:cs typeface="Trebuchet MS"/>
              </a:defRPr>
            </a:lvl4pPr>
            <a:lvl5pPr marL="2057400" indent="-228600">
              <a:spcBef>
                <a:spcPct val="20000"/>
              </a:spcBef>
              <a:buFont typeface="Arial"/>
              <a:buChar char="»"/>
              <a:defRPr sz="1100">
                <a:latin typeface="Trebuchet MS"/>
                <a:cs typeface="Trebuchet MS"/>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sz="1800" dirty="0"/>
              <a:t>[ &lt;&lt;label&gt;&gt; ]</a:t>
            </a:r>
          </a:p>
          <a:p>
            <a:r>
              <a:rPr lang="en-US" sz="1800" dirty="0"/>
              <a:t>for </a:t>
            </a:r>
            <a:r>
              <a:rPr lang="en-US" sz="1600" dirty="0" err="1">
                <a:solidFill>
                  <a:schemeClr val="tx1"/>
                </a:solidFill>
              </a:rPr>
              <a:t>loop_counter</a:t>
            </a:r>
            <a:r>
              <a:rPr lang="en-US" sz="1600" dirty="0">
                <a:solidFill>
                  <a:schemeClr val="tx1"/>
                </a:solidFill>
              </a:rPr>
              <a:t> </a:t>
            </a:r>
            <a:r>
              <a:rPr lang="en-US" sz="1800" dirty="0"/>
              <a:t>in ([ </a:t>
            </a:r>
            <a:r>
              <a:rPr lang="en-US" sz="1600" dirty="0">
                <a:solidFill>
                  <a:schemeClr val="tx1"/>
                </a:solidFill>
              </a:rPr>
              <a:t>reverse</a:t>
            </a:r>
            <a:r>
              <a:rPr lang="en-US" sz="1800" dirty="0"/>
              <a:t> ] from.. to [ </a:t>
            </a:r>
            <a:r>
              <a:rPr lang="en-US" sz="1600" dirty="0">
                <a:solidFill>
                  <a:schemeClr val="tx1"/>
                </a:solidFill>
              </a:rPr>
              <a:t>by step </a:t>
            </a:r>
            <a:r>
              <a:rPr lang="en-US" sz="1800" dirty="0"/>
              <a:t>] ) loop</a:t>
            </a:r>
          </a:p>
          <a:p>
            <a:r>
              <a:rPr lang="en-US" sz="1800" dirty="0"/>
              <a:t>    </a:t>
            </a:r>
            <a:r>
              <a:rPr lang="en-US" sz="1600" dirty="0">
                <a:solidFill>
                  <a:schemeClr val="tx1"/>
                </a:solidFill>
              </a:rPr>
              <a:t>statements</a:t>
            </a:r>
          </a:p>
          <a:p>
            <a:r>
              <a:rPr lang="en-US" sz="1800" dirty="0"/>
              <a:t>end loop [ label ];</a:t>
            </a:r>
            <a:endParaRPr lang="en-US" sz="1800" dirty="0">
              <a:solidFill>
                <a:schemeClr val="accent1"/>
              </a:solidFill>
            </a:endParaRPr>
          </a:p>
        </p:txBody>
      </p:sp>
      <p:sp>
        <p:nvSpPr>
          <p:cNvPr id="7" name="Rectangle 6">
            <a:extLst>
              <a:ext uri="{FF2B5EF4-FFF2-40B4-BE49-F238E27FC236}">
                <a16:creationId xmlns:a16="http://schemas.microsoft.com/office/drawing/2014/main" id="{B2E69FB6-0C6B-42FD-A33B-39315470CBBD}"/>
              </a:ext>
            </a:extLst>
          </p:cNvPr>
          <p:cNvSpPr/>
          <p:nvPr/>
        </p:nvSpPr>
        <p:spPr>
          <a:xfrm>
            <a:off x="6244281" y="1903364"/>
            <a:ext cx="4996052" cy="3372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accent6">
                    <a:lumMod val="60000"/>
                    <a:lumOff val="40000"/>
                  </a:schemeClr>
                </a:solidFill>
                <a:latin typeface="Courier New" panose="02070309020205020404" pitchFamily="49" charset="0"/>
              </a:rPr>
              <a:t>do $$</a:t>
            </a:r>
          </a:p>
          <a:p>
            <a:r>
              <a:rPr lang="en-US" sz="1600" dirty="0">
                <a:solidFill>
                  <a:schemeClr val="accent6">
                    <a:lumMod val="60000"/>
                    <a:lumOff val="40000"/>
                  </a:schemeClr>
                </a:solidFill>
                <a:latin typeface="Courier New" panose="02070309020205020404" pitchFamily="49" charset="0"/>
              </a:rPr>
              <a:t>begin </a:t>
            </a:r>
          </a:p>
          <a:p>
            <a:r>
              <a:rPr lang="en-US" sz="1600" dirty="0">
                <a:solidFill>
                  <a:srgbClr val="C00000"/>
                </a:solidFill>
                <a:latin typeface="Courier New" panose="02070309020205020404" pitchFamily="49" charset="0"/>
              </a:rPr>
              <a:t>-- simple loop</a:t>
            </a:r>
          </a:p>
          <a:p>
            <a:r>
              <a:rPr lang="en-US" sz="1600" dirty="0">
                <a:solidFill>
                  <a:schemeClr val="accent6">
                    <a:lumMod val="60000"/>
                    <a:lumOff val="40000"/>
                  </a:schemeClr>
                </a:solidFill>
                <a:latin typeface="Courier New" panose="02070309020205020404" pitchFamily="49" charset="0"/>
              </a:rPr>
              <a:t>   for </a:t>
            </a:r>
            <a:r>
              <a:rPr lang="en-US" sz="1600" dirty="0">
                <a:solidFill>
                  <a:schemeClr val="bg1"/>
                </a:solidFill>
                <a:latin typeface="Courier New" panose="02070309020205020404" pitchFamily="49" charset="0"/>
              </a:rPr>
              <a:t>counter in 1..5</a:t>
            </a:r>
            <a:r>
              <a:rPr lang="en-US" sz="1600" dirty="0">
                <a:solidFill>
                  <a:schemeClr val="accent6">
                    <a:lumMod val="60000"/>
                    <a:lumOff val="40000"/>
                  </a:schemeClr>
                </a:solidFill>
                <a:latin typeface="Courier New" panose="02070309020205020404" pitchFamily="49" charset="0"/>
              </a:rPr>
              <a:t> loop</a:t>
            </a:r>
          </a:p>
          <a:p>
            <a:r>
              <a:rPr lang="en-US" sz="1600" dirty="0">
                <a:solidFill>
                  <a:schemeClr val="accent6">
                    <a:lumMod val="60000"/>
                    <a:lumOff val="40000"/>
                  </a:schemeClr>
                </a:solidFill>
                <a:latin typeface="Courier New" panose="02070309020205020404" pitchFamily="49" charset="0"/>
              </a:rPr>
              <a:t>    raise notice '</a:t>
            </a:r>
            <a:r>
              <a:rPr lang="en-US" sz="1600" dirty="0">
                <a:solidFill>
                  <a:schemeClr val="bg1"/>
                </a:solidFill>
                <a:latin typeface="Courier New" panose="02070309020205020404" pitchFamily="49" charset="0"/>
              </a:rPr>
              <a:t>counter: %</a:t>
            </a:r>
            <a:r>
              <a:rPr lang="en-US" sz="1600" dirty="0">
                <a:solidFill>
                  <a:schemeClr val="accent6">
                    <a:lumMod val="60000"/>
                    <a:lumOff val="40000"/>
                  </a:schemeClr>
                </a:solidFill>
                <a:latin typeface="Courier New" panose="02070309020205020404" pitchFamily="49" charset="0"/>
              </a:rPr>
              <a:t>', </a:t>
            </a:r>
            <a:r>
              <a:rPr lang="en-US" sz="1600" dirty="0">
                <a:solidFill>
                  <a:schemeClr val="bg1"/>
                </a:solidFill>
                <a:latin typeface="Courier New" panose="02070309020205020404" pitchFamily="49" charset="0"/>
              </a:rPr>
              <a:t>counter</a:t>
            </a:r>
            <a:r>
              <a:rPr lang="en-US" sz="1600" dirty="0">
                <a:solidFill>
                  <a:schemeClr val="accent6">
                    <a:lumMod val="60000"/>
                    <a:lumOff val="40000"/>
                  </a:schemeClr>
                </a:solidFill>
                <a:latin typeface="Courier New" panose="02070309020205020404" pitchFamily="49" charset="0"/>
              </a:rPr>
              <a:t>;</a:t>
            </a:r>
          </a:p>
          <a:p>
            <a:r>
              <a:rPr lang="en-US" sz="1600" dirty="0">
                <a:solidFill>
                  <a:schemeClr val="accent6">
                    <a:lumMod val="60000"/>
                    <a:lumOff val="40000"/>
                  </a:schemeClr>
                </a:solidFill>
                <a:latin typeface="Courier New" panose="02070309020205020404" pitchFamily="49" charset="0"/>
              </a:rPr>
              <a:t>   end loop;</a:t>
            </a:r>
          </a:p>
          <a:p>
            <a:r>
              <a:rPr lang="en-US" sz="1600" dirty="0">
                <a:solidFill>
                  <a:schemeClr val="accent6">
                    <a:lumMod val="60000"/>
                    <a:lumOff val="40000"/>
                  </a:schemeClr>
                </a:solidFill>
                <a:latin typeface="Courier New" panose="02070309020205020404" pitchFamily="49" charset="0"/>
              </a:rPr>
              <a:t>   </a:t>
            </a:r>
          </a:p>
          <a:p>
            <a:r>
              <a:rPr lang="en-US" sz="1600" dirty="0">
                <a:solidFill>
                  <a:srgbClr val="C00000"/>
                </a:solidFill>
                <a:latin typeface="Courier New" panose="02070309020205020404" pitchFamily="49" charset="0"/>
              </a:rPr>
              <a:t>-- loop with step = 2</a:t>
            </a:r>
          </a:p>
          <a:p>
            <a:r>
              <a:rPr lang="en-US" sz="1600" dirty="0">
                <a:solidFill>
                  <a:schemeClr val="accent6">
                    <a:lumMod val="60000"/>
                    <a:lumOff val="40000"/>
                  </a:schemeClr>
                </a:solidFill>
                <a:latin typeface="Courier New" panose="02070309020205020404" pitchFamily="49" charset="0"/>
              </a:rPr>
              <a:t>  for </a:t>
            </a:r>
            <a:r>
              <a:rPr lang="en-US" sz="1600" dirty="0">
                <a:solidFill>
                  <a:schemeClr val="bg1"/>
                </a:solidFill>
                <a:latin typeface="Courier New" panose="02070309020205020404" pitchFamily="49" charset="0"/>
              </a:rPr>
              <a:t>counter</a:t>
            </a:r>
            <a:r>
              <a:rPr lang="en-US" sz="1600" dirty="0">
                <a:solidFill>
                  <a:schemeClr val="accent6">
                    <a:lumMod val="60000"/>
                    <a:lumOff val="40000"/>
                  </a:schemeClr>
                </a:solidFill>
                <a:latin typeface="Courier New" panose="02070309020205020404" pitchFamily="49" charset="0"/>
              </a:rPr>
              <a:t> in </a:t>
            </a:r>
            <a:r>
              <a:rPr lang="en-US" sz="1600" dirty="0">
                <a:solidFill>
                  <a:schemeClr val="bg1"/>
                </a:solidFill>
                <a:latin typeface="Courier New" panose="02070309020205020404" pitchFamily="49" charset="0"/>
              </a:rPr>
              <a:t>1..6 </a:t>
            </a:r>
            <a:r>
              <a:rPr lang="en-US" sz="1600" dirty="0">
                <a:solidFill>
                  <a:schemeClr val="accent6">
                    <a:lumMod val="60000"/>
                    <a:lumOff val="40000"/>
                  </a:schemeClr>
                </a:solidFill>
                <a:latin typeface="Courier New" panose="02070309020205020404" pitchFamily="49" charset="0"/>
              </a:rPr>
              <a:t>by </a:t>
            </a:r>
            <a:r>
              <a:rPr lang="en-US" sz="1600" dirty="0">
                <a:solidFill>
                  <a:schemeClr val="bg1"/>
                </a:solidFill>
                <a:latin typeface="Courier New" panose="02070309020205020404" pitchFamily="49" charset="0"/>
              </a:rPr>
              <a:t>2</a:t>
            </a:r>
            <a:r>
              <a:rPr lang="en-US" sz="1600" dirty="0">
                <a:solidFill>
                  <a:schemeClr val="accent6">
                    <a:lumMod val="60000"/>
                    <a:lumOff val="40000"/>
                  </a:schemeClr>
                </a:solidFill>
                <a:latin typeface="Courier New" panose="02070309020205020404" pitchFamily="49" charset="0"/>
              </a:rPr>
              <a:t> loop</a:t>
            </a:r>
          </a:p>
          <a:p>
            <a:r>
              <a:rPr lang="en-US" sz="1600" dirty="0">
                <a:solidFill>
                  <a:schemeClr val="accent6">
                    <a:lumMod val="60000"/>
                    <a:lumOff val="40000"/>
                  </a:schemeClr>
                </a:solidFill>
                <a:latin typeface="Courier New" panose="02070309020205020404" pitchFamily="49" charset="0"/>
              </a:rPr>
              <a:t>    raise notice '</a:t>
            </a:r>
            <a:r>
              <a:rPr lang="en-US" sz="1600" dirty="0">
                <a:solidFill>
                  <a:schemeClr val="bg1"/>
                </a:solidFill>
                <a:latin typeface="Courier New" panose="02070309020205020404" pitchFamily="49" charset="0"/>
              </a:rPr>
              <a:t>counter: %</a:t>
            </a:r>
            <a:r>
              <a:rPr lang="en-US" sz="1600" dirty="0">
                <a:solidFill>
                  <a:schemeClr val="accent6">
                    <a:lumMod val="60000"/>
                    <a:lumOff val="40000"/>
                  </a:schemeClr>
                </a:solidFill>
                <a:latin typeface="Courier New" panose="02070309020205020404" pitchFamily="49" charset="0"/>
              </a:rPr>
              <a:t>', </a:t>
            </a:r>
            <a:r>
              <a:rPr lang="en-US" sz="1600" dirty="0">
                <a:solidFill>
                  <a:schemeClr val="bg1"/>
                </a:solidFill>
                <a:latin typeface="Courier New" panose="02070309020205020404" pitchFamily="49" charset="0"/>
              </a:rPr>
              <a:t>counter</a:t>
            </a:r>
            <a:r>
              <a:rPr lang="en-US" sz="1600" dirty="0">
                <a:solidFill>
                  <a:schemeClr val="accent6">
                    <a:lumMod val="60000"/>
                    <a:lumOff val="40000"/>
                  </a:schemeClr>
                </a:solidFill>
                <a:latin typeface="Courier New" panose="02070309020205020404" pitchFamily="49" charset="0"/>
              </a:rPr>
              <a:t>;</a:t>
            </a:r>
          </a:p>
          <a:p>
            <a:r>
              <a:rPr lang="en-US" sz="1600" dirty="0">
                <a:solidFill>
                  <a:schemeClr val="accent6">
                    <a:lumMod val="60000"/>
                    <a:lumOff val="40000"/>
                  </a:schemeClr>
                </a:solidFill>
                <a:latin typeface="Courier New" panose="02070309020205020404" pitchFamily="49" charset="0"/>
              </a:rPr>
              <a:t>  end loop;</a:t>
            </a:r>
          </a:p>
          <a:p>
            <a:r>
              <a:rPr lang="en-US" sz="1600" dirty="0">
                <a:solidFill>
                  <a:schemeClr val="accent6">
                    <a:lumMod val="60000"/>
                    <a:lumOff val="40000"/>
                  </a:schemeClr>
                </a:solidFill>
                <a:latin typeface="Courier New" panose="02070309020205020404" pitchFamily="49" charset="0"/>
              </a:rPr>
              <a:t>end; $$</a:t>
            </a:r>
          </a:p>
        </p:txBody>
      </p:sp>
    </p:spTree>
    <p:extLst>
      <p:ext uri="{BB962C8B-B14F-4D97-AF65-F5344CB8AC3E}">
        <p14:creationId xmlns:p14="http://schemas.microsoft.com/office/powerpoint/2010/main" val="4243627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B67789-CF41-44F8-96F4-A2A681E2199A}"/>
              </a:ext>
            </a:extLst>
          </p:cNvPr>
          <p:cNvSpPr>
            <a:spLocks noGrp="1"/>
          </p:cNvSpPr>
          <p:nvPr>
            <p:ph type="title"/>
          </p:nvPr>
        </p:nvSpPr>
        <p:spPr/>
        <p:txBody>
          <a:bodyPr/>
          <a:lstStyle/>
          <a:p>
            <a:r>
              <a:rPr lang="en-US" b="1" dirty="0"/>
              <a:t>Looping over a result set</a:t>
            </a:r>
          </a:p>
        </p:txBody>
      </p:sp>
      <p:sp>
        <p:nvSpPr>
          <p:cNvPr id="11" name="TextBox 10">
            <a:extLst>
              <a:ext uri="{FF2B5EF4-FFF2-40B4-BE49-F238E27FC236}">
                <a16:creationId xmlns:a16="http://schemas.microsoft.com/office/drawing/2014/main" id="{EDF9284F-C71A-4252-BD9E-A41479156F57}"/>
              </a:ext>
            </a:extLst>
          </p:cNvPr>
          <p:cNvSpPr txBox="1"/>
          <p:nvPr/>
        </p:nvSpPr>
        <p:spPr>
          <a:xfrm>
            <a:off x="1123039" y="1224165"/>
            <a:ext cx="3214182" cy="1937452"/>
          </a:xfrm>
          <a:custGeom>
            <a:avLst/>
            <a:gdLst>
              <a:gd name="connsiteX0" fmla="*/ 0 w 3214182"/>
              <a:gd name="connsiteY0" fmla="*/ 0 h 1937452"/>
              <a:gd name="connsiteX1" fmla="*/ 503555 w 3214182"/>
              <a:gd name="connsiteY1" fmla="*/ 0 h 1937452"/>
              <a:gd name="connsiteX2" fmla="*/ 942827 w 3214182"/>
              <a:gd name="connsiteY2" fmla="*/ 0 h 1937452"/>
              <a:gd name="connsiteX3" fmla="*/ 1414240 w 3214182"/>
              <a:gd name="connsiteY3" fmla="*/ 0 h 1937452"/>
              <a:gd name="connsiteX4" fmla="*/ 1949937 w 3214182"/>
              <a:gd name="connsiteY4" fmla="*/ 0 h 1937452"/>
              <a:gd name="connsiteX5" fmla="*/ 2421350 w 3214182"/>
              <a:gd name="connsiteY5" fmla="*/ 0 h 1937452"/>
              <a:gd name="connsiteX6" fmla="*/ 3214182 w 3214182"/>
              <a:gd name="connsiteY6" fmla="*/ 0 h 1937452"/>
              <a:gd name="connsiteX7" fmla="*/ 3214182 w 3214182"/>
              <a:gd name="connsiteY7" fmla="*/ 484363 h 1937452"/>
              <a:gd name="connsiteX8" fmla="*/ 3214182 w 3214182"/>
              <a:gd name="connsiteY8" fmla="*/ 968726 h 1937452"/>
              <a:gd name="connsiteX9" fmla="*/ 3214182 w 3214182"/>
              <a:gd name="connsiteY9" fmla="*/ 1491838 h 1937452"/>
              <a:gd name="connsiteX10" fmla="*/ 3214182 w 3214182"/>
              <a:gd name="connsiteY10" fmla="*/ 1937452 h 1937452"/>
              <a:gd name="connsiteX11" fmla="*/ 2774910 w 3214182"/>
              <a:gd name="connsiteY11" fmla="*/ 1937452 h 1937452"/>
              <a:gd name="connsiteX12" fmla="*/ 2207072 w 3214182"/>
              <a:gd name="connsiteY12" fmla="*/ 1937452 h 1937452"/>
              <a:gd name="connsiteX13" fmla="*/ 1767800 w 3214182"/>
              <a:gd name="connsiteY13" fmla="*/ 1937452 h 1937452"/>
              <a:gd name="connsiteX14" fmla="*/ 1232103 w 3214182"/>
              <a:gd name="connsiteY14" fmla="*/ 1937452 h 1937452"/>
              <a:gd name="connsiteX15" fmla="*/ 792832 w 3214182"/>
              <a:gd name="connsiteY15" fmla="*/ 1937452 h 1937452"/>
              <a:gd name="connsiteX16" fmla="*/ 0 w 3214182"/>
              <a:gd name="connsiteY16" fmla="*/ 1937452 h 1937452"/>
              <a:gd name="connsiteX17" fmla="*/ 0 w 3214182"/>
              <a:gd name="connsiteY17" fmla="*/ 1433714 h 1937452"/>
              <a:gd name="connsiteX18" fmla="*/ 0 w 3214182"/>
              <a:gd name="connsiteY18" fmla="*/ 910602 h 1937452"/>
              <a:gd name="connsiteX19" fmla="*/ 0 w 3214182"/>
              <a:gd name="connsiteY19" fmla="*/ 464988 h 1937452"/>
              <a:gd name="connsiteX20" fmla="*/ 0 w 3214182"/>
              <a:gd name="connsiteY20" fmla="*/ 0 h 1937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214182" h="1937452" fill="none" extrusionOk="0">
                <a:moveTo>
                  <a:pt x="0" y="0"/>
                </a:moveTo>
                <a:cubicBezTo>
                  <a:pt x="209922" y="-59596"/>
                  <a:pt x="294312" y="31128"/>
                  <a:pt x="503555" y="0"/>
                </a:cubicBezTo>
                <a:cubicBezTo>
                  <a:pt x="712799" y="-31128"/>
                  <a:pt x="732102" y="46888"/>
                  <a:pt x="942827" y="0"/>
                </a:cubicBezTo>
                <a:cubicBezTo>
                  <a:pt x="1153552" y="-46888"/>
                  <a:pt x="1231589" y="36850"/>
                  <a:pt x="1414240" y="0"/>
                </a:cubicBezTo>
                <a:cubicBezTo>
                  <a:pt x="1596891" y="-36850"/>
                  <a:pt x="1790622" y="20876"/>
                  <a:pt x="1949937" y="0"/>
                </a:cubicBezTo>
                <a:cubicBezTo>
                  <a:pt x="2109252" y="-20876"/>
                  <a:pt x="2225906" y="9655"/>
                  <a:pt x="2421350" y="0"/>
                </a:cubicBezTo>
                <a:cubicBezTo>
                  <a:pt x="2616794" y="-9655"/>
                  <a:pt x="2973633" y="28934"/>
                  <a:pt x="3214182" y="0"/>
                </a:cubicBezTo>
                <a:cubicBezTo>
                  <a:pt x="3269697" y="142083"/>
                  <a:pt x="3212475" y="323190"/>
                  <a:pt x="3214182" y="484363"/>
                </a:cubicBezTo>
                <a:cubicBezTo>
                  <a:pt x="3215889" y="645536"/>
                  <a:pt x="3163011" y="735969"/>
                  <a:pt x="3214182" y="968726"/>
                </a:cubicBezTo>
                <a:cubicBezTo>
                  <a:pt x="3265353" y="1201483"/>
                  <a:pt x="3153094" y="1260469"/>
                  <a:pt x="3214182" y="1491838"/>
                </a:cubicBezTo>
                <a:cubicBezTo>
                  <a:pt x="3275270" y="1723207"/>
                  <a:pt x="3165981" y="1847965"/>
                  <a:pt x="3214182" y="1937452"/>
                </a:cubicBezTo>
                <a:cubicBezTo>
                  <a:pt x="3034594" y="1969704"/>
                  <a:pt x="2876555" y="1937201"/>
                  <a:pt x="2774910" y="1937452"/>
                </a:cubicBezTo>
                <a:cubicBezTo>
                  <a:pt x="2673265" y="1937703"/>
                  <a:pt x="2477719" y="1913843"/>
                  <a:pt x="2207072" y="1937452"/>
                </a:cubicBezTo>
                <a:cubicBezTo>
                  <a:pt x="1936425" y="1961061"/>
                  <a:pt x="1924638" y="1909005"/>
                  <a:pt x="1767800" y="1937452"/>
                </a:cubicBezTo>
                <a:cubicBezTo>
                  <a:pt x="1610962" y="1965899"/>
                  <a:pt x="1390622" y="1878100"/>
                  <a:pt x="1232103" y="1937452"/>
                </a:cubicBezTo>
                <a:cubicBezTo>
                  <a:pt x="1073584" y="1996804"/>
                  <a:pt x="1010202" y="1891343"/>
                  <a:pt x="792832" y="1937452"/>
                </a:cubicBezTo>
                <a:cubicBezTo>
                  <a:pt x="575462" y="1983561"/>
                  <a:pt x="175477" y="1850835"/>
                  <a:pt x="0" y="1937452"/>
                </a:cubicBezTo>
                <a:cubicBezTo>
                  <a:pt x="-52397" y="1822206"/>
                  <a:pt x="6981" y="1645657"/>
                  <a:pt x="0" y="1433714"/>
                </a:cubicBezTo>
                <a:cubicBezTo>
                  <a:pt x="-6981" y="1221771"/>
                  <a:pt x="12052" y="1168937"/>
                  <a:pt x="0" y="910602"/>
                </a:cubicBezTo>
                <a:cubicBezTo>
                  <a:pt x="-12052" y="652267"/>
                  <a:pt x="24162" y="590779"/>
                  <a:pt x="0" y="464988"/>
                </a:cubicBezTo>
                <a:cubicBezTo>
                  <a:pt x="-24162" y="339197"/>
                  <a:pt x="38609" y="231485"/>
                  <a:pt x="0" y="0"/>
                </a:cubicBezTo>
                <a:close/>
              </a:path>
              <a:path w="3214182" h="1937452" stroke="0" extrusionOk="0">
                <a:moveTo>
                  <a:pt x="0" y="0"/>
                </a:moveTo>
                <a:cubicBezTo>
                  <a:pt x="246048" y="-19544"/>
                  <a:pt x="293999" y="65244"/>
                  <a:pt x="567839" y="0"/>
                </a:cubicBezTo>
                <a:cubicBezTo>
                  <a:pt x="841679" y="-65244"/>
                  <a:pt x="892450" y="50381"/>
                  <a:pt x="1167819" y="0"/>
                </a:cubicBezTo>
                <a:cubicBezTo>
                  <a:pt x="1443188" y="-50381"/>
                  <a:pt x="1554772" y="48792"/>
                  <a:pt x="1671375" y="0"/>
                </a:cubicBezTo>
                <a:cubicBezTo>
                  <a:pt x="1787978" y="-48792"/>
                  <a:pt x="2008715" y="1198"/>
                  <a:pt x="2271355" y="0"/>
                </a:cubicBezTo>
                <a:cubicBezTo>
                  <a:pt x="2533995" y="-1198"/>
                  <a:pt x="2864680" y="39343"/>
                  <a:pt x="3214182" y="0"/>
                </a:cubicBezTo>
                <a:cubicBezTo>
                  <a:pt x="3219674" y="104640"/>
                  <a:pt x="3183279" y="353892"/>
                  <a:pt x="3214182" y="464988"/>
                </a:cubicBezTo>
                <a:cubicBezTo>
                  <a:pt x="3245085" y="576084"/>
                  <a:pt x="3162683" y="729771"/>
                  <a:pt x="3214182" y="910602"/>
                </a:cubicBezTo>
                <a:cubicBezTo>
                  <a:pt x="3265681" y="1091433"/>
                  <a:pt x="3202243" y="1237880"/>
                  <a:pt x="3214182" y="1375591"/>
                </a:cubicBezTo>
                <a:cubicBezTo>
                  <a:pt x="3226121" y="1513302"/>
                  <a:pt x="3147213" y="1754339"/>
                  <a:pt x="3214182" y="1937452"/>
                </a:cubicBezTo>
                <a:cubicBezTo>
                  <a:pt x="3029138" y="1948515"/>
                  <a:pt x="2907613" y="1902558"/>
                  <a:pt x="2742769" y="1937452"/>
                </a:cubicBezTo>
                <a:cubicBezTo>
                  <a:pt x="2577925" y="1972346"/>
                  <a:pt x="2429011" y="1924830"/>
                  <a:pt x="2303497" y="1937452"/>
                </a:cubicBezTo>
                <a:cubicBezTo>
                  <a:pt x="2177983" y="1950074"/>
                  <a:pt x="2040887" y="1886883"/>
                  <a:pt x="1799942" y="1937452"/>
                </a:cubicBezTo>
                <a:cubicBezTo>
                  <a:pt x="1558998" y="1988021"/>
                  <a:pt x="1428248" y="1921805"/>
                  <a:pt x="1199961" y="1937452"/>
                </a:cubicBezTo>
                <a:cubicBezTo>
                  <a:pt x="971674" y="1953099"/>
                  <a:pt x="841337" y="1911631"/>
                  <a:pt x="728548" y="1937452"/>
                </a:cubicBezTo>
                <a:cubicBezTo>
                  <a:pt x="615759" y="1963273"/>
                  <a:pt x="205727" y="1878464"/>
                  <a:pt x="0" y="1937452"/>
                </a:cubicBezTo>
                <a:cubicBezTo>
                  <a:pt x="-13236" y="1796333"/>
                  <a:pt x="7877" y="1525920"/>
                  <a:pt x="0" y="1414340"/>
                </a:cubicBezTo>
                <a:cubicBezTo>
                  <a:pt x="-7877" y="1302760"/>
                  <a:pt x="43388" y="1083250"/>
                  <a:pt x="0" y="910602"/>
                </a:cubicBezTo>
                <a:cubicBezTo>
                  <a:pt x="-43388" y="737954"/>
                  <a:pt x="48626" y="657728"/>
                  <a:pt x="0" y="445614"/>
                </a:cubicBezTo>
                <a:cubicBezTo>
                  <a:pt x="-48626" y="233500"/>
                  <a:pt x="47031" y="128011"/>
                  <a:pt x="0" y="0"/>
                </a:cubicBezTo>
                <a:close/>
              </a:path>
            </a:pathLst>
          </a:custGeom>
          <a:solidFill>
            <a:schemeClr val="accent6">
              <a:lumMod val="20000"/>
              <a:lumOff val="80000"/>
            </a:schemeClr>
          </a:solidFill>
          <a:ln>
            <a:solidFill>
              <a:schemeClr val="bg1"/>
            </a:solidFill>
            <a:extLst>
              <a:ext uri="{C807C97D-BFC1-408E-A445-0C87EB9F89A2}">
                <ask:lineSketchStyleProps xmlns:ask="http://schemas.microsoft.com/office/drawing/2018/sketchyshapes" sd="3325784246">
                  <a:prstGeom prst="rect">
                    <a:avLst/>
                  </a:prstGeom>
                  <ask:type>
                    <ask:lineSketchScribble/>
                  </ask:type>
                </ask:lineSketchStyleProps>
              </a:ext>
            </a:extLst>
          </a:ln>
          <a:effectLst/>
        </p:spPr>
        <p:txBody>
          <a:bodyPr/>
          <a:lstStyle>
            <a:defPPr>
              <a:defRPr lang="en-US"/>
            </a:defPPr>
            <a:lvl1pPr indent="0">
              <a:lnSpc>
                <a:spcPct val="150000"/>
              </a:lnSpc>
              <a:spcBef>
                <a:spcPct val="20000"/>
              </a:spcBef>
              <a:buClr>
                <a:schemeClr val="accent2"/>
              </a:buClr>
              <a:buSzPct val="140000"/>
              <a:buFont typeface="Arial"/>
              <a:buNone/>
              <a:defRPr sz="2000" b="1">
                <a:solidFill>
                  <a:schemeClr val="accent6">
                    <a:lumMod val="75000"/>
                  </a:schemeClr>
                </a:solidFill>
                <a:latin typeface="+mj-lt"/>
                <a:cs typeface="Trebuchet MS"/>
              </a:defRPr>
            </a:lvl1pPr>
            <a:lvl2pPr marL="742950" indent="-285750">
              <a:spcBef>
                <a:spcPct val="20000"/>
              </a:spcBef>
              <a:buFont typeface="Arial"/>
              <a:buChar char="–"/>
              <a:defRPr>
                <a:latin typeface="Trebuchet MS"/>
                <a:cs typeface="Trebuchet MS"/>
              </a:defRPr>
            </a:lvl2pPr>
            <a:lvl3pPr marL="1143000" indent="-228600">
              <a:spcBef>
                <a:spcPct val="20000"/>
              </a:spcBef>
              <a:buFont typeface="Arial"/>
              <a:buChar char="•"/>
              <a:defRPr sz="1600">
                <a:latin typeface="Trebuchet MS"/>
                <a:cs typeface="Trebuchet MS"/>
              </a:defRPr>
            </a:lvl3pPr>
            <a:lvl4pPr marL="1600200" indent="-228600">
              <a:spcBef>
                <a:spcPct val="20000"/>
              </a:spcBef>
              <a:buFont typeface="Arial"/>
              <a:buChar char="–"/>
              <a:defRPr sz="1300">
                <a:latin typeface="Trebuchet MS"/>
                <a:cs typeface="Trebuchet MS"/>
              </a:defRPr>
            </a:lvl4pPr>
            <a:lvl5pPr marL="2057400" indent="-228600">
              <a:spcBef>
                <a:spcPct val="20000"/>
              </a:spcBef>
              <a:buFont typeface="Arial"/>
              <a:buChar char="»"/>
              <a:defRPr sz="1100">
                <a:latin typeface="Trebuchet MS"/>
                <a:cs typeface="Trebuchet MS"/>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sz="1800" dirty="0"/>
              <a:t>[ &lt;&lt;label&gt;&gt; ]</a:t>
            </a:r>
          </a:p>
          <a:p>
            <a:r>
              <a:rPr lang="en-US" sz="1800" dirty="0"/>
              <a:t>FOR </a:t>
            </a:r>
            <a:r>
              <a:rPr lang="en-US" sz="1800" dirty="0">
                <a:solidFill>
                  <a:schemeClr val="tx1"/>
                </a:solidFill>
              </a:rPr>
              <a:t>target</a:t>
            </a:r>
            <a:r>
              <a:rPr lang="en-US" sz="1800" dirty="0"/>
              <a:t> IN </a:t>
            </a:r>
            <a:r>
              <a:rPr lang="en-US" sz="1800" dirty="0">
                <a:solidFill>
                  <a:schemeClr val="tx1"/>
                </a:solidFill>
              </a:rPr>
              <a:t>query</a:t>
            </a:r>
            <a:r>
              <a:rPr lang="en-US" sz="1800" dirty="0"/>
              <a:t> LOOP</a:t>
            </a:r>
          </a:p>
          <a:p>
            <a:r>
              <a:rPr lang="en-US" sz="1800" dirty="0"/>
              <a:t>    </a:t>
            </a:r>
            <a:r>
              <a:rPr lang="en-US" sz="1800" dirty="0">
                <a:solidFill>
                  <a:schemeClr val="tx1"/>
                </a:solidFill>
              </a:rPr>
              <a:t>statements</a:t>
            </a:r>
          </a:p>
          <a:p>
            <a:r>
              <a:rPr lang="en-US" sz="1800" dirty="0"/>
              <a:t>END LOOP [ label ];</a:t>
            </a:r>
            <a:endParaRPr lang="en-US" sz="1800" dirty="0">
              <a:solidFill>
                <a:schemeClr val="accent1"/>
              </a:solidFill>
            </a:endParaRPr>
          </a:p>
        </p:txBody>
      </p:sp>
      <p:sp>
        <p:nvSpPr>
          <p:cNvPr id="5" name="Rectangle 4">
            <a:extLst>
              <a:ext uri="{FF2B5EF4-FFF2-40B4-BE49-F238E27FC236}">
                <a16:creationId xmlns:a16="http://schemas.microsoft.com/office/drawing/2014/main" id="{0A853FC5-7E9F-4041-80DC-7287034414CC}"/>
              </a:ext>
            </a:extLst>
          </p:cNvPr>
          <p:cNvSpPr/>
          <p:nvPr/>
        </p:nvSpPr>
        <p:spPr>
          <a:xfrm>
            <a:off x="6096000" y="1223742"/>
            <a:ext cx="5235147" cy="4188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accent6">
                    <a:lumMod val="60000"/>
                    <a:lumOff val="40000"/>
                  </a:schemeClr>
                </a:solidFill>
                <a:latin typeface="Courier New" panose="02070309020205020404" pitchFamily="49" charset="0"/>
              </a:rPr>
              <a:t>do</a:t>
            </a:r>
          </a:p>
          <a:p>
            <a:r>
              <a:rPr lang="en-US" sz="1600" dirty="0">
                <a:solidFill>
                  <a:schemeClr val="accent6">
                    <a:lumMod val="60000"/>
                    <a:lumOff val="40000"/>
                  </a:schemeClr>
                </a:solidFill>
                <a:latin typeface="Courier New" panose="02070309020205020404" pitchFamily="49" charset="0"/>
              </a:rPr>
              <a:t>$$</a:t>
            </a:r>
          </a:p>
          <a:p>
            <a:r>
              <a:rPr lang="en-US" sz="1600" dirty="0">
                <a:solidFill>
                  <a:schemeClr val="accent6">
                    <a:lumMod val="60000"/>
                    <a:lumOff val="40000"/>
                  </a:schemeClr>
                </a:solidFill>
                <a:latin typeface="Courier New" panose="02070309020205020404" pitchFamily="49" charset="0"/>
              </a:rPr>
              <a:t>declare</a:t>
            </a:r>
          </a:p>
          <a:p>
            <a:r>
              <a:rPr lang="en-US" sz="1600" dirty="0">
                <a:solidFill>
                  <a:schemeClr val="accent6">
                    <a:lumMod val="60000"/>
                    <a:lumOff val="40000"/>
                  </a:schemeClr>
                </a:solidFill>
                <a:latin typeface="Courier New" panose="02070309020205020404" pitchFamily="49" charset="0"/>
              </a:rPr>
              <a:t>    </a:t>
            </a:r>
            <a:r>
              <a:rPr lang="en-US" sz="1600" dirty="0">
                <a:solidFill>
                  <a:schemeClr val="bg1"/>
                </a:solidFill>
                <a:latin typeface="Courier New" panose="02070309020205020404" pitchFamily="49" charset="0"/>
              </a:rPr>
              <a:t>rec</a:t>
            </a:r>
            <a:r>
              <a:rPr lang="en-US" sz="1600" dirty="0">
                <a:solidFill>
                  <a:schemeClr val="accent6">
                    <a:lumMod val="60000"/>
                    <a:lumOff val="40000"/>
                  </a:schemeClr>
                </a:solidFill>
                <a:latin typeface="Courier New" panose="02070309020205020404" pitchFamily="49" charset="0"/>
              </a:rPr>
              <a:t> record;</a:t>
            </a:r>
          </a:p>
          <a:p>
            <a:r>
              <a:rPr lang="en-US" sz="1600" dirty="0">
                <a:solidFill>
                  <a:schemeClr val="accent6">
                    <a:lumMod val="60000"/>
                    <a:lumOff val="40000"/>
                  </a:schemeClr>
                </a:solidFill>
                <a:latin typeface="Courier New" panose="02070309020205020404" pitchFamily="49" charset="0"/>
              </a:rPr>
              <a:t>begin</a:t>
            </a:r>
          </a:p>
          <a:p>
            <a:r>
              <a:rPr lang="en-US" sz="1600" dirty="0">
                <a:solidFill>
                  <a:schemeClr val="accent6">
                    <a:lumMod val="60000"/>
                    <a:lumOff val="40000"/>
                  </a:schemeClr>
                </a:solidFill>
                <a:latin typeface="Courier New" panose="02070309020205020404" pitchFamily="49" charset="0"/>
              </a:rPr>
              <a:t>    for </a:t>
            </a:r>
            <a:r>
              <a:rPr lang="en-US" sz="1600" dirty="0">
                <a:solidFill>
                  <a:schemeClr val="bg1"/>
                </a:solidFill>
                <a:latin typeface="Courier New" panose="02070309020205020404" pitchFamily="49" charset="0"/>
              </a:rPr>
              <a:t>rec</a:t>
            </a:r>
            <a:r>
              <a:rPr lang="en-US" sz="1600" dirty="0">
                <a:solidFill>
                  <a:schemeClr val="accent6">
                    <a:lumMod val="60000"/>
                    <a:lumOff val="40000"/>
                  </a:schemeClr>
                </a:solidFill>
                <a:latin typeface="Courier New" panose="02070309020205020404" pitchFamily="49" charset="0"/>
              </a:rPr>
              <a:t> in </a:t>
            </a:r>
            <a:r>
              <a:rPr lang="en-US" sz="1600" dirty="0">
                <a:solidFill>
                  <a:schemeClr val="bg1"/>
                </a:solidFill>
                <a:latin typeface="Courier New" panose="02070309020205020404" pitchFamily="49" charset="0"/>
              </a:rPr>
              <a:t>select id, title</a:t>
            </a:r>
          </a:p>
          <a:p>
            <a:r>
              <a:rPr lang="en-US" sz="1600" dirty="0">
                <a:solidFill>
                  <a:schemeClr val="bg1"/>
                </a:solidFill>
                <a:latin typeface="Courier New" panose="02070309020205020404" pitchFamily="49" charset="0"/>
              </a:rPr>
              <a:t>	           from </a:t>
            </a:r>
            <a:r>
              <a:rPr lang="en-US" sz="1600" dirty="0" err="1">
                <a:solidFill>
                  <a:schemeClr val="bg1"/>
                </a:solidFill>
                <a:latin typeface="Courier New" panose="02070309020205020404" pitchFamily="49" charset="0"/>
              </a:rPr>
              <a:t>some_table</a:t>
            </a:r>
            <a:r>
              <a:rPr lang="en-US" sz="1600" dirty="0">
                <a:solidFill>
                  <a:schemeClr val="bg1"/>
                </a:solidFill>
                <a:latin typeface="Courier New" panose="02070309020205020404" pitchFamily="49" charset="0"/>
              </a:rPr>
              <a:t> </a:t>
            </a:r>
          </a:p>
          <a:p>
            <a:r>
              <a:rPr lang="en-US" sz="1600" dirty="0">
                <a:solidFill>
                  <a:schemeClr val="bg1"/>
                </a:solidFill>
                <a:latin typeface="Courier New" panose="02070309020205020404" pitchFamily="49" charset="0"/>
              </a:rPr>
              <a:t>	           order by id desc, title</a:t>
            </a:r>
          </a:p>
          <a:p>
            <a:r>
              <a:rPr lang="en-US" sz="1600" dirty="0">
                <a:solidFill>
                  <a:schemeClr val="bg1"/>
                </a:solidFill>
                <a:latin typeface="Courier New" panose="02070309020205020404" pitchFamily="49" charset="0"/>
              </a:rPr>
              <a:t>	           limit 5 </a:t>
            </a:r>
          </a:p>
          <a:p>
            <a:r>
              <a:rPr lang="en-US" sz="1600" dirty="0">
                <a:solidFill>
                  <a:schemeClr val="accent6">
                    <a:lumMod val="60000"/>
                    <a:lumOff val="40000"/>
                  </a:schemeClr>
                </a:solidFill>
                <a:latin typeface="Courier New" panose="02070309020205020404" pitchFamily="49" charset="0"/>
              </a:rPr>
              <a:t>    loop </a:t>
            </a:r>
          </a:p>
          <a:p>
            <a:r>
              <a:rPr lang="en-US" sz="1600" dirty="0">
                <a:solidFill>
                  <a:schemeClr val="accent6">
                    <a:lumMod val="60000"/>
                    <a:lumOff val="40000"/>
                  </a:schemeClr>
                </a:solidFill>
                <a:latin typeface="Courier New" panose="02070309020205020404" pitchFamily="49" charset="0"/>
              </a:rPr>
              <a:t>	  raise notice '</a:t>
            </a:r>
            <a:r>
              <a:rPr lang="en-US" sz="1600" dirty="0">
                <a:solidFill>
                  <a:schemeClr val="bg1"/>
                </a:solidFill>
                <a:latin typeface="Courier New" panose="02070309020205020404" pitchFamily="49" charset="0"/>
              </a:rPr>
              <a:t>%(title: %)</a:t>
            </a:r>
            <a:r>
              <a:rPr lang="en-US" sz="1600" dirty="0">
                <a:solidFill>
                  <a:schemeClr val="accent6">
                    <a:lumMod val="60000"/>
                    <a:lumOff val="40000"/>
                  </a:schemeClr>
                </a:solidFill>
                <a:latin typeface="Courier New" panose="02070309020205020404" pitchFamily="49" charset="0"/>
              </a:rPr>
              <a:t>’, </a:t>
            </a:r>
          </a:p>
          <a:p>
            <a:r>
              <a:rPr lang="en-US" sz="1600" dirty="0">
                <a:solidFill>
                  <a:schemeClr val="accent6">
                    <a:lumMod val="60000"/>
                    <a:lumOff val="40000"/>
                  </a:schemeClr>
                </a:solidFill>
                <a:latin typeface="Courier New" panose="02070309020205020404" pitchFamily="49" charset="0"/>
              </a:rPr>
              <a:t>                    </a:t>
            </a:r>
            <a:r>
              <a:rPr lang="en-US" sz="1600" dirty="0">
                <a:solidFill>
                  <a:schemeClr val="bg1"/>
                </a:solidFill>
                <a:latin typeface="Courier New" panose="02070309020205020404" pitchFamily="49" charset="0"/>
              </a:rPr>
              <a:t>rec.id, </a:t>
            </a:r>
          </a:p>
          <a:p>
            <a:r>
              <a:rPr lang="en-US" sz="1600" dirty="0">
                <a:solidFill>
                  <a:schemeClr val="bg1"/>
                </a:solidFill>
                <a:latin typeface="Courier New" panose="02070309020205020404" pitchFamily="49" charset="0"/>
              </a:rPr>
              <a:t>                    </a:t>
            </a:r>
            <a:r>
              <a:rPr lang="en-US" sz="1600" dirty="0" err="1">
                <a:solidFill>
                  <a:schemeClr val="bg1"/>
                </a:solidFill>
                <a:latin typeface="Courier New" panose="02070309020205020404" pitchFamily="49" charset="0"/>
              </a:rPr>
              <a:t>rec.title</a:t>
            </a:r>
            <a:r>
              <a:rPr lang="en-US" sz="1600" dirty="0">
                <a:solidFill>
                  <a:schemeClr val="accent6">
                    <a:lumMod val="60000"/>
                    <a:lumOff val="40000"/>
                  </a:schemeClr>
                </a:solidFill>
                <a:latin typeface="Courier New" panose="02070309020205020404" pitchFamily="49" charset="0"/>
              </a:rPr>
              <a:t>;</a:t>
            </a:r>
          </a:p>
          <a:p>
            <a:r>
              <a:rPr lang="en-US" sz="1600" dirty="0">
                <a:solidFill>
                  <a:schemeClr val="accent6">
                    <a:lumMod val="60000"/>
                    <a:lumOff val="40000"/>
                  </a:schemeClr>
                </a:solidFill>
                <a:latin typeface="Courier New" panose="02070309020205020404" pitchFamily="49" charset="0"/>
              </a:rPr>
              <a:t>    end loop;</a:t>
            </a:r>
          </a:p>
          <a:p>
            <a:r>
              <a:rPr lang="en-US" sz="1600" dirty="0">
                <a:solidFill>
                  <a:schemeClr val="accent6">
                    <a:lumMod val="60000"/>
                    <a:lumOff val="40000"/>
                  </a:schemeClr>
                </a:solidFill>
                <a:latin typeface="Courier New" panose="02070309020205020404" pitchFamily="49" charset="0"/>
              </a:rPr>
              <a:t>end;</a:t>
            </a:r>
          </a:p>
          <a:p>
            <a:r>
              <a:rPr lang="en-US" sz="1600" dirty="0">
                <a:solidFill>
                  <a:schemeClr val="accent6">
                    <a:lumMod val="60000"/>
                    <a:lumOff val="40000"/>
                  </a:schemeClr>
                </a:solidFill>
                <a:latin typeface="Courier New" panose="02070309020205020404" pitchFamily="49" charset="0"/>
              </a:rPr>
              <a:t>$$</a:t>
            </a:r>
          </a:p>
        </p:txBody>
      </p:sp>
    </p:spTree>
    <p:extLst>
      <p:ext uri="{BB962C8B-B14F-4D97-AF65-F5344CB8AC3E}">
        <p14:creationId xmlns:p14="http://schemas.microsoft.com/office/powerpoint/2010/main" val="3354836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B67789-CF41-44F8-96F4-A2A681E2199A}"/>
              </a:ext>
            </a:extLst>
          </p:cNvPr>
          <p:cNvSpPr>
            <a:spLocks noGrp="1"/>
          </p:cNvSpPr>
          <p:nvPr>
            <p:ph type="title"/>
          </p:nvPr>
        </p:nvSpPr>
        <p:spPr/>
        <p:txBody>
          <a:bodyPr/>
          <a:lstStyle/>
          <a:p>
            <a:r>
              <a:rPr lang="en-US" b="1" dirty="0"/>
              <a:t>Control Structures: LOOP FOR EACH</a:t>
            </a:r>
          </a:p>
        </p:txBody>
      </p:sp>
      <p:sp>
        <p:nvSpPr>
          <p:cNvPr id="15" name="TextBox 14">
            <a:extLst>
              <a:ext uri="{FF2B5EF4-FFF2-40B4-BE49-F238E27FC236}">
                <a16:creationId xmlns:a16="http://schemas.microsoft.com/office/drawing/2014/main" id="{491D66C8-33E2-4CDF-8730-9ED4C603475B}"/>
              </a:ext>
            </a:extLst>
          </p:cNvPr>
          <p:cNvSpPr txBox="1"/>
          <p:nvPr/>
        </p:nvSpPr>
        <p:spPr>
          <a:xfrm>
            <a:off x="579342" y="1843943"/>
            <a:ext cx="4256183" cy="2379806"/>
          </a:xfrm>
          <a:custGeom>
            <a:avLst/>
            <a:gdLst>
              <a:gd name="connsiteX0" fmla="*/ 0 w 4256183"/>
              <a:gd name="connsiteY0" fmla="*/ 0 h 2379806"/>
              <a:gd name="connsiteX1" fmla="*/ 574585 w 4256183"/>
              <a:gd name="connsiteY1" fmla="*/ 0 h 2379806"/>
              <a:gd name="connsiteX2" fmla="*/ 1021484 w 4256183"/>
              <a:gd name="connsiteY2" fmla="*/ 0 h 2379806"/>
              <a:gd name="connsiteX3" fmla="*/ 1468383 w 4256183"/>
              <a:gd name="connsiteY3" fmla="*/ 0 h 2379806"/>
              <a:gd name="connsiteX4" fmla="*/ 2000406 w 4256183"/>
              <a:gd name="connsiteY4" fmla="*/ 0 h 2379806"/>
              <a:gd name="connsiteX5" fmla="*/ 2532429 w 4256183"/>
              <a:gd name="connsiteY5" fmla="*/ 0 h 2379806"/>
              <a:gd name="connsiteX6" fmla="*/ 2979328 w 4256183"/>
              <a:gd name="connsiteY6" fmla="*/ 0 h 2379806"/>
              <a:gd name="connsiteX7" fmla="*/ 3383665 w 4256183"/>
              <a:gd name="connsiteY7" fmla="*/ 0 h 2379806"/>
              <a:gd name="connsiteX8" fmla="*/ 4256183 w 4256183"/>
              <a:gd name="connsiteY8" fmla="*/ 0 h 2379806"/>
              <a:gd name="connsiteX9" fmla="*/ 4256183 w 4256183"/>
              <a:gd name="connsiteY9" fmla="*/ 618750 h 2379806"/>
              <a:gd name="connsiteX10" fmla="*/ 4256183 w 4256183"/>
              <a:gd name="connsiteY10" fmla="*/ 1237499 h 2379806"/>
              <a:gd name="connsiteX11" fmla="*/ 4256183 w 4256183"/>
              <a:gd name="connsiteY11" fmla="*/ 1761056 h 2379806"/>
              <a:gd name="connsiteX12" fmla="*/ 4256183 w 4256183"/>
              <a:gd name="connsiteY12" fmla="*/ 2379806 h 2379806"/>
              <a:gd name="connsiteX13" fmla="*/ 3766722 w 4256183"/>
              <a:gd name="connsiteY13" fmla="*/ 2379806 h 2379806"/>
              <a:gd name="connsiteX14" fmla="*/ 3192137 w 4256183"/>
              <a:gd name="connsiteY14" fmla="*/ 2379806 h 2379806"/>
              <a:gd name="connsiteX15" fmla="*/ 2660114 w 4256183"/>
              <a:gd name="connsiteY15" fmla="*/ 2379806 h 2379806"/>
              <a:gd name="connsiteX16" fmla="*/ 2255777 w 4256183"/>
              <a:gd name="connsiteY16" fmla="*/ 2379806 h 2379806"/>
              <a:gd name="connsiteX17" fmla="*/ 1766316 w 4256183"/>
              <a:gd name="connsiteY17" fmla="*/ 2379806 h 2379806"/>
              <a:gd name="connsiteX18" fmla="*/ 1149169 w 4256183"/>
              <a:gd name="connsiteY18" fmla="*/ 2379806 h 2379806"/>
              <a:gd name="connsiteX19" fmla="*/ 574585 w 4256183"/>
              <a:gd name="connsiteY19" fmla="*/ 2379806 h 2379806"/>
              <a:gd name="connsiteX20" fmla="*/ 0 w 4256183"/>
              <a:gd name="connsiteY20" fmla="*/ 2379806 h 2379806"/>
              <a:gd name="connsiteX21" fmla="*/ 0 w 4256183"/>
              <a:gd name="connsiteY21" fmla="*/ 1856249 h 2379806"/>
              <a:gd name="connsiteX22" fmla="*/ 0 w 4256183"/>
              <a:gd name="connsiteY22" fmla="*/ 1237499 h 2379806"/>
              <a:gd name="connsiteX23" fmla="*/ 0 w 4256183"/>
              <a:gd name="connsiteY23" fmla="*/ 594952 h 2379806"/>
              <a:gd name="connsiteX24" fmla="*/ 0 w 4256183"/>
              <a:gd name="connsiteY24" fmla="*/ 0 h 2379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256183" h="2379806" fill="none" extrusionOk="0">
                <a:moveTo>
                  <a:pt x="0" y="0"/>
                </a:moveTo>
                <a:cubicBezTo>
                  <a:pt x="133847" y="-67276"/>
                  <a:pt x="396211" y="49720"/>
                  <a:pt x="574585" y="0"/>
                </a:cubicBezTo>
                <a:cubicBezTo>
                  <a:pt x="752959" y="-49720"/>
                  <a:pt x="893533" y="47942"/>
                  <a:pt x="1021484" y="0"/>
                </a:cubicBezTo>
                <a:cubicBezTo>
                  <a:pt x="1149435" y="-47942"/>
                  <a:pt x="1353023" y="142"/>
                  <a:pt x="1468383" y="0"/>
                </a:cubicBezTo>
                <a:cubicBezTo>
                  <a:pt x="1583743" y="-142"/>
                  <a:pt x="1823941" y="10624"/>
                  <a:pt x="2000406" y="0"/>
                </a:cubicBezTo>
                <a:cubicBezTo>
                  <a:pt x="2176871" y="-10624"/>
                  <a:pt x="2319329" y="38418"/>
                  <a:pt x="2532429" y="0"/>
                </a:cubicBezTo>
                <a:cubicBezTo>
                  <a:pt x="2745529" y="-38418"/>
                  <a:pt x="2781617" y="9355"/>
                  <a:pt x="2979328" y="0"/>
                </a:cubicBezTo>
                <a:cubicBezTo>
                  <a:pt x="3177039" y="-9355"/>
                  <a:pt x="3193570" y="48427"/>
                  <a:pt x="3383665" y="0"/>
                </a:cubicBezTo>
                <a:cubicBezTo>
                  <a:pt x="3573760" y="-48427"/>
                  <a:pt x="3831368" y="23046"/>
                  <a:pt x="4256183" y="0"/>
                </a:cubicBezTo>
                <a:cubicBezTo>
                  <a:pt x="4283965" y="125871"/>
                  <a:pt x="4201711" y="458117"/>
                  <a:pt x="4256183" y="618750"/>
                </a:cubicBezTo>
                <a:cubicBezTo>
                  <a:pt x="4310655" y="779383"/>
                  <a:pt x="4212946" y="1021939"/>
                  <a:pt x="4256183" y="1237499"/>
                </a:cubicBezTo>
                <a:cubicBezTo>
                  <a:pt x="4299420" y="1453059"/>
                  <a:pt x="4217727" y="1501300"/>
                  <a:pt x="4256183" y="1761056"/>
                </a:cubicBezTo>
                <a:cubicBezTo>
                  <a:pt x="4294639" y="2020812"/>
                  <a:pt x="4250921" y="2218169"/>
                  <a:pt x="4256183" y="2379806"/>
                </a:cubicBezTo>
                <a:cubicBezTo>
                  <a:pt x="4087622" y="2408740"/>
                  <a:pt x="3961621" y="2365430"/>
                  <a:pt x="3766722" y="2379806"/>
                </a:cubicBezTo>
                <a:cubicBezTo>
                  <a:pt x="3571823" y="2394182"/>
                  <a:pt x="3428304" y="2319456"/>
                  <a:pt x="3192137" y="2379806"/>
                </a:cubicBezTo>
                <a:cubicBezTo>
                  <a:pt x="2955970" y="2440156"/>
                  <a:pt x="2918175" y="2372041"/>
                  <a:pt x="2660114" y="2379806"/>
                </a:cubicBezTo>
                <a:cubicBezTo>
                  <a:pt x="2402053" y="2387571"/>
                  <a:pt x="2445165" y="2370095"/>
                  <a:pt x="2255777" y="2379806"/>
                </a:cubicBezTo>
                <a:cubicBezTo>
                  <a:pt x="2066389" y="2389517"/>
                  <a:pt x="1974222" y="2360368"/>
                  <a:pt x="1766316" y="2379806"/>
                </a:cubicBezTo>
                <a:cubicBezTo>
                  <a:pt x="1558410" y="2399244"/>
                  <a:pt x="1432425" y="2367288"/>
                  <a:pt x="1149169" y="2379806"/>
                </a:cubicBezTo>
                <a:cubicBezTo>
                  <a:pt x="865913" y="2392324"/>
                  <a:pt x="752173" y="2316787"/>
                  <a:pt x="574585" y="2379806"/>
                </a:cubicBezTo>
                <a:cubicBezTo>
                  <a:pt x="396997" y="2442825"/>
                  <a:pt x="166142" y="2339909"/>
                  <a:pt x="0" y="2379806"/>
                </a:cubicBezTo>
                <a:cubicBezTo>
                  <a:pt x="-52641" y="2134811"/>
                  <a:pt x="36170" y="1987340"/>
                  <a:pt x="0" y="1856249"/>
                </a:cubicBezTo>
                <a:cubicBezTo>
                  <a:pt x="-36170" y="1725158"/>
                  <a:pt x="17209" y="1441707"/>
                  <a:pt x="0" y="1237499"/>
                </a:cubicBezTo>
                <a:cubicBezTo>
                  <a:pt x="-17209" y="1033291"/>
                  <a:pt x="153" y="771074"/>
                  <a:pt x="0" y="594952"/>
                </a:cubicBezTo>
                <a:cubicBezTo>
                  <a:pt x="-153" y="418830"/>
                  <a:pt x="46126" y="143970"/>
                  <a:pt x="0" y="0"/>
                </a:cubicBezTo>
                <a:close/>
              </a:path>
              <a:path w="4256183" h="2379806" stroke="0" extrusionOk="0">
                <a:moveTo>
                  <a:pt x="0" y="0"/>
                </a:moveTo>
                <a:cubicBezTo>
                  <a:pt x="285858" y="-59467"/>
                  <a:pt x="331441" y="17007"/>
                  <a:pt x="574585" y="0"/>
                </a:cubicBezTo>
                <a:cubicBezTo>
                  <a:pt x="817729" y="-17007"/>
                  <a:pt x="886674" y="50730"/>
                  <a:pt x="1191731" y="0"/>
                </a:cubicBezTo>
                <a:cubicBezTo>
                  <a:pt x="1496788" y="-50730"/>
                  <a:pt x="1480764" y="43158"/>
                  <a:pt x="1681192" y="0"/>
                </a:cubicBezTo>
                <a:cubicBezTo>
                  <a:pt x="1881620" y="-43158"/>
                  <a:pt x="2115880" y="1461"/>
                  <a:pt x="2298339" y="0"/>
                </a:cubicBezTo>
                <a:cubicBezTo>
                  <a:pt x="2480798" y="-1461"/>
                  <a:pt x="2749066" y="29545"/>
                  <a:pt x="2915485" y="0"/>
                </a:cubicBezTo>
                <a:cubicBezTo>
                  <a:pt x="3081904" y="-29545"/>
                  <a:pt x="3173732" y="740"/>
                  <a:pt x="3404946" y="0"/>
                </a:cubicBezTo>
                <a:cubicBezTo>
                  <a:pt x="3636160" y="-740"/>
                  <a:pt x="3932241" y="10716"/>
                  <a:pt x="4256183" y="0"/>
                </a:cubicBezTo>
                <a:cubicBezTo>
                  <a:pt x="4283697" y="237563"/>
                  <a:pt x="4209508" y="326474"/>
                  <a:pt x="4256183" y="618750"/>
                </a:cubicBezTo>
                <a:cubicBezTo>
                  <a:pt x="4302858" y="911026"/>
                  <a:pt x="4201638" y="957489"/>
                  <a:pt x="4256183" y="1213701"/>
                </a:cubicBezTo>
                <a:cubicBezTo>
                  <a:pt x="4310728" y="1469913"/>
                  <a:pt x="4190702" y="1533095"/>
                  <a:pt x="4256183" y="1761056"/>
                </a:cubicBezTo>
                <a:cubicBezTo>
                  <a:pt x="4321664" y="1989017"/>
                  <a:pt x="4250447" y="2150298"/>
                  <a:pt x="4256183" y="2379806"/>
                </a:cubicBezTo>
                <a:cubicBezTo>
                  <a:pt x="4130561" y="2405269"/>
                  <a:pt x="3948070" y="2323191"/>
                  <a:pt x="3724160" y="2379806"/>
                </a:cubicBezTo>
                <a:cubicBezTo>
                  <a:pt x="3500250" y="2436421"/>
                  <a:pt x="3389817" y="2342100"/>
                  <a:pt x="3107014" y="2379806"/>
                </a:cubicBezTo>
                <a:cubicBezTo>
                  <a:pt x="2824211" y="2417512"/>
                  <a:pt x="2754439" y="2353413"/>
                  <a:pt x="2660114" y="2379806"/>
                </a:cubicBezTo>
                <a:cubicBezTo>
                  <a:pt x="2565789" y="2406199"/>
                  <a:pt x="2190602" y="2378746"/>
                  <a:pt x="2042968" y="2379806"/>
                </a:cubicBezTo>
                <a:cubicBezTo>
                  <a:pt x="1895334" y="2380866"/>
                  <a:pt x="1581288" y="2334386"/>
                  <a:pt x="1425821" y="2379806"/>
                </a:cubicBezTo>
                <a:cubicBezTo>
                  <a:pt x="1270354" y="2425226"/>
                  <a:pt x="1097041" y="2354129"/>
                  <a:pt x="978922" y="2379806"/>
                </a:cubicBezTo>
                <a:cubicBezTo>
                  <a:pt x="860803" y="2405483"/>
                  <a:pt x="205905" y="2289640"/>
                  <a:pt x="0" y="2379806"/>
                </a:cubicBezTo>
                <a:cubicBezTo>
                  <a:pt x="-71263" y="2112568"/>
                  <a:pt x="69910" y="1983665"/>
                  <a:pt x="0" y="1784855"/>
                </a:cubicBezTo>
                <a:cubicBezTo>
                  <a:pt x="-69910" y="1586045"/>
                  <a:pt x="11081" y="1432465"/>
                  <a:pt x="0" y="1213701"/>
                </a:cubicBezTo>
                <a:cubicBezTo>
                  <a:pt x="-11081" y="994937"/>
                  <a:pt x="23200" y="852603"/>
                  <a:pt x="0" y="666346"/>
                </a:cubicBezTo>
                <a:cubicBezTo>
                  <a:pt x="-23200" y="480089"/>
                  <a:pt x="8198" y="297207"/>
                  <a:pt x="0" y="0"/>
                </a:cubicBezTo>
                <a:close/>
              </a:path>
            </a:pathLst>
          </a:custGeom>
          <a:solidFill>
            <a:schemeClr val="accent6">
              <a:lumMod val="20000"/>
              <a:lumOff val="80000"/>
            </a:schemeClr>
          </a:solidFill>
          <a:ln>
            <a:solidFill>
              <a:schemeClr val="bg1"/>
            </a:solidFill>
            <a:extLst>
              <a:ext uri="{C807C97D-BFC1-408E-A445-0C87EB9F89A2}">
                <ask:lineSketchStyleProps xmlns:ask="http://schemas.microsoft.com/office/drawing/2018/sketchyshapes" sd="3325784246">
                  <a:prstGeom prst="rect">
                    <a:avLst/>
                  </a:prstGeom>
                  <ask:type>
                    <ask:lineSketchScribble/>
                  </ask:type>
                </ask:lineSketchStyleProps>
              </a:ext>
            </a:extLst>
          </a:ln>
          <a:effectLst/>
        </p:spPr>
        <p:txBody>
          <a:bodyPr/>
          <a:lstStyle>
            <a:defPPr>
              <a:defRPr lang="en-US"/>
            </a:defPPr>
            <a:lvl1pPr indent="0">
              <a:lnSpc>
                <a:spcPct val="150000"/>
              </a:lnSpc>
              <a:spcBef>
                <a:spcPct val="20000"/>
              </a:spcBef>
              <a:buClr>
                <a:schemeClr val="accent2"/>
              </a:buClr>
              <a:buSzPct val="140000"/>
              <a:buFont typeface="Arial"/>
              <a:buNone/>
              <a:defRPr sz="2000" b="1">
                <a:solidFill>
                  <a:schemeClr val="accent6">
                    <a:lumMod val="75000"/>
                  </a:schemeClr>
                </a:solidFill>
                <a:latin typeface="+mj-lt"/>
                <a:cs typeface="Trebuchet MS"/>
              </a:defRPr>
            </a:lvl1pPr>
            <a:lvl2pPr marL="742950" indent="-285750">
              <a:spcBef>
                <a:spcPct val="20000"/>
              </a:spcBef>
              <a:buFont typeface="Arial"/>
              <a:buChar char="–"/>
              <a:defRPr>
                <a:latin typeface="Trebuchet MS"/>
                <a:cs typeface="Trebuchet MS"/>
              </a:defRPr>
            </a:lvl2pPr>
            <a:lvl3pPr marL="1143000" indent="-228600">
              <a:spcBef>
                <a:spcPct val="20000"/>
              </a:spcBef>
              <a:buFont typeface="Arial"/>
              <a:buChar char="•"/>
              <a:defRPr sz="1600">
                <a:latin typeface="Trebuchet MS"/>
                <a:cs typeface="Trebuchet MS"/>
              </a:defRPr>
            </a:lvl3pPr>
            <a:lvl4pPr marL="1600200" indent="-228600">
              <a:spcBef>
                <a:spcPct val="20000"/>
              </a:spcBef>
              <a:buFont typeface="Arial"/>
              <a:buChar char="–"/>
              <a:defRPr sz="1300">
                <a:latin typeface="Trebuchet MS"/>
                <a:cs typeface="Trebuchet MS"/>
              </a:defRPr>
            </a:lvl4pPr>
            <a:lvl5pPr marL="2057400" indent="-228600">
              <a:spcBef>
                <a:spcPct val="20000"/>
              </a:spcBef>
              <a:buFont typeface="Arial"/>
              <a:buChar char="»"/>
              <a:defRPr sz="1100">
                <a:latin typeface="Trebuchet MS"/>
                <a:cs typeface="Trebuchet MS"/>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sz="1800" dirty="0"/>
              <a:t>[ &lt;&lt;label&gt;&gt; ]</a:t>
            </a:r>
          </a:p>
          <a:p>
            <a:r>
              <a:rPr lang="en-US" sz="1800" dirty="0"/>
              <a:t>FOREACH </a:t>
            </a:r>
            <a:r>
              <a:rPr lang="en-US" sz="1600" dirty="0">
                <a:solidFill>
                  <a:schemeClr val="tx1"/>
                </a:solidFill>
              </a:rPr>
              <a:t>target</a:t>
            </a:r>
            <a:r>
              <a:rPr lang="en-US" sz="1800" dirty="0"/>
              <a:t> [ SLICE number ] IN ARRAY </a:t>
            </a:r>
            <a:r>
              <a:rPr lang="en-US" sz="1600" dirty="0">
                <a:solidFill>
                  <a:schemeClr val="tx1"/>
                </a:solidFill>
              </a:rPr>
              <a:t>expression</a:t>
            </a:r>
            <a:r>
              <a:rPr lang="en-US" sz="1800" dirty="0"/>
              <a:t> loop</a:t>
            </a:r>
          </a:p>
          <a:p>
            <a:r>
              <a:rPr lang="en-US" sz="1800" dirty="0"/>
              <a:t>    </a:t>
            </a:r>
            <a:r>
              <a:rPr lang="en-US" sz="1600" dirty="0">
                <a:solidFill>
                  <a:schemeClr val="tx1"/>
                </a:solidFill>
              </a:rPr>
              <a:t>statements</a:t>
            </a:r>
          </a:p>
          <a:p>
            <a:r>
              <a:rPr lang="en-US" sz="1800" dirty="0"/>
              <a:t>END LOOP [ label ];</a:t>
            </a:r>
            <a:endParaRPr lang="en-US" sz="1800" dirty="0">
              <a:solidFill>
                <a:schemeClr val="accent1"/>
              </a:solidFill>
            </a:endParaRPr>
          </a:p>
        </p:txBody>
      </p:sp>
      <p:sp>
        <p:nvSpPr>
          <p:cNvPr id="5" name="Rectangle 4">
            <a:extLst>
              <a:ext uri="{FF2B5EF4-FFF2-40B4-BE49-F238E27FC236}">
                <a16:creationId xmlns:a16="http://schemas.microsoft.com/office/drawing/2014/main" id="{F2B0EB55-06F6-4AD1-95E1-4C690DC71245}"/>
              </a:ext>
            </a:extLst>
          </p:cNvPr>
          <p:cNvSpPr/>
          <p:nvPr/>
        </p:nvSpPr>
        <p:spPr>
          <a:xfrm>
            <a:off x="6096000" y="1518751"/>
            <a:ext cx="5235147" cy="32127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accent6">
                    <a:lumMod val="60000"/>
                    <a:lumOff val="40000"/>
                  </a:schemeClr>
                </a:solidFill>
                <a:latin typeface="Courier New" panose="02070309020205020404" pitchFamily="49" charset="0"/>
              </a:rPr>
              <a:t>do</a:t>
            </a:r>
          </a:p>
          <a:p>
            <a:r>
              <a:rPr lang="en-US" sz="1600" dirty="0">
                <a:solidFill>
                  <a:schemeClr val="accent6">
                    <a:lumMod val="60000"/>
                    <a:lumOff val="40000"/>
                  </a:schemeClr>
                </a:solidFill>
                <a:latin typeface="Courier New" panose="02070309020205020404" pitchFamily="49" charset="0"/>
              </a:rPr>
              <a:t>$$</a:t>
            </a:r>
          </a:p>
          <a:p>
            <a:r>
              <a:rPr lang="en-US" sz="1600" dirty="0">
                <a:solidFill>
                  <a:schemeClr val="accent6">
                    <a:lumMod val="60000"/>
                    <a:lumOff val="40000"/>
                  </a:schemeClr>
                </a:solidFill>
                <a:latin typeface="Courier New" panose="02070309020205020404" pitchFamily="49" charset="0"/>
              </a:rPr>
              <a:t>declare</a:t>
            </a:r>
          </a:p>
          <a:p>
            <a:r>
              <a:rPr lang="en-US" sz="1600" dirty="0">
                <a:solidFill>
                  <a:schemeClr val="accent6">
                    <a:lumMod val="60000"/>
                    <a:lumOff val="40000"/>
                  </a:schemeClr>
                </a:solidFill>
                <a:latin typeface="Courier New" panose="02070309020205020404" pitchFamily="49" charset="0"/>
              </a:rPr>
              <a:t>    </a:t>
            </a:r>
            <a:r>
              <a:rPr lang="en-US" sz="1600" dirty="0" err="1">
                <a:solidFill>
                  <a:schemeClr val="bg1"/>
                </a:solidFill>
                <a:latin typeface="Courier New" panose="02070309020205020404" pitchFamily="49" charset="0"/>
              </a:rPr>
              <a:t>arr</a:t>
            </a:r>
            <a:r>
              <a:rPr lang="en-US" sz="1600" dirty="0">
                <a:solidFill>
                  <a:schemeClr val="accent6">
                    <a:lumMod val="60000"/>
                    <a:lumOff val="40000"/>
                  </a:schemeClr>
                </a:solidFill>
                <a:latin typeface="Courier New" panose="02070309020205020404" pitchFamily="49" charset="0"/>
              </a:rPr>
              <a:t> int[];</a:t>
            </a:r>
          </a:p>
          <a:p>
            <a:r>
              <a:rPr lang="en-US" sz="1600" dirty="0">
                <a:solidFill>
                  <a:schemeClr val="accent6">
                    <a:lumMod val="60000"/>
                    <a:lumOff val="40000"/>
                  </a:schemeClr>
                </a:solidFill>
                <a:latin typeface="Courier New" panose="02070309020205020404" pitchFamily="49" charset="0"/>
              </a:rPr>
              <a:t>	</a:t>
            </a:r>
            <a:r>
              <a:rPr lang="en-US" sz="1600" dirty="0">
                <a:solidFill>
                  <a:schemeClr val="bg1"/>
                </a:solidFill>
                <a:latin typeface="Courier New" panose="02070309020205020404" pitchFamily="49" charset="0"/>
              </a:rPr>
              <a:t>x</a:t>
            </a:r>
            <a:r>
              <a:rPr lang="en-US" sz="1600" dirty="0">
                <a:solidFill>
                  <a:schemeClr val="accent6">
                    <a:lumMod val="60000"/>
                    <a:lumOff val="40000"/>
                  </a:schemeClr>
                </a:solidFill>
                <a:latin typeface="Courier New" panose="02070309020205020404" pitchFamily="49" charset="0"/>
              </a:rPr>
              <a:t> int;</a:t>
            </a:r>
          </a:p>
          <a:p>
            <a:r>
              <a:rPr lang="en-US" sz="1600" dirty="0">
                <a:solidFill>
                  <a:schemeClr val="accent6">
                    <a:lumMod val="60000"/>
                    <a:lumOff val="40000"/>
                  </a:schemeClr>
                </a:solidFill>
                <a:latin typeface="Courier New" panose="02070309020205020404" pitchFamily="49" charset="0"/>
              </a:rPr>
              <a:t>begin</a:t>
            </a:r>
          </a:p>
          <a:p>
            <a:r>
              <a:rPr lang="en-US" sz="1600" dirty="0">
                <a:solidFill>
                  <a:schemeClr val="accent6">
                    <a:lumMod val="60000"/>
                    <a:lumOff val="40000"/>
                  </a:schemeClr>
                </a:solidFill>
                <a:latin typeface="Courier New" panose="02070309020205020404" pitchFamily="49" charset="0"/>
              </a:rPr>
              <a:t>    </a:t>
            </a:r>
            <a:r>
              <a:rPr lang="en-US" sz="1600" dirty="0" err="1">
                <a:solidFill>
                  <a:schemeClr val="bg1"/>
                </a:solidFill>
                <a:latin typeface="Courier New" panose="02070309020205020404" pitchFamily="49" charset="0"/>
              </a:rPr>
              <a:t>arr</a:t>
            </a:r>
            <a:r>
              <a:rPr lang="en-US" sz="1600" dirty="0">
                <a:solidFill>
                  <a:schemeClr val="accent6">
                    <a:lumMod val="60000"/>
                    <a:lumOff val="40000"/>
                  </a:schemeClr>
                </a:solidFill>
                <a:latin typeface="Courier New" panose="02070309020205020404" pitchFamily="49" charset="0"/>
              </a:rPr>
              <a:t> := </a:t>
            </a:r>
            <a:r>
              <a:rPr lang="en-US" sz="1600" dirty="0">
                <a:solidFill>
                  <a:schemeClr val="bg1"/>
                </a:solidFill>
                <a:latin typeface="Courier New" panose="02070309020205020404" pitchFamily="49" charset="0"/>
              </a:rPr>
              <a:t>ARRAY[1,2,3,4,5,6,7,8,9,10]</a:t>
            </a:r>
            <a:r>
              <a:rPr lang="en-US" sz="1600" dirty="0">
                <a:solidFill>
                  <a:schemeClr val="accent6">
                    <a:lumMod val="60000"/>
                    <a:lumOff val="40000"/>
                  </a:schemeClr>
                </a:solidFill>
                <a:latin typeface="Courier New" panose="02070309020205020404" pitchFamily="49" charset="0"/>
              </a:rPr>
              <a:t>;</a:t>
            </a:r>
          </a:p>
          <a:p>
            <a:r>
              <a:rPr lang="en-US" sz="1600" dirty="0">
                <a:solidFill>
                  <a:schemeClr val="accent6">
                    <a:lumMod val="60000"/>
                    <a:lumOff val="40000"/>
                  </a:schemeClr>
                </a:solidFill>
                <a:latin typeface="Courier New" panose="02070309020205020404" pitchFamily="49" charset="0"/>
              </a:rPr>
              <a:t>    FOREACH </a:t>
            </a:r>
            <a:r>
              <a:rPr lang="en-US" sz="1600" dirty="0">
                <a:solidFill>
                  <a:schemeClr val="bg1"/>
                </a:solidFill>
                <a:latin typeface="Courier New" panose="02070309020205020404" pitchFamily="49" charset="0"/>
              </a:rPr>
              <a:t>x</a:t>
            </a:r>
            <a:r>
              <a:rPr lang="en-US" sz="1600" dirty="0">
                <a:solidFill>
                  <a:schemeClr val="accent6">
                    <a:lumMod val="60000"/>
                    <a:lumOff val="40000"/>
                  </a:schemeClr>
                </a:solidFill>
                <a:latin typeface="Courier New" panose="02070309020205020404" pitchFamily="49" charset="0"/>
              </a:rPr>
              <a:t> SLICE </a:t>
            </a:r>
            <a:r>
              <a:rPr lang="en-US" sz="1600" dirty="0">
                <a:solidFill>
                  <a:schemeClr val="bg1"/>
                </a:solidFill>
                <a:latin typeface="Courier New" panose="02070309020205020404" pitchFamily="49" charset="0"/>
              </a:rPr>
              <a:t>0</a:t>
            </a:r>
            <a:r>
              <a:rPr lang="en-US" sz="1600" dirty="0">
                <a:solidFill>
                  <a:schemeClr val="accent6">
                    <a:lumMod val="60000"/>
                    <a:lumOff val="40000"/>
                  </a:schemeClr>
                </a:solidFill>
                <a:latin typeface="Courier New" panose="02070309020205020404" pitchFamily="49" charset="0"/>
              </a:rPr>
              <a:t> in ARRAY </a:t>
            </a:r>
            <a:r>
              <a:rPr lang="en-US" sz="1600" dirty="0" err="1">
                <a:solidFill>
                  <a:schemeClr val="bg1"/>
                </a:solidFill>
                <a:latin typeface="Courier New" panose="02070309020205020404" pitchFamily="49" charset="0"/>
              </a:rPr>
              <a:t>arr</a:t>
            </a:r>
            <a:endParaRPr lang="en-US" sz="1600" dirty="0">
              <a:solidFill>
                <a:schemeClr val="bg1"/>
              </a:solidFill>
              <a:latin typeface="Courier New" panose="02070309020205020404" pitchFamily="49" charset="0"/>
            </a:endParaRPr>
          </a:p>
          <a:p>
            <a:r>
              <a:rPr lang="en-US" sz="1600" dirty="0">
                <a:solidFill>
                  <a:schemeClr val="accent6">
                    <a:lumMod val="60000"/>
                    <a:lumOff val="40000"/>
                  </a:schemeClr>
                </a:solidFill>
                <a:latin typeface="Courier New" panose="02070309020205020404" pitchFamily="49" charset="0"/>
              </a:rPr>
              <a:t>    loop </a:t>
            </a:r>
          </a:p>
          <a:p>
            <a:r>
              <a:rPr lang="en-US" sz="1600" dirty="0">
                <a:solidFill>
                  <a:schemeClr val="accent6">
                    <a:lumMod val="60000"/>
                    <a:lumOff val="40000"/>
                  </a:schemeClr>
                </a:solidFill>
                <a:latin typeface="Courier New" panose="02070309020205020404" pitchFamily="49" charset="0"/>
              </a:rPr>
              <a:t>	  raise notice '</a:t>
            </a:r>
            <a:r>
              <a:rPr lang="en-US" sz="1600" dirty="0">
                <a:solidFill>
                  <a:schemeClr val="bg1"/>
                </a:solidFill>
                <a:latin typeface="Courier New" panose="02070309020205020404" pitchFamily="49" charset="0"/>
              </a:rPr>
              <a:t>%</a:t>
            </a:r>
            <a:r>
              <a:rPr lang="en-US" sz="1600" dirty="0">
                <a:solidFill>
                  <a:schemeClr val="accent6">
                    <a:lumMod val="60000"/>
                    <a:lumOff val="40000"/>
                  </a:schemeClr>
                </a:solidFill>
                <a:latin typeface="Courier New" panose="02070309020205020404" pitchFamily="49" charset="0"/>
              </a:rPr>
              <a:t>', </a:t>
            </a:r>
            <a:r>
              <a:rPr lang="en-US" sz="1600" dirty="0">
                <a:solidFill>
                  <a:schemeClr val="bg1"/>
                </a:solidFill>
                <a:latin typeface="Courier New" panose="02070309020205020404" pitchFamily="49" charset="0"/>
              </a:rPr>
              <a:t>x</a:t>
            </a:r>
            <a:r>
              <a:rPr lang="en-US" sz="1600" dirty="0">
                <a:solidFill>
                  <a:schemeClr val="accent6">
                    <a:lumMod val="60000"/>
                    <a:lumOff val="40000"/>
                  </a:schemeClr>
                </a:solidFill>
                <a:latin typeface="Courier New" panose="02070309020205020404" pitchFamily="49" charset="0"/>
              </a:rPr>
              <a:t>;</a:t>
            </a:r>
          </a:p>
          <a:p>
            <a:r>
              <a:rPr lang="en-US" sz="1600" dirty="0">
                <a:solidFill>
                  <a:schemeClr val="accent6">
                    <a:lumMod val="60000"/>
                    <a:lumOff val="40000"/>
                  </a:schemeClr>
                </a:solidFill>
                <a:latin typeface="Courier New" panose="02070309020205020404" pitchFamily="49" charset="0"/>
              </a:rPr>
              <a:t>    end loop;</a:t>
            </a:r>
          </a:p>
          <a:p>
            <a:r>
              <a:rPr lang="en-US" sz="1600" dirty="0">
                <a:solidFill>
                  <a:schemeClr val="accent6">
                    <a:lumMod val="60000"/>
                    <a:lumOff val="40000"/>
                  </a:schemeClr>
                </a:solidFill>
                <a:latin typeface="Courier New" panose="02070309020205020404" pitchFamily="49" charset="0"/>
              </a:rPr>
              <a:t>end;</a:t>
            </a:r>
          </a:p>
          <a:p>
            <a:r>
              <a:rPr lang="en-US" sz="1600" dirty="0">
                <a:solidFill>
                  <a:schemeClr val="accent6">
                    <a:lumMod val="60000"/>
                    <a:lumOff val="40000"/>
                  </a:schemeClr>
                </a:solidFill>
                <a:latin typeface="Courier New" panose="02070309020205020404" pitchFamily="49" charset="0"/>
              </a:rPr>
              <a:t>$$</a:t>
            </a:r>
          </a:p>
        </p:txBody>
      </p:sp>
    </p:spTree>
    <p:extLst>
      <p:ext uri="{BB962C8B-B14F-4D97-AF65-F5344CB8AC3E}">
        <p14:creationId xmlns:p14="http://schemas.microsoft.com/office/powerpoint/2010/main" val="2951063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1204207C-4749-465C-9AA4-8700029322EB}"/>
              </a:ext>
            </a:extLst>
          </p:cNvPr>
          <p:cNvSpPr txBox="1">
            <a:spLocks/>
          </p:cNvSpPr>
          <p:nvPr/>
        </p:nvSpPr>
        <p:spPr>
          <a:xfrm>
            <a:off x="2686050" y="2819400"/>
            <a:ext cx="6819900" cy="1219200"/>
          </a:xfrm>
          <a:prstGeom prst="rect">
            <a:avLst/>
          </a:prstGeom>
          <a:ln>
            <a:solidFill>
              <a:schemeClr val="bg1"/>
            </a:solidFill>
          </a:ln>
        </p:spPr>
        <p:txBody>
          <a:bodyP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1" i="0" u="none" strike="noStrike" kern="1200" cap="none" spc="100" normalizeH="0" baseline="0" noProof="0" dirty="0">
              <a:ln>
                <a:noFill/>
              </a:ln>
              <a:solidFill>
                <a:srgbClr val="FFFFFF"/>
              </a:solidFill>
              <a:effectLst/>
              <a:uLnTx/>
              <a:uFillTx/>
              <a:latin typeface="Calibri Ligh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100" normalizeH="0" baseline="0" noProof="0" dirty="0">
                <a:ln>
                  <a:noFill/>
                </a:ln>
                <a:solidFill>
                  <a:srgbClr val="FFFFFF"/>
                </a:solidFill>
                <a:effectLst/>
                <a:uLnTx/>
                <a:uFillTx/>
                <a:latin typeface="Calibri Light"/>
                <a:ea typeface="+mj-ea"/>
                <a:cs typeface="+mj-cs"/>
              </a:rPr>
              <a:t>USER-DEFINED FUNCTIONS</a:t>
            </a:r>
          </a:p>
        </p:txBody>
      </p:sp>
    </p:spTree>
    <p:extLst>
      <p:ext uri="{BB962C8B-B14F-4D97-AF65-F5344CB8AC3E}">
        <p14:creationId xmlns:p14="http://schemas.microsoft.com/office/powerpoint/2010/main" val="3884827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756BB0-2370-49EA-B12B-3EE2B9E6D2BC}"/>
              </a:ext>
            </a:extLst>
          </p:cNvPr>
          <p:cNvSpPr>
            <a:spLocks noGrp="1"/>
          </p:cNvSpPr>
          <p:nvPr>
            <p:ph type="title"/>
          </p:nvPr>
        </p:nvSpPr>
        <p:spPr/>
        <p:txBody>
          <a:bodyPr/>
          <a:lstStyle/>
          <a:p>
            <a:r>
              <a:rPr lang="en-US" b="1" dirty="0"/>
              <a:t>Create Function</a:t>
            </a:r>
          </a:p>
        </p:txBody>
      </p:sp>
      <p:pic>
        <p:nvPicPr>
          <p:cNvPr id="5" name="Picture 4">
            <a:extLst>
              <a:ext uri="{FF2B5EF4-FFF2-40B4-BE49-F238E27FC236}">
                <a16:creationId xmlns:a16="http://schemas.microsoft.com/office/drawing/2014/main" id="{C4FCD1DE-00B9-445C-BB13-5872BA5A56CA}"/>
              </a:ext>
            </a:extLst>
          </p:cNvPr>
          <p:cNvPicPr>
            <a:picLocks noChangeAspect="1"/>
          </p:cNvPicPr>
          <p:nvPr/>
        </p:nvPicPr>
        <p:blipFill>
          <a:blip r:embed="rId3"/>
          <a:stretch>
            <a:fillRect/>
          </a:stretch>
        </p:blipFill>
        <p:spPr>
          <a:xfrm>
            <a:off x="1913941" y="1123628"/>
            <a:ext cx="8364117" cy="4610743"/>
          </a:xfrm>
          <a:prstGeom prst="rect">
            <a:avLst/>
          </a:prstGeom>
        </p:spPr>
      </p:pic>
    </p:spTree>
    <p:extLst>
      <p:ext uri="{BB962C8B-B14F-4D97-AF65-F5344CB8AC3E}">
        <p14:creationId xmlns:p14="http://schemas.microsoft.com/office/powerpoint/2010/main" val="293220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BF3E70-DC72-49E1-BD61-984674929ACC}"/>
              </a:ext>
            </a:extLst>
          </p:cNvPr>
          <p:cNvSpPr>
            <a:spLocks noGrp="1"/>
          </p:cNvSpPr>
          <p:nvPr>
            <p:ph type="title"/>
          </p:nvPr>
        </p:nvSpPr>
        <p:spPr>
          <a:xfrm>
            <a:off x="480488" y="304800"/>
            <a:ext cx="11235265" cy="402336"/>
          </a:xfrm>
        </p:spPr>
        <p:txBody>
          <a:bodyPr wrap="none" anchor="ctr">
            <a:normAutofit/>
          </a:bodyPr>
          <a:lstStyle/>
          <a:p>
            <a:r>
              <a:rPr lang="en-US" b="1" dirty="0"/>
              <a:t>Parameters</a:t>
            </a:r>
          </a:p>
        </p:txBody>
      </p:sp>
      <p:sp>
        <p:nvSpPr>
          <p:cNvPr id="12" name="Slide Number Placeholder 4">
            <a:extLst>
              <a:ext uri="{FF2B5EF4-FFF2-40B4-BE49-F238E27FC236}">
                <a16:creationId xmlns:a16="http://schemas.microsoft.com/office/drawing/2014/main" id="{095C21FC-B5A1-468F-8B69-FEB9B7D951EF}"/>
              </a:ext>
            </a:extLst>
          </p:cNvPr>
          <p:cNvSpPr>
            <a:spLocks noGrp="1"/>
          </p:cNvSpPr>
          <p:nvPr>
            <p:ph type="sldNum" sz="quarter" idx="4"/>
          </p:nvPr>
        </p:nvSpPr>
        <p:spPr>
          <a:xfrm>
            <a:off x="9884588" y="6435520"/>
            <a:ext cx="1831163" cy="422483"/>
          </a:xfrm>
        </p:spPr>
        <p:txBody>
          <a:bodyPr/>
          <a:lstStyle/>
          <a:p>
            <a:pPr>
              <a:spcAft>
                <a:spcPts val="600"/>
              </a:spcAft>
            </a:pPr>
            <a:fld id="{3A707DD9-E92B-45E8-BE0A-E6B2EDF345EB}" type="slidenum">
              <a:rPr lang="en-US" smtClean="0"/>
              <a:pPr>
                <a:spcAft>
                  <a:spcPts val="600"/>
                </a:spcAft>
              </a:pPr>
              <a:t>18</a:t>
            </a:fld>
            <a:endParaRPr lang="en-US"/>
          </a:p>
        </p:txBody>
      </p:sp>
      <p:graphicFrame>
        <p:nvGraphicFramePr>
          <p:cNvPr id="5" name="Table 4">
            <a:extLst>
              <a:ext uri="{FF2B5EF4-FFF2-40B4-BE49-F238E27FC236}">
                <a16:creationId xmlns:a16="http://schemas.microsoft.com/office/drawing/2014/main" id="{715612B5-A48C-4633-A579-AC72BD654B1A}"/>
              </a:ext>
            </a:extLst>
          </p:cNvPr>
          <p:cNvGraphicFramePr>
            <a:graphicFrameLocks noGrp="1"/>
          </p:cNvGraphicFramePr>
          <p:nvPr>
            <p:extLst>
              <p:ext uri="{D42A27DB-BD31-4B8C-83A1-F6EECF244321}">
                <p14:modId xmlns:p14="http://schemas.microsoft.com/office/powerpoint/2010/main" val="1426400417"/>
              </p:ext>
            </p:extLst>
          </p:nvPr>
        </p:nvGraphicFramePr>
        <p:xfrm>
          <a:off x="817179" y="1230039"/>
          <a:ext cx="7054360" cy="2956430"/>
        </p:xfrm>
        <a:graphic>
          <a:graphicData uri="http://schemas.openxmlformats.org/drawingml/2006/table">
            <a:tbl>
              <a:tblPr>
                <a:solidFill>
                  <a:schemeClr val="bg1"/>
                </a:solidFill>
              </a:tblPr>
              <a:tblGrid>
                <a:gridCol w="2419078">
                  <a:extLst>
                    <a:ext uri="{9D8B030D-6E8A-4147-A177-3AD203B41FA5}">
                      <a16:colId xmlns:a16="http://schemas.microsoft.com/office/drawing/2014/main" val="2189284495"/>
                    </a:ext>
                  </a:extLst>
                </a:gridCol>
                <a:gridCol w="2316960">
                  <a:extLst>
                    <a:ext uri="{9D8B030D-6E8A-4147-A177-3AD203B41FA5}">
                      <a16:colId xmlns:a16="http://schemas.microsoft.com/office/drawing/2014/main" val="2799797590"/>
                    </a:ext>
                  </a:extLst>
                </a:gridCol>
                <a:gridCol w="2318322">
                  <a:extLst>
                    <a:ext uri="{9D8B030D-6E8A-4147-A177-3AD203B41FA5}">
                      <a16:colId xmlns:a16="http://schemas.microsoft.com/office/drawing/2014/main" val="2311744718"/>
                    </a:ext>
                  </a:extLst>
                </a:gridCol>
              </a:tblGrid>
              <a:tr h="392813">
                <a:tc>
                  <a:txBody>
                    <a:bodyPr/>
                    <a:lstStyle/>
                    <a:p>
                      <a:r>
                        <a:rPr lang="en-US" sz="1400" cap="none" spc="0" dirty="0">
                          <a:solidFill>
                            <a:schemeClr val="tx1"/>
                          </a:solidFill>
                        </a:rPr>
                        <a:t>IN</a:t>
                      </a:r>
                    </a:p>
                  </a:txBody>
                  <a:tcPr marL="162441" marR="124955" marT="124955" marB="124955"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accent2">
                        <a:lumMod val="40000"/>
                        <a:lumOff val="60000"/>
                      </a:schemeClr>
                    </a:solidFill>
                  </a:tcPr>
                </a:tc>
                <a:tc>
                  <a:txBody>
                    <a:bodyPr/>
                    <a:lstStyle/>
                    <a:p>
                      <a:r>
                        <a:rPr lang="en-US" sz="1400" cap="none" spc="0" dirty="0">
                          <a:solidFill>
                            <a:schemeClr val="tx1"/>
                          </a:solidFill>
                        </a:rPr>
                        <a:t>OUT</a:t>
                      </a:r>
                    </a:p>
                  </a:txBody>
                  <a:tcPr marL="162441" marR="124955" marT="124955" marB="12495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accent2">
                        <a:lumMod val="40000"/>
                        <a:lumOff val="60000"/>
                      </a:schemeClr>
                    </a:solidFill>
                  </a:tcPr>
                </a:tc>
                <a:tc>
                  <a:txBody>
                    <a:bodyPr/>
                    <a:lstStyle/>
                    <a:p>
                      <a:r>
                        <a:rPr lang="en-US" sz="1400" cap="none" spc="0" dirty="0">
                          <a:solidFill>
                            <a:schemeClr val="tx1"/>
                          </a:solidFill>
                        </a:rPr>
                        <a:t>INOUT</a:t>
                      </a:r>
                    </a:p>
                  </a:txBody>
                  <a:tcPr marL="162441" marR="124955" marT="124955" marB="124955"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accent2">
                        <a:lumMod val="40000"/>
                        <a:lumOff val="60000"/>
                      </a:schemeClr>
                    </a:solidFill>
                  </a:tcPr>
                </a:tc>
                <a:extLst>
                  <a:ext uri="{0D108BD9-81ED-4DB2-BD59-A6C34878D82A}">
                    <a16:rowId xmlns:a16="http://schemas.microsoft.com/office/drawing/2014/main" val="1532787240"/>
                  </a:ext>
                </a:extLst>
              </a:tr>
              <a:tr h="392813">
                <a:tc>
                  <a:txBody>
                    <a:bodyPr/>
                    <a:lstStyle/>
                    <a:p>
                      <a:r>
                        <a:rPr lang="en-US" sz="1400" cap="none" spc="0">
                          <a:solidFill>
                            <a:schemeClr val="tx1"/>
                          </a:solidFill>
                        </a:rPr>
                        <a:t>The default</a:t>
                      </a:r>
                    </a:p>
                  </a:txBody>
                  <a:tcPr marL="162441" marR="124955" marT="124955" marB="124955" anchor="ctr">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400" cap="none" spc="0" dirty="0">
                          <a:solidFill>
                            <a:schemeClr val="tx1"/>
                          </a:solidFill>
                        </a:rPr>
                        <a:t>Explicitly specified</a:t>
                      </a:r>
                    </a:p>
                  </a:txBody>
                  <a:tcPr marL="162441" marR="124955" marT="124955" marB="12495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400" cap="none" spc="0">
                          <a:solidFill>
                            <a:schemeClr val="tx1"/>
                          </a:solidFill>
                        </a:rPr>
                        <a:t>Explicitly specified</a:t>
                      </a:r>
                    </a:p>
                  </a:txBody>
                  <a:tcPr marL="162441" marR="124955" marT="124955" marB="124955" anchor="ctr">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973701519"/>
                  </a:ext>
                </a:extLst>
              </a:tr>
              <a:tr h="573724">
                <a:tc>
                  <a:txBody>
                    <a:bodyPr/>
                    <a:lstStyle/>
                    <a:p>
                      <a:r>
                        <a:rPr lang="en-US" sz="1400" cap="none" spc="0">
                          <a:solidFill>
                            <a:schemeClr val="tx1"/>
                          </a:solidFill>
                        </a:rPr>
                        <a:t>Pass a value to function</a:t>
                      </a:r>
                    </a:p>
                  </a:txBody>
                  <a:tcPr marL="162441" marR="124955" marT="124955" marB="124955" anchor="ctr">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400" cap="none" spc="0">
                          <a:solidFill>
                            <a:schemeClr val="tx1"/>
                          </a:solidFill>
                        </a:rPr>
                        <a:t>Return a value from a function</a:t>
                      </a:r>
                    </a:p>
                  </a:txBody>
                  <a:tcPr marL="162441" marR="124955" marT="124955" marB="12495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400" cap="none" spc="0" dirty="0">
                          <a:solidFill>
                            <a:schemeClr val="tx1"/>
                          </a:solidFill>
                        </a:rPr>
                        <a:t>Pass a value to a function and return an updated value.</a:t>
                      </a:r>
                    </a:p>
                  </a:txBody>
                  <a:tcPr marL="162441" marR="124955" marT="124955" marB="124955" anchor="ctr">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869465705"/>
                  </a:ext>
                </a:extLst>
              </a:tr>
              <a:tr h="573724">
                <a:tc>
                  <a:txBody>
                    <a:bodyPr/>
                    <a:lstStyle/>
                    <a:p>
                      <a:r>
                        <a:rPr lang="en-US" sz="1400" cap="none" spc="0">
                          <a:solidFill>
                            <a:schemeClr val="tx1"/>
                          </a:solidFill>
                        </a:rPr>
                        <a:t>in parameters act like constants</a:t>
                      </a:r>
                    </a:p>
                  </a:txBody>
                  <a:tcPr marL="162441" marR="124955" marT="124955" marB="124955" anchor="ctr">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400" cap="none" spc="0">
                          <a:solidFill>
                            <a:schemeClr val="tx1"/>
                          </a:solidFill>
                        </a:rPr>
                        <a:t>out parameters act like uninitialized variables</a:t>
                      </a:r>
                    </a:p>
                  </a:txBody>
                  <a:tcPr marL="162441" marR="124955" marT="124955" marB="12495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r>
                        <a:rPr lang="en-US" sz="1400" cap="none" spc="0">
                          <a:solidFill>
                            <a:schemeClr val="tx1"/>
                          </a:solidFill>
                        </a:rPr>
                        <a:t>inout parameters act like an initialized variables</a:t>
                      </a:r>
                    </a:p>
                  </a:txBody>
                  <a:tcPr marL="162441" marR="124955" marT="124955" marB="124955" anchor="ctr">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16593065"/>
                  </a:ext>
                </a:extLst>
              </a:tr>
              <a:tr h="392813">
                <a:tc>
                  <a:txBody>
                    <a:bodyPr/>
                    <a:lstStyle/>
                    <a:p>
                      <a:r>
                        <a:rPr lang="en-US" sz="1400" cap="none" spc="0">
                          <a:solidFill>
                            <a:schemeClr val="tx1"/>
                          </a:solidFill>
                        </a:rPr>
                        <a:t>Cannot be assigned a value</a:t>
                      </a:r>
                    </a:p>
                  </a:txBody>
                  <a:tcPr marL="162441" marR="124955" marT="124955" marB="124955" anchor="ctr">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tc>
                  <a:txBody>
                    <a:bodyPr/>
                    <a:lstStyle/>
                    <a:p>
                      <a:r>
                        <a:rPr lang="en-US" sz="1400" cap="none" spc="0" dirty="0">
                          <a:solidFill>
                            <a:schemeClr val="tx1"/>
                          </a:solidFill>
                        </a:rPr>
                        <a:t>Must assign a value</a:t>
                      </a:r>
                    </a:p>
                  </a:txBody>
                  <a:tcPr marL="162441" marR="124955" marT="124955" marB="124955"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tc>
                  <a:txBody>
                    <a:bodyPr/>
                    <a:lstStyle/>
                    <a:p>
                      <a:r>
                        <a:rPr lang="en-US" sz="1400" cap="none" spc="0" dirty="0">
                          <a:solidFill>
                            <a:schemeClr val="tx1"/>
                          </a:solidFill>
                        </a:rPr>
                        <a:t>Should be assigned a value</a:t>
                      </a:r>
                    </a:p>
                  </a:txBody>
                  <a:tcPr marL="162441" marR="124955" marT="124955" marB="124955" anchor="ctr">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extLst>
                  <a:ext uri="{0D108BD9-81ED-4DB2-BD59-A6C34878D82A}">
                    <a16:rowId xmlns:a16="http://schemas.microsoft.com/office/drawing/2014/main" val="3270094079"/>
                  </a:ext>
                </a:extLst>
              </a:tr>
            </a:tbl>
          </a:graphicData>
        </a:graphic>
      </p:graphicFrame>
      <p:sp>
        <p:nvSpPr>
          <p:cNvPr id="8" name="TextBox 7">
            <a:extLst>
              <a:ext uri="{FF2B5EF4-FFF2-40B4-BE49-F238E27FC236}">
                <a16:creationId xmlns:a16="http://schemas.microsoft.com/office/drawing/2014/main" id="{762AAC56-50C0-40F3-9282-FACFCFAA2998}"/>
              </a:ext>
            </a:extLst>
          </p:cNvPr>
          <p:cNvSpPr txBox="1"/>
          <p:nvPr/>
        </p:nvSpPr>
        <p:spPr>
          <a:xfrm>
            <a:off x="817179" y="4640868"/>
            <a:ext cx="3186409" cy="1354977"/>
          </a:xfrm>
          <a:custGeom>
            <a:avLst/>
            <a:gdLst>
              <a:gd name="connsiteX0" fmla="*/ 0 w 3186409"/>
              <a:gd name="connsiteY0" fmla="*/ 0 h 1354977"/>
              <a:gd name="connsiteX1" fmla="*/ 499204 w 3186409"/>
              <a:gd name="connsiteY1" fmla="*/ 0 h 1354977"/>
              <a:gd name="connsiteX2" fmla="*/ 1094000 w 3186409"/>
              <a:gd name="connsiteY2" fmla="*/ 0 h 1354977"/>
              <a:gd name="connsiteX3" fmla="*/ 1561340 w 3186409"/>
              <a:gd name="connsiteY3" fmla="*/ 0 h 1354977"/>
              <a:gd name="connsiteX4" fmla="*/ 1996816 w 3186409"/>
              <a:gd name="connsiteY4" fmla="*/ 0 h 1354977"/>
              <a:gd name="connsiteX5" fmla="*/ 2464156 w 3186409"/>
              <a:gd name="connsiteY5" fmla="*/ 0 h 1354977"/>
              <a:gd name="connsiteX6" fmla="*/ 3186409 w 3186409"/>
              <a:gd name="connsiteY6" fmla="*/ 0 h 1354977"/>
              <a:gd name="connsiteX7" fmla="*/ 3186409 w 3186409"/>
              <a:gd name="connsiteY7" fmla="*/ 424559 h 1354977"/>
              <a:gd name="connsiteX8" fmla="*/ 3186409 w 3186409"/>
              <a:gd name="connsiteY8" fmla="*/ 889768 h 1354977"/>
              <a:gd name="connsiteX9" fmla="*/ 3186409 w 3186409"/>
              <a:gd name="connsiteY9" fmla="*/ 1354977 h 1354977"/>
              <a:gd name="connsiteX10" fmla="*/ 2655341 w 3186409"/>
              <a:gd name="connsiteY10" fmla="*/ 1354977 h 1354977"/>
              <a:gd name="connsiteX11" fmla="*/ 2156137 w 3186409"/>
              <a:gd name="connsiteY11" fmla="*/ 1354977 h 1354977"/>
              <a:gd name="connsiteX12" fmla="*/ 1688797 w 3186409"/>
              <a:gd name="connsiteY12" fmla="*/ 1354977 h 1354977"/>
              <a:gd name="connsiteX13" fmla="*/ 1094000 w 3186409"/>
              <a:gd name="connsiteY13" fmla="*/ 1354977 h 1354977"/>
              <a:gd name="connsiteX14" fmla="*/ 531068 w 3186409"/>
              <a:gd name="connsiteY14" fmla="*/ 1354977 h 1354977"/>
              <a:gd name="connsiteX15" fmla="*/ 0 w 3186409"/>
              <a:gd name="connsiteY15" fmla="*/ 1354977 h 1354977"/>
              <a:gd name="connsiteX16" fmla="*/ 0 w 3186409"/>
              <a:gd name="connsiteY16" fmla="*/ 903318 h 1354977"/>
              <a:gd name="connsiteX17" fmla="*/ 0 w 3186409"/>
              <a:gd name="connsiteY17" fmla="*/ 438109 h 1354977"/>
              <a:gd name="connsiteX18" fmla="*/ 0 w 3186409"/>
              <a:gd name="connsiteY18" fmla="*/ 0 h 1354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186409" h="1354977" fill="none" extrusionOk="0">
                <a:moveTo>
                  <a:pt x="0" y="0"/>
                </a:moveTo>
                <a:cubicBezTo>
                  <a:pt x="216142" y="-41079"/>
                  <a:pt x="388719" y="9860"/>
                  <a:pt x="499204" y="0"/>
                </a:cubicBezTo>
                <a:cubicBezTo>
                  <a:pt x="609689" y="-9860"/>
                  <a:pt x="912657" y="24091"/>
                  <a:pt x="1094000" y="0"/>
                </a:cubicBezTo>
                <a:cubicBezTo>
                  <a:pt x="1275343" y="-24091"/>
                  <a:pt x="1452518" y="3149"/>
                  <a:pt x="1561340" y="0"/>
                </a:cubicBezTo>
                <a:cubicBezTo>
                  <a:pt x="1670162" y="-3149"/>
                  <a:pt x="1894552" y="37886"/>
                  <a:pt x="1996816" y="0"/>
                </a:cubicBezTo>
                <a:cubicBezTo>
                  <a:pt x="2099080" y="-37886"/>
                  <a:pt x="2295872" y="7654"/>
                  <a:pt x="2464156" y="0"/>
                </a:cubicBezTo>
                <a:cubicBezTo>
                  <a:pt x="2632440" y="-7654"/>
                  <a:pt x="2837675" y="77277"/>
                  <a:pt x="3186409" y="0"/>
                </a:cubicBezTo>
                <a:cubicBezTo>
                  <a:pt x="3199306" y="198433"/>
                  <a:pt x="3143860" y="244521"/>
                  <a:pt x="3186409" y="424559"/>
                </a:cubicBezTo>
                <a:cubicBezTo>
                  <a:pt x="3228958" y="604597"/>
                  <a:pt x="3160146" y="659620"/>
                  <a:pt x="3186409" y="889768"/>
                </a:cubicBezTo>
                <a:cubicBezTo>
                  <a:pt x="3212672" y="1119916"/>
                  <a:pt x="3172337" y="1245538"/>
                  <a:pt x="3186409" y="1354977"/>
                </a:cubicBezTo>
                <a:cubicBezTo>
                  <a:pt x="2976191" y="1381847"/>
                  <a:pt x="2919074" y="1314090"/>
                  <a:pt x="2655341" y="1354977"/>
                </a:cubicBezTo>
                <a:cubicBezTo>
                  <a:pt x="2391608" y="1395864"/>
                  <a:pt x="2272690" y="1309356"/>
                  <a:pt x="2156137" y="1354977"/>
                </a:cubicBezTo>
                <a:cubicBezTo>
                  <a:pt x="2039584" y="1400598"/>
                  <a:pt x="1849292" y="1306318"/>
                  <a:pt x="1688797" y="1354977"/>
                </a:cubicBezTo>
                <a:cubicBezTo>
                  <a:pt x="1528302" y="1403636"/>
                  <a:pt x="1260625" y="1338433"/>
                  <a:pt x="1094000" y="1354977"/>
                </a:cubicBezTo>
                <a:cubicBezTo>
                  <a:pt x="927375" y="1371521"/>
                  <a:pt x="667219" y="1347080"/>
                  <a:pt x="531068" y="1354977"/>
                </a:cubicBezTo>
                <a:cubicBezTo>
                  <a:pt x="394917" y="1362874"/>
                  <a:pt x="147999" y="1327570"/>
                  <a:pt x="0" y="1354977"/>
                </a:cubicBezTo>
                <a:cubicBezTo>
                  <a:pt x="-20696" y="1179296"/>
                  <a:pt x="15058" y="1110307"/>
                  <a:pt x="0" y="903318"/>
                </a:cubicBezTo>
                <a:cubicBezTo>
                  <a:pt x="-15058" y="696329"/>
                  <a:pt x="42186" y="565879"/>
                  <a:pt x="0" y="438109"/>
                </a:cubicBezTo>
                <a:cubicBezTo>
                  <a:pt x="-42186" y="310339"/>
                  <a:pt x="558" y="155116"/>
                  <a:pt x="0" y="0"/>
                </a:cubicBezTo>
                <a:close/>
              </a:path>
              <a:path w="3186409" h="1354977" stroke="0" extrusionOk="0">
                <a:moveTo>
                  <a:pt x="0" y="0"/>
                </a:moveTo>
                <a:cubicBezTo>
                  <a:pt x="178997" y="-49048"/>
                  <a:pt x="402954" y="60145"/>
                  <a:pt x="562932" y="0"/>
                </a:cubicBezTo>
                <a:cubicBezTo>
                  <a:pt x="722910" y="-60145"/>
                  <a:pt x="1033955" y="68716"/>
                  <a:pt x="1157729" y="0"/>
                </a:cubicBezTo>
                <a:cubicBezTo>
                  <a:pt x="1281503" y="-68716"/>
                  <a:pt x="1480598" y="33924"/>
                  <a:pt x="1656933" y="0"/>
                </a:cubicBezTo>
                <a:cubicBezTo>
                  <a:pt x="1833268" y="-33924"/>
                  <a:pt x="2080790" y="62456"/>
                  <a:pt x="2251729" y="0"/>
                </a:cubicBezTo>
                <a:cubicBezTo>
                  <a:pt x="2422668" y="-62456"/>
                  <a:pt x="2991172" y="111252"/>
                  <a:pt x="3186409" y="0"/>
                </a:cubicBezTo>
                <a:cubicBezTo>
                  <a:pt x="3205278" y="150156"/>
                  <a:pt x="3182669" y="304402"/>
                  <a:pt x="3186409" y="438109"/>
                </a:cubicBezTo>
                <a:cubicBezTo>
                  <a:pt x="3190149" y="571816"/>
                  <a:pt x="3161323" y="764166"/>
                  <a:pt x="3186409" y="862669"/>
                </a:cubicBezTo>
                <a:cubicBezTo>
                  <a:pt x="3211495" y="961172"/>
                  <a:pt x="3170893" y="1125236"/>
                  <a:pt x="3186409" y="1354977"/>
                </a:cubicBezTo>
                <a:cubicBezTo>
                  <a:pt x="3042101" y="1382573"/>
                  <a:pt x="2856688" y="1301622"/>
                  <a:pt x="2655341" y="1354977"/>
                </a:cubicBezTo>
                <a:cubicBezTo>
                  <a:pt x="2453994" y="1408332"/>
                  <a:pt x="2238832" y="1297288"/>
                  <a:pt x="2060544" y="1354977"/>
                </a:cubicBezTo>
                <a:cubicBezTo>
                  <a:pt x="1882256" y="1412666"/>
                  <a:pt x="1779334" y="1332133"/>
                  <a:pt x="1625069" y="1354977"/>
                </a:cubicBezTo>
                <a:cubicBezTo>
                  <a:pt x="1470804" y="1377821"/>
                  <a:pt x="1244689" y="1340107"/>
                  <a:pt x="1125865" y="1354977"/>
                </a:cubicBezTo>
                <a:cubicBezTo>
                  <a:pt x="1007041" y="1369847"/>
                  <a:pt x="827388" y="1331795"/>
                  <a:pt x="531068" y="1354977"/>
                </a:cubicBezTo>
                <a:cubicBezTo>
                  <a:pt x="234748" y="1378159"/>
                  <a:pt x="243366" y="1335496"/>
                  <a:pt x="0" y="1354977"/>
                </a:cubicBezTo>
                <a:cubicBezTo>
                  <a:pt x="-18168" y="1169548"/>
                  <a:pt x="36706" y="1046098"/>
                  <a:pt x="0" y="876218"/>
                </a:cubicBezTo>
                <a:cubicBezTo>
                  <a:pt x="-36706" y="706338"/>
                  <a:pt x="49256" y="583179"/>
                  <a:pt x="0" y="411010"/>
                </a:cubicBezTo>
                <a:cubicBezTo>
                  <a:pt x="-49256" y="238841"/>
                  <a:pt x="11490" y="180347"/>
                  <a:pt x="0" y="0"/>
                </a:cubicBezTo>
                <a:close/>
              </a:path>
            </a:pathLst>
          </a:custGeom>
          <a:solidFill>
            <a:schemeClr val="bg1">
              <a:lumMod val="95000"/>
            </a:schemeClr>
          </a:solidFill>
          <a:ln>
            <a:solidFill>
              <a:schemeClr val="bg1"/>
            </a:solidFill>
            <a:extLst>
              <a:ext uri="{C807C97D-BFC1-408E-A445-0C87EB9F89A2}">
                <ask:lineSketchStyleProps xmlns:ask="http://schemas.microsoft.com/office/drawing/2018/sketchyshapes" sd="3325784246">
                  <a:prstGeom prst="rect">
                    <a:avLst/>
                  </a:prstGeom>
                  <ask:type>
                    <ask:lineSketchScribble/>
                  </ask:type>
                </ask:lineSketchStyleProps>
              </a:ext>
            </a:extLst>
          </a:ln>
          <a:effectLst/>
        </p:spPr>
        <p:txBody>
          <a:bodyPr/>
          <a:lstStyle>
            <a:defPPr>
              <a:defRPr lang="en-US"/>
            </a:defPPr>
            <a:lvl1pPr indent="0">
              <a:lnSpc>
                <a:spcPct val="150000"/>
              </a:lnSpc>
              <a:spcBef>
                <a:spcPct val="20000"/>
              </a:spcBef>
              <a:buClr>
                <a:schemeClr val="accent2"/>
              </a:buClr>
              <a:buSzPct val="140000"/>
              <a:buFont typeface="Arial"/>
              <a:buNone/>
              <a:defRPr sz="2000" b="1">
                <a:solidFill>
                  <a:schemeClr val="accent6">
                    <a:lumMod val="75000"/>
                  </a:schemeClr>
                </a:solidFill>
                <a:latin typeface="+mj-lt"/>
                <a:cs typeface="Trebuchet MS"/>
              </a:defRPr>
            </a:lvl1pPr>
            <a:lvl2pPr marL="742950" indent="-285750">
              <a:spcBef>
                <a:spcPct val="20000"/>
              </a:spcBef>
              <a:buFont typeface="Arial"/>
              <a:buChar char="–"/>
              <a:defRPr>
                <a:latin typeface="Trebuchet MS"/>
                <a:cs typeface="Trebuchet MS"/>
              </a:defRPr>
            </a:lvl2pPr>
            <a:lvl3pPr marL="1143000" indent="-228600">
              <a:spcBef>
                <a:spcPct val="20000"/>
              </a:spcBef>
              <a:buFont typeface="Arial"/>
              <a:buChar char="•"/>
              <a:defRPr sz="1600">
                <a:latin typeface="Trebuchet MS"/>
                <a:cs typeface="Trebuchet MS"/>
              </a:defRPr>
            </a:lvl3pPr>
            <a:lvl4pPr marL="1600200" indent="-228600">
              <a:spcBef>
                <a:spcPct val="20000"/>
              </a:spcBef>
              <a:buFont typeface="Arial"/>
              <a:buChar char="–"/>
              <a:defRPr sz="1300">
                <a:latin typeface="Trebuchet MS"/>
                <a:cs typeface="Trebuchet MS"/>
              </a:defRPr>
            </a:lvl4pPr>
            <a:lvl5pPr marL="2057400" indent="-228600">
              <a:spcBef>
                <a:spcPct val="20000"/>
              </a:spcBef>
              <a:buFont typeface="Arial"/>
              <a:buChar char="»"/>
              <a:defRPr sz="1100">
                <a:latin typeface="Trebuchet MS"/>
                <a:cs typeface="Trebuchet MS"/>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sz="1600" b="0" dirty="0"/>
              <a:t>select</a:t>
            </a:r>
            <a:r>
              <a:rPr lang="en-US" sz="1600" b="0" dirty="0">
                <a:solidFill>
                  <a:schemeClr val="accent1"/>
                </a:solidFill>
              </a:rPr>
              <a:t> </a:t>
            </a:r>
            <a:r>
              <a:rPr lang="en-US" sz="1600" b="0" dirty="0" err="1">
                <a:solidFill>
                  <a:schemeClr val="accent1"/>
                </a:solidFill>
              </a:rPr>
              <a:t>some_function</a:t>
            </a:r>
            <a:r>
              <a:rPr lang="en-US" sz="1600" b="0" dirty="0">
                <a:solidFill>
                  <a:schemeClr val="accent1"/>
                </a:solidFill>
              </a:rPr>
              <a:t>(1,2);</a:t>
            </a:r>
          </a:p>
          <a:p>
            <a:r>
              <a:rPr lang="en-US" sz="1600" b="0" dirty="0"/>
              <a:t>select</a:t>
            </a:r>
            <a:r>
              <a:rPr lang="en-US" sz="1600" b="0" dirty="0">
                <a:solidFill>
                  <a:schemeClr val="accent1"/>
                </a:solidFill>
              </a:rPr>
              <a:t> </a:t>
            </a:r>
            <a:r>
              <a:rPr lang="en-US" sz="1600" b="0" dirty="0" err="1">
                <a:solidFill>
                  <a:schemeClr val="accent1"/>
                </a:solidFill>
              </a:rPr>
              <a:t>some_function</a:t>
            </a:r>
            <a:r>
              <a:rPr lang="en-US" sz="1600" b="0" dirty="0">
                <a:solidFill>
                  <a:schemeClr val="accent1"/>
                </a:solidFill>
              </a:rPr>
              <a:t>(a=&gt;1,b=&gt;2);</a:t>
            </a:r>
          </a:p>
          <a:p>
            <a:r>
              <a:rPr lang="en-US" sz="1600" b="0" dirty="0"/>
              <a:t>select</a:t>
            </a:r>
            <a:r>
              <a:rPr lang="en-US" sz="1600" b="0" dirty="0">
                <a:solidFill>
                  <a:schemeClr val="accent1"/>
                </a:solidFill>
              </a:rPr>
              <a:t> </a:t>
            </a:r>
            <a:r>
              <a:rPr lang="en-US" sz="1600" b="0" dirty="0" err="1">
                <a:solidFill>
                  <a:schemeClr val="accent1"/>
                </a:solidFill>
              </a:rPr>
              <a:t>some_function</a:t>
            </a:r>
            <a:r>
              <a:rPr lang="en-US" sz="1600" b="0" dirty="0">
                <a:solidFill>
                  <a:schemeClr val="accent1"/>
                </a:solidFill>
              </a:rPr>
              <a:t>(1,b=&gt;2);</a:t>
            </a:r>
          </a:p>
          <a:p>
            <a:endParaRPr lang="en-US" dirty="0">
              <a:solidFill>
                <a:schemeClr val="accent1"/>
              </a:solidFill>
            </a:endParaRPr>
          </a:p>
          <a:p>
            <a:endParaRPr lang="en-US" dirty="0">
              <a:solidFill>
                <a:schemeClr val="accent1"/>
              </a:solidFill>
            </a:endParaRPr>
          </a:p>
        </p:txBody>
      </p:sp>
      <p:sp>
        <p:nvSpPr>
          <p:cNvPr id="11" name="TextBox 10">
            <a:extLst>
              <a:ext uri="{FF2B5EF4-FFF2-40B4-BE49-F238E27FC236}">
                <a16:creationId xmlns:a16="http://schemas.microsoft.com/office/drawing/2014/main" id="{B7B54A29-C9F4-46DA-926C-47EDC096E422}"/>
              </a:ext>
            </a:extLst>
          </p:cNvPr>
          <p:cNvSpPr txBox="1"/>
          <p:nvPr/>
        </p:nvSpPr>
        <p:spPr>
          <a:xfrm>
            <a:off x="8093675" y="1230039"/>
            <a:ext cx="3912973" cy="5022480"/>
          </a:xfrm>
          <a:custGeom>
            <a:avLst/>
            <a:gdLst>
              <a:gd name="connsiteX0" fmla="*/ 0 w 3912973"/>
              <a:gd name="connsiteY0" fmla="*/ 0 h 5022480"/>
              <a:gd name="connsiteX1" fmla="*/ 637256 w 3912973"/>
              <a:gd name="connsiteY1" fmla="*/ 0 h 5022480"/>
              <a:gd name="connsiteX2" fmla="*/ 1157122 w 3912973"/>
              <a:gd name="connsiteY2" fmla="*/ 0 h 5022480"/>
              <a:gd name="connsiteX3" fmla="*/ 1676988 w 3912973"/>
              <a:gd name="connsiteY3" fmla="*/ 0 h 5022480"/>
              <a:gd name="connsiteX4" fmla="*/ 2118595 w 3912973"/>
              <a:gd name="connsiteY4" fmla="*/ 0 h 5022480"/>
              <a:gd name="connsiteX5" fmla="*/ 2716721 w 3912973"/>
              <a:gd name="connsiteY5" fmla="*/ 0 h 5022480"/>
              <a:gd name="connsiteX6" fmla="*/ 3158328 w 3912973"/>
              <a:gd name="connsiteY6" fmla="*/ 0 h 5022480"/>
              <a:gd name="connsiteX7" fmla="*/ 3912973 w 3912973"/>
              <a:gd name="connsiteY7" fmla="*/ 0 h 5022480"/>
              <a:gd name="connsiteX8" fmla="*/ 3912973 w 3912973"/>
              <a:gd name="connsiteY8" fmla="*/ 658503 h 5022480"/>
              <a:gd name="connsiteX9" fmla="*/ 3912973 w 3912973"/>
              <a:gd name="connsiteY9" fmla="*/ 1317006 h 5022480"/>
              <a:gd name="connsiteX10" fmla="*/ 3912973 w 3912973"/>
              <a:gd name="connsiteY10" fmla="*/ 1925284 h 5022480"/>
              <a:gd name="connsiteX11" fmla="*/ 3912973 w 3912973"/>
              <a:gd name="connsiteY11" fmla="*/ 2433113 h 5022480"/>
              <a:gd name="connsiteX12" fmla="*/ 3912973 w 3912973"/>
              <a:gd name="connsiteY12" fmla="*/ 2890716 h 5022480"/>
              <a:gd name="connsiteX13" fmla="*/ 3912973 w 3912973"/>
              <a:gd name="connsiteY13" fmla="*/ 3348320 h 5022480"/>
              <a:gd name="connsiteX14" fmla="*/ 3912973 w 3912973"/>
              <a:gd name="connsiteY14" fmla="*/ 4006823 h 5022480"/>
              <a:gd name="connsiteX15" fmla="*/ 3912973 w 3912973"/>
              <a:gd name="connsiteY15" fmla="*/ 4464427 h 5022480"/>
              <a:gd name="connsiteX16" fmla="*/ 3912973 w 3912973"/>
              <a:gd name="connsiteY16" fmla="*/ 5022480 h 5022480"/>
              <a:gd name="connsiteX17" fmla="*/ 3432236 w 3912973"/>
              <a:gd name="connsiteY17" fmla="*/ 5022480 h 5022480"/>
              <a:gd name="connsiteX18" fmla="*/ 2912370 w 3912973"/>
              <a:gd name="connsiteY18" fmla="*/ 5022480 h 5022480"/>
              <a:gd name="connsiteX19" fmla="*/ 2470763 w 3912973"/>
              <a:gd name="connsiteY19" fmla="*/ 5022480 h 5022480"/>
              <a:gd name="connsiteX20" fmla="*/ 1950897 w 3912973"/>
              <a:gd name="connsiteY20" fmla="*/ 5022480 h 5022480"/>
              <a:gd name="connsiteX21" fmla="*/ 1391900 w 3912973"/>
              <a:gd name="connsiteY21" fmla="*/ 5022480 h 5022480"/>
              <a:gd name="connsiteX22" fmla="*/ 911164 w 3912973"/>
              <a:gd name="connsiteY22" fmla="*/ 5022480 h 5022480"/>
              <a:gd name="connsiteX23" fmla="*/ 0 w 3912973"/>
              <a:gd name="connsiteY23" fmla="*/ 5022480 h 5022480"/>
              <a:gd name="connsiteX24" fmla="*/ 0 w 3912973"/>
              <a:gd name="connsiteY24" fmla="*/ 4514651 h 5022480"/>
              <a:gd name="connsiteX25" fmla="*/ 0 w 3912973"/>
              <a:gd name="connsiteY25" fmla="*/ 3956598 h 5022480"/>
              <a:gd name="connsiteX26" fmla="*/ 0 w 3912973"/>
              <a:gd name="connsiteY26" fmla="*/ 3398545 h 5022480"/>
              <a:gd name="connsiteX27" fmla="*/ 0 w 3912973"/>
              <a:gd name="connsiteY27" fmla="*/ 2940941 h 5022480"/>
              <a:gd name="connsiteX28" fmla="*/ 0 w 3912973"/>
              <a:gd name="connsiteY28" fmla="*/ 2533562 h 5022480"/>
              <a:gd name="connsiteX29" fmla="*/ 0 w 3912973"/>
              <a:gd name="connsiteY29" fmla="*/ 2126183 h 5022480"/>
              <a:gd name="connsiteX30" fmla="*/ 0 w 3912973"/>
              <a:gd name="connsiteY30" fmla="*/ 1618355 h 5022480"/>
              <a:gd name="connsiteX31" fmla="*/ 0 w 3912973"/>
              <a:gd name="connsiteY31" fmla="*/ 959852 h 5022480"/>
              <a:gd name="connsiteX32" fmla="*/ 0 w 3912973"/>
              <a:gd name="connsiteY32" fmla="*/ 0 h 502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912973" h="5022480" fill="none" extrusionOk="0">
                <a:moveTo>
                  <a:pt x="0" y="0"/>
                </a:moveTo>
                <a:cubicBezTo>
                  <a:pt x="301125" y="-58077"/>
                  <a:pt x="408399" y="56263"/>
                  <a:pt x="637256" y="0"/>
                </a:cubicBezTo>
                <a:cubicBezTo>
                  <a:pt x="866113" y="-56263"/>
                  <a:pt x="996776" y="23103"/>
                  <a:pt x="1157122" y="0"/>
                </a:cubicBezTo>
                <a:cubicBezTo>
                  <a:pt x="1317468" y="-23103"/>
                  <a:pt x="1500524" y="35815"/>
                  <a:pt x="1676988" y="0"/>
                </a:cubicBezTo>
                <a:cubicBezTo>
                  <a:pt x="1853452" y="-35815"/>
                  <a:pt x="1910601" y="43029"/>
                  <a:pt x="2118595" y="0"/>
                </a:cubicBezTo>
                <a:cubicBezTo>
                  <a:pt x="2326589" y="-43029"/>
                  <a:pt x="2423397" y="49356"/>
                  <a:pt x="2716721" y="0"/>
                </a:cubicBezTo>
                <a:cubicBezTo>
                  <a:pt x="3010045" y="-49356"/>
                  <a:pt x="3016369" y="35434"/>
                  <a:pt x="3158328" y="0"/>
                </a:cubicBezTo>
                <a:cubicBezTo>
                  <a:pt x="3300287" y="-35434"/>
                  <a:pt x="3547956" y="21957"/>
                  <a:pt x="3912973" y="0"/>
                </a:cubicBezTo>
                <a:cubicBezTo>
                  <a:pt x="3956146" y="297540"/>
                  <a:pt x="3882375" y="472602"/>
                  <a:pt x="3912973" y="658503"/>
                </a:cubicBezTo>
                <a:cubicBezTo>
                  <a:pt x="3943571" y="844404"/>
                  <a:pt x="3866841" y="1076256"/>
                  <a:pt x="3912973" y="1317006"/>
                </a:cubicBezTo>
                <a:cubicBezTo>
                  <a:pt x="3959105" y="1557756"/>
                  <a:pt x="3843254" y="1688575"/>
                  <a:pt x="3912973" y="1925284"/>
                </a:cubicBezTo>
                <a:cubicBezTo>
                  <a:pt x="3982692" y="2161993"/>
                  <a:pt x="3910534" y="2310550"/>
                  <a:pt x="3912973" y="2433113"/>
                </a:cubicBezTo>
                <a:cubicBezTo>
                  <a:pt x="3915412" y="2555676"/>
                  <a:pt x="3867659" y="2757837"/>
                  <a:pt x="3912973" y="2890716"/>
                </a:cubicBezTo>
                <a:cubicBezTo>
                  <a:pt x="3958287" y="3023595"/>
                  <a:pt x="3861733" y="3168665"/>
                  <a:pt x="3912973" y="3348320"/>
                </a:cubicBezTo>
                <a:cubicBezTo>
                  <a:pt x="3964213" y="3527975"/>
                  <a:pt x="3897772" y="3788396"/>
                  <a:pt x="3912973" y="4006823"/>
                </a:cubicBezTo>
                <a:cubicBezTo>
                  <a:pt x="3928174" y="4225250"/>
                  <a:pt x="3909170" y="4301558"/>
                  <a:pt x="3912973" y="4464427"/>
                </a:cubicBezTo>
                <a:cubicBezTo>
                  <a:pt x="3916776" y="4627296"/>
                  <a:pt x="3852032" y="4861479"/>
                  <a:pt x="3912973" y="5022480"/>
                </a:cubicBezTo>
                <a:cubicBezTo>
                  <a:pt x="3710502" y="5039854"/>
                  <a:pt x="3612090" y="5016903"/>
                  <a:pt x="3432236" y="5022480"/>
                </a:cubicBezTo>
                <a:cubicBezTo>
                  <a:pt x="3252382" y="5028057"/>
                  <a:pt x="3018054" y="4981904"/>
                  <a:pt x="2912370" y="5022480"/>
                </a:cubicBezTo>
                <a:cubicBezTo>
                  <a:pt x="2806686" y="5063056"/>
                  <a:pt x="2676832" y="5010815"/>
                  <a:pt x="2470763" y="5022480"/>
                </a:cubicBezTo>
                <a:cubicBezTo>
                  <a:pt x="2264694" y="5034145"/>
                  <a:pt x="2190660" y="5013512"/>
                  <a:pt x="1950897" y="5022480"/>
                </a:cubicBezTo>
                <a:cubicBezTo>
                  <a:pt x="1711134" y="5031448"/>
                  <a:pt x="1576587" y="4976352"/>
                  <a:pt x="1391900" y="5022480"/>
                </a:cubicBezTo>
                <a:cubicBezTo>
                  <a:pt x="1207213" y="5068608"/>
                  <a:pt x="1081605" y="4968166"/>
                  <a:pt x="911164" y="5022480"/>
                </a:cubicBezTo>
                <a:cubicBezTo>
                  <a:pt x="740723" y="5076794"/>
                  <a:pt x="385172" y="4998587"/>
                  <a:pt x="0" y="5022480"/>
                </a:cubicBezTo>
                <a:cubicBezTo>
                  <a:pt x="-4266" y="4802561"/>
                  <a:pt x="13849" y="4649383"/>
                  <a:pt x="0" y="4514651"/>
                </a:cubicBezTo>
                <a:cubicBezTo>
                  <a:pt x="-13849" y="4379919"/>
                  <a:pt x="56154" y="4134991"/>
                  <a:pt x="0" y="3956598"/>
                </a:cubicBezTo>
                <a:cubicBezTo>
                  <a:pt x="-56154" y="3778205"/>
                  <a:pt x="25781" y="3666080"/>
                  <a:pt x="0" y="3398545"/>
                </a:cubicBezTo>
                <a:cubicBezTo>
                  <a:pt x="-25781" y="3131010"/>
                  <a:pt x="11342" y="3146718"/>
                  <a:pt x="0" y="2940941"/>
                </a:cubicBezTo>
                <a:cubicBezTo>
                  <a:pt x="-11342" y="2735164"/>
                  <a:pt x="31153" y="2621159"/>
                  <a:pt x="0" y="2533562"/>
                </a:cubicBezTo>
                <a:cubicBezTo>
                  <a:pt x="-31153" y="2445965"/>
                  <a:pt x="22779" y="2301362"/>
                  <a:pt x="0" y="2126183"/>
                </a:cubicBezTo>
                <a:cubicBezTo>
                  <a:pt x="-22779" y="1951004"/>
                  <a:pt x="32576" y="1849798"/>
                  <a:pt x="0" y="1618355"/>
                </a:cubicBezTo>
                <a:cubicBezTo>
                  <a:pt x="-32576" y="1386912"/>
                  <a:pt x="67081" y="1121716"/>
                  <a:pt x="0" y="959852"/>
                </a:cubicBezTo>
                <a:cubicBezTo>
                  <a:pt x="-67081" y="797988"/>
                  <a:pt x="94199" y="459831"/>
                  <a:pt x="0" y="0"/>
                </a:cubicBezTo>
                <a:close/>
              </a:path>
              <a:path w="3912973" h="5022480" stroke="0" extrusionOk="0">
                <a:moveTo>
                  <a:pt x="0" y="0"/>
                </a:moveTo>
                <a:cubicBezTo>
                  <a:pt x="296643" y="-23857"/>
                  <a:pt x="441413" y="42636"/>
                  <a:pt x="598126" y="0"/>
                </a:cubicBezTo>
                <a:cubicBezTo>
                  <a:pt x="754839" y="-42636"/>
                  <a:pt x="1024282" y="73025"/>
                  <a:pt x="1235381" y="0"/>
                </a:cubicBezTo>
                <a:cubicBezTo>
                  <a:pt x="1446480" y="-73025"/>
                  <a:pt x="1599220" y="37794"/>
                  <a:pt x="1755248" y="0"/>
                </a:cubicBezTo>
                <a:cubicBezTo>
                  <a:pt x="1911276" y="-37794"/>
                  <a:pt x="2239656" y="12493"/>
                  <a:pt x="2392503" y="0"/>
                </a:cubicBezTo>
                <a:cubicBezTo>
                  <a:pt x="2545351" y="-12493"/>
                  <a:pt x="2854649" y="6952"/>
                  <a:pt x="3029759" y="0"/>
                </a:cubicBezTo>
                <a:cubicBezTo>
                  <a:pt x="3204869" y="-6952"/>
                  <a:pt x="3621392" y="101607"/>
                  <a:pt x="3912973" y="0"/>
                </a:cubicBezTo>
                <a:cubicBezTo>
                  <a:pt x="3927720" y="158007"/>
                  <a:pt x="3907596" y="439182"/>
                  <a:pt x="3912973" y="608278"/>
                </a:cubicBezTo>
                <a:cubicBezTo>
                  <a:pt x="3918350" y="777374"/>
                  <a:pt x="3869554" y="997940"/>
                  <a:pt x="3912973" y="1116107"/>
                </a:cubicBezTo>
                <a:cubicBezTo>
                  <a:pt x="3956392" y="1234274"/>
                  <a:pt x="3902535" y="1471317"/>
                  <a:pt x="3912973" y="1674160"/>
                </a:cubicBezTo>
                <a:cubicBezTo>
                  <a:pt x="3923411" y="1877003"/>
                  <a:pt x="3871070" y="1959976"/>
                  <a:pt x="3912973" y="2131764"/>
                </a:cubicBezTo>
                <a:cubicBezTo>
                  <a:pt x="3954876" y="2303552"/>
                  <a:pt x="3903666" y="2479280"/>
                  <a:pt x="3912973" y="2689817"/>
                </a:cubicBezTo>
                <a:cubicBezTo>
                  <a:pt x="3922280" y="2900354"/>
                  <a:pt x="3895234" y="3043005"/>
                  <a:pt x="3912973" y="3247870"/>
                </a:cubicBezTo>
                <a:cubicBezTo>
                  <a:pt x="3930712" y="3452735"/>
                  <a:pt x="3899219" y="3552843"/>
                  <a:pt x="3912973" y="3655249"/>
                </a:cubicBezTo>
                <a:cubicBezTo>
                  <a:pt x="3926727" y="3757655"/>
                  <a:pt x="3893843" y="4001675"/>
                  <a:pt x="3912973" y="4313752"/>
                </a:cubicBezTo>
                <a:cubicBezTo>
                  <a:pt x="3932103" y="4625829"/>
                  <a:pt x="3904664" y="4735506"/>
                  <a:pt x="3912973" y="5022480"/>
                </a:cubicBezTo>
                <a:cubicBezTo>
                  <a:pt x="3772744" y="5051858"/>
                  <a:pt x="3405023" y="4967525"/>
                  <a:pt x="3275717" y="5022480"/>
                </a:cubicBezTo>
                <a:cubicBezTo>
                  <a:pt x="3146411" y="5077435"/>
                  <a:pt x="3026045" y="4979172"/>
                  <a:pt x="2794981" y="5022480"/>
                </a:cubicBezTo>
                <a:cubicBezTo>
                  <a:pt x="2563917" y="5065788"/>
                  <a:pt x="2325044" y="4972078"/>
                  <a:pt x="2196855" y="5022480"/>
                </a:cubicBezTo>
                <a:cubicBezTo>
                  <a:pt x="2068666" y="5072882"/>
                  <a:pt x="1764466" y="4973361"/>
                  <a:pt x="1637859" y="5022480"/>
                </a:cubicBezTo>
                <a:cubicBezTo>
                  <a:pt x="1511252" y="5071599"/>
                  <a:pt x="1350316" y="5012351"/>
                  <a:pt x="1196252" y="5022480"/>
                </a:cubicBezTo>
                <a:cubicBezTo>
                  <a:pt x="1042188" y="5032609"/>
                  <a:pt x="879638" y="5006618"/>
                  <a:pt x="676385" y="5022480"/>
                </a:cubicBezTo>
                <a:cubicBezTo>
                  <a:pt x="473132" y="5038342"/>
                  <a:pt x="254458" y="4985461"/>
                  <a:pt x="0" y="5022480"/>
                </a:cubicBezTo>
                <a:cubicBezTo>
                  <a:pt x="-43232" y="4870949"/>
                  <a:pt x="40049" y="4587064"/>
                  <a:pt x="0" y="4464427"/>
                </a:cubicBezTo>
                <a:cubicBezTo>
                  <a:pt x="-40049" y="4341790"/>
                  <a:pt x="48197" y="4221273"/>
                  <a:pt x="0" y="4057048"/>
                </a:cubicBezTo>
                <a:cubicBezTo>
                  <a:pt x="-48197" y="3892823"/>
                  <a:pt x="13605" y="3705912"/>
                  <a:pt x="0" y="3549219"/>
                </a:cubicBezTo>
                <a:cubicBezTo>
                  <a:pt x="-13605" y="3392526"/>
                  <a:pt x="2474" y="3114564"/>
                  <a:pt x="0" y="2991166"/>
                </a:cubicBezTo>
                <a:cubicBezTo>
                  <a:pt x="-2474" y="2867768"/>
                  <a:pt x="2121" y="2754147"/>
                  <a:pt x="0" y="2583787"/>
                </a:cubicBezTo>
                <a:cubicBezTo>
                  <a:pt x="-2121" y="2413427"/>
                  <a:pt x="36592" y="2265025"/>
                  <a:pt x="0" y="2025734"/>
                </a:cubicBezTo>
                <a:cubicBezTo>
                  <a:pt x="-36592" y="1786443"/>
                  <a:pt x="18075" y="1681080"/>
                  <a:pt x="0" y="1367231"/>
                </a:cubicBezTo>
                <a:cubicBezTo>
                  <a:pt x="-18075" y="1053382"/>
                  <a:pt x="33911" y="1036801"/>
                  <a:pt x="0" y="859402"/>
                </a:cubicBezTo>
                <a:cubicBezTo>
                  <a:pt x="-33911" y="682003"/>
                  <a:pt x="21353" y="173731"/>
                  <a:pt x="0" y="0"/>
                </a:cubicBezTo>
                <a:close/>
              </a:path>
            </a:pathLst>
          </a:custGeom>
          <a:solidFill>
            <a:schemeClr val="tx1"/>
          </a:solidFill>
          <a:ln>
            <a:noFill/>
            <a:extLst>
              <a:ext uri="{C807C97D-BFC1-408E-A445-0C87EB9F89A2}">
                <ask:lineSketchStyleProps xmlns:ask="http://schemas.microsoft.com/office/drawing/2018/sketchyshapes" sd="3325784246">
                  <a:prstGeom prst="rect">
                    <a:avLst/>
                  </a:prstGeom>
                  <ask:type>
                    <ask:lineSketchScribble/>
                  </ask:type>
                </ask:lineSketchStyleProps>
              </a:ext>
            </a:extLst>
          </a:ln>
          <a:effectLst/>
        </p:spPr>
        <p:txBody>
          <a:bodyPr/>
          <a:lstStyle>
            <a:defPPr>
              <a:defRPr lang="en-US"/>
            </a:defPPr>
            <a:lvl1pPr indent="0">
              <a:lnSpc>
                <a:spcPct val="150000"/>
              </a:lnSpc>
              <a:spcBef>
                <a:spcPct val="20000"/>
              </a:spcBef>
              <a:buClr>
                <a:schemeClr val="accent2"/>
              </a:buClr>
              <a:buSzPct val="140000"/>
              <a:buFont typeface="Arial"/>
              <a:buNone/>
              <a:defRPr sz="2000" b="1">
                <a:solidFill>
                  <a:schemeClr val="accent6">
                    <a:lumMod val="75000"/>
                  </a:schemeClr>
                </a:solidFill>
                <a:latin typeface="+mj-lt"/>
                <a:cs typeface="Trebuchet MS"/>
              </a:defRPr>
            </a:lvl1pPr>
            <a:lvl2pPr marL="742950" indent="-285750">
              <a:spcBef>
                <a:spcPct val="20000"/>
              </a:spcBef>
              <a:buFont typeface="Arial"/>
              <a:buChar char="–"/>
              <a:defRPr>
                <a:latin typeface="Trebuchet MS"/>
                <a:cs typeface="Trebuchet MS"/>
              </a:defRPr>
            </a:lvl2pPr>
            <a:lvl3pPr marL="1143000" indent="-228600">
              <a:spcBef>
                <a:spcPct val="20000"/>
              </a:spcBef>
              <a:buFont typeface="Arial"/>
              <a:buChar char="•"/>
              <a:defRPr sz="1600">
                <a:latin typeface="Trebuchet MS"/>
                <a:cs typeface="Trebuchet MS"/>
              </a:defRPr>
            </a:lvl3pPr>
            <a:lvl4pPr marL="1600200" indent="-228600">
              <a:spcBef>
                <a:spcPct val="20000"/>
              </a:spcBef>
              <a:buFont typeface="Arial"/>
              <a:buChar char="–"/>
              <a:defRPr sz="1300">
                <a:latin typeface="Trebuchet MS"/>
                <a:cs typeface="Trebuchet MS"/>
              </a:defRPr>
            </a:lvl4pPr>
            <a:lvl5pPr marL="2057400" indent="-228600">
              <a:spcBef>
                <a:spcPct val="20000"/>
              </a:spcBef>
              <a:buFont typeface="Arial"/>
              <a:buChar char="»"/>
              <a:defRPr sz="1100">
                <a:latin typeface="Trebuchet MS"/>
                <a:cs typeface="Trebuchet MS"/>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sz="1400" dirty="0">
                <a:solidFill>
                  <a:schemeClr val="accent6">
                    <a:lumMod val="60000"/>
                    <a:lumOff val="40000"/>
                  </a:schemeClr>
                </a:solidFill>
                <a:latin typeface="Courier New" panose="02070309020205020404" pitchFamily="49" charset="0"/>
                <a:cs typeface="+mn-cs"/>
              </a:rPr>
              <a:t>create or replace function </a:t>
            </a:r>
            <a:r>
              <a:rPr lang="en-US" sz="1400" b="0" dirty="0">
                <a:solidFill>
                  <a:schemeClr val="bg1"/>
                </a:solidFill>
                <a:latin typeface="Courier New" panose="02070309020205020404" pitchFamily="49" charset="0"/>
                <a:cs typeface="+mn-cs"/>
              </a:rPr>
              <a:t>test (</a:t>
            </a:r>
          </a:p>
          <a:p>
            <a:r>
              <a:rPr lang="en-US" sz="1400" b="0" dirty="0">
                <a:solidFill>
                  <a:schemeClr val="bg1"/>
                </a:solidFill>
                <a:latin typeface="Courier New" panose="02070309020205020404" pitchFamily="49" charset="0"/>
                <a:cs typeface="+mn-cs"/>
              </a:rPr>
              <a:t>    a </a:t>
            </a:r>
            <a:r>
              <a:rPr lang="en-US" sz="1400" dirty="0">
                <a:solidFill>
                  <a:schemeClr val="accent6">
                    <a:lumMod val="60000"/>
                    <a:lumOff val="40000"/>
                  </a:schemeClr>
                </a:solidFill>
                <a:latin typeface="Courier New" panose="02070309020205020404" pitchFamily="49" charset="0"/>
                <a:cs typeface="+mn-cs"/>
              </a:rPr>
              <a:t>int</a:t>
            </a:r>
            <a:r>
              <a:rPr lang="en-US" sz="1400" b="0" dirty="0">
                <a:solidFill>
                  <a:schemeClr val="bg1"/>
                </a:solidFill>
                <a:latin typeface="Courier New" panose="02070309020205020404" pitchFamily="49" charset="0"/>
                <a:cs typeface="+mn-cs"/>
              </a:rPr>
              <a:t>,</a:t>
            </a:r>
          </a:p>
          <a:p>
            <a:r>
              <a:rPr lang="en-US" sz="1400" b="0" dirty="0">
                <a:solidFill>
                  <a:schemeClr val="bg1"/>
                </a:solidFill>
                <a:latin typeface="Courier New" panose="02070309020205020404" pitchFamily="49" charset="0"/>
                <a:cs typeface="+mn-cs"/>
              </a:rPr>
              <a:t>	</a:t>
            </a:r>
            <a:r>
              <a:rPr lang="en-US" sz="1400" dirty="0" err="1">
                <a:solidFill>
                  <a:schemeClr val="accent6">
                    <a:lumMod val="60000"/>
                    <a:lumOff val="40000"/>
                  </a:schemeClr>
                </a:solidFill>
                <a:latin typeface="Courier New" panose="02070309020205020404" pitchFamily="49" charset="0"/>
                <a:cs typeface="+mn-cs"/>
              </a:rPr>
              <a:t>inout</a:t>
            </a:r>
            <a:r>
              <a:rPr lang="en-US" sz="1400" b="0" dirty="0">
                <a:solidFill>
                  <a:schemeClr val="bg1"/>
                </a:solidFill>
                <a:latin typeface="Courier New" panose="02070309020205020404" pitchFamily="49" charset="0"/>
                <a:cs typeface="+mn-cs"/>
              </a:rPr>
              <a:t> x </a:t>
            </a:r>
            <a:r>
              <a:rPr lang="en-US" sz="1400" dirty="0">
                <a:solidFill>
                  <a:schemeClr val="accent6">
                    <a:lumMod val="60000"/>
                    <a:lumOff val="40000"/>
                  </a:schemeClr>
                </a:solidFill>
                <a:latin typeface="Courier New" panose="02070309020205020404" pitchFamily="49" charset="0"/>
                <a:cs typeface="+mn-cs"/>
              </a:rPr>
              <a:t>int</a:t>
            </a:r>
            <a:r>
              <a:rPr lang="en-US" sz="1400" b="0" dirty="0">
                <a:solidFill>
                  <a:schemeClr val="bg1"/>
                </a:solidFill>
                <a:latin typeface="Courier New" panose="02070309020205020404" pitchFamily="49" charset="0"/>
                <a:cs typeface="+mn-cs"/>
              </a:rPr>
              <a:t>,</a:t>
            </a:r>
          </a:p>
          <a:p>
            <a:r>
              <a:rPr lang="en-US" sz="1400" b="0" dirty="0">
                <a:solidFill>
                  <a:schemeClr val="bg1"/>
                </a:solidFill>
                <a:latin typeface="Courier New" panose="02070309020205020404" pitchFamily="49" charset="0"/>
                <a:cs typeface="+mn-cs"/>
              </a:rPr>
              <a:t>	</a:t>
            </a:r>
            <a:r>
              <a:rPr lang="en-US" sz="1400" dirty="0" err="1">
                <a:solidFill>
                  <a:schemeClr val="accent6">
                    <a:lumMod val="60000"/>
                    <a:lumOff val="40000"/>
                  </a:schemeClr>
                </a:solidFill>
                <a:latin typeface="Courier New" panose="02070309020205020404" pitchFamily="49" charset="0"/>
                <a:cs typeface="+mn-cs"/>
              </a:rPr>
              <a:t>inout</a:t>
            </a:r>
            <a:r>
              <a:rPr lang="en-US" sz="1400" b="0" dirty="0">
                <a:solidFill>
                  <a:schemeClr val="bg1"/>
                </a:solidFill>
                <a:latin typeface="Courier New" panose="02070309020205020404" pitchFamily="49" charset="0"/>
                <a:cs typeface="+mn-cs"/>
              </a:rPr>
              <a:t> y </a:t>
            </a:r>
            <a:r>
              <a:rPr lang="en-US" sz="1400" dirty="0">
                <a:solidFill>
                  <a:schemeClr val="accent6">
                    <a:lumMod val="60000"/>
                    <a:lumOff val="40000"/>
                  </a:schemeClr>
                </a:solidFill>
                <a:latin typeface="Courier New" panose="02070309020205020404" pitchFamily="49" charset="0"/>
                <a:cs typeface="+mn-cs"/>
              </a:rPr>
              <a:t>int</a:t>
            </a:r>
            <a:r>
              <a:rPr lang="en-US" sz="1400" b="0" dirty="0">
                <a:solidFill>
                  <a:schemeClr val="bg1"/>
                </a:solidFill>
                <a:latin typeface="Courier New" panose="02070309020205020404" pitchFamily="49" charset="0"/>
                <a:cs typeface="+mn-cs"/>
              </a:rPr>
              <a:t>,</a:t>
            </a:r>
          </a:p>
          <a:p>
            <a:r>
              <a:rPr lang="en-US" sz="1400" b="0" dirty="0">
                <a:solidFill>
                  <a:schemeClr val="bg1"/>
                </a:solidFill>
                <a:latin typeface="Courier New" panose="02070309020205020404" pitchFamily="49" charset="0"/>
                <a:cs typeface="+mn-cs"/>
              </a:rPr>
              <a:t>	</a:t>
            </a:r>
            <a:r>
              <a:rPr lang="en-US" sz="1400" dirty="0">
                <a:solidFill>
                  <a:schemeClr val="accent6">
                    <a:lumMod val="60000"/>
                    <a:lumOff val="40000"/>
                  </a:schemeClr>
                </a:solidFill>
                <a:latin typeface="Courier New" panose="02070309020205020404" pitchFamily="49" charset="0"/>
                <a:cs typeface="+mn-cs"/>
              </a:rPr>
              <a:t>out</a:t>
            </a:r>
            <a:r>
              <a:rPr lang="en-US" sz="1400" b="0" dirty="0">
                <a:solidFill>
                  <a:schemeClr val="bg1"/>
                </a:solidFill>
                <a:latin typeface="Courier New" panose="02070309020205020404" pitchFamily="49" charset="0"/>
                <a:cs typeface="+mn-cs"/>
              </a:rPr>
              <a:t>  mx </a:t>
            </a:r>
            <a:r>
              <a:rPr lang="en-US" sz="1400" dirty="0">
                <a:solidFill>
                  <a:schemeClr val="accent6">
                    <a:lumMod val="60000"/>
                    <a:lumOff val="40000"/>
                  </a:schemeClr>
                </a:solidFill>
                <a:latin typeface="Courier New" panose="02070309020205020404" pitchFamily="49" charset="0"/>
                <a:cs typeface="+mn-cs"/>
              </a:rPr>
              <a:t>int</a:t>
            </a:r>
          </a:p>
          <a:p>
            <a:r>
              <a:rPr lang="en-US" sz="1400" b="0" dirty="0">
                <a:solidFill>
                  <a:schemeClr val="bg1"/>
                </a:solidFill>
                <a:latin typeface="Courier New" panose="02070309020205020404" pitchFamily="49" charset="0"/>
                <a:cs typeface="+mn-cs"/>
              </a:rPr>
              <a:t>)  </a:t>
            </a:r>
            <a:r>
              <a:rPr lang="en-US" sz="1400" dirty="0">
                <a:solidFill>
                  <a:schemeClr val="accent6">
                    <a:lumMod val="60000"/>
                    <a:lumOff val="40000"/>
                  </a:schemeClr>
                </a:solidFill>
                <a:latin typeface="Courier New" panose="02070309020205020404" pitchFamily="49" charset="0"/>
                <a:cs typeface="+mn-cs"/>
              </a:rPr>
              <a:t>language </a:t>
            </a:r>
            <a:r>
              <a:rPr lang="en-US" sz="1400" dirty="0" err="1">
                <a:solidFill>
                  <a:schemeClr val="accent6">
                    <a:lumMod val="60000"/>
                    <a:lumOff val="40000"/>
                  </a:schemeClr>
                </a:solidFill>
                <a:latin typeface="Courier New" panose="02070309020205020404" pitchFamily="49" charset="0"/>
                <a:cs typeface="+mn-cs"/>
              </a:rPr>
              <a:t>plpgsql</a:t>
            </a:r>
            <a:r>
              <a:rPr lang="en-US" sz="1400" dirty="0">
                <a:solidFill>
                  <a:schemeClr val="accent6">
                    <a:lumMod val="60000"/>
                    <a:lumOff val="40000"/>
                  </a:schemeClr>
                </a:solidFill>
                <a:latin typeface="Courier New" panose="02070309020205020404" pitchFamily="49" charset="0"/>
                <a:cs typeface="+mn-cs"/>
              </a:rPr>
              <a:t>	</a:t>
            </a:r>
          </a:p>
          <a:p>
            <a:r>
              <a:rPr lang="en-US" sz="1400" dirty="0">
                <a:solidFill>
                  <a:schemeClr val="accent6">
                    <a:lumMod val="60000"/>
                    <a:lumOff val="40000"/>
                  </a:schemeClr>
                </a:solidFill>
                <a:latin typeface="Courier New" panose="02070309020205020404" pitchFamily="49" charset="0"/>
                <a:cs typeface="+mn-cs"/>
              </a:rPr>
              <a:t>as $$</a:t>
            </a:r>
          </a:p>
          <a:p>
            <a:r>
              <a:rPr lang="en-US" sz="1400" dirty="0">
                <a:solidFill>
                  <a:schemeClr val="accent6">
                    <a:lumMod val="60000"/>
                    <a:lumOff val="40000"/>
                  </a:schemeClr>
                </a:solidFill>
                <a:latin typeface="Courier New" panose="02070309020205020404" pitchFamily="49" charset="0"/>
                <a:cs typeface="+mn-cs"/>
              </a:rPr>
              <a:t>begin</a:t>
            </a:r>
          </a:p>
          <a:p>
            <a:r>
              <a:rPr lang="en-US" sz="1400" dirty="0">
                <a:solidFill>
                  <a:schemeClr val="accent6">
                    <a:lumMod val="60000"/>
                    <a:lumOff val="40000"/>
                  </a:schemeClr>
                </a:solidFill>
                <a:latin typeface="Courier New" panose="02070309020205020404" pitchFamily="49" charset="0"/>
                <a:cs typeface="+mn-cs"/>
              </a:rPr>
              <a:t>   select</a:t>
            </a:r>
            <a:r>
              <a:rPr lang="en-US" sz="1400" b="0" dirty="0">
                <a:solidFill>
                  <a:schemeClr val="bg1"/>
                </a:solidFill>
                <a:latin typeface="Courier New" panose="02070309020205020404" pitchFamily="49" charset="0"/>
                <a:cs typeface="+mn-cs"/>
              </a:rPr>
              <a:t> </a:t>
            </a:r>
            <a:r>
              <a:rPr lang="en-US" sz="1400" b="0" dirty="0" err="1">
                <a:solidFill>
                  <a:schemeClr val="bg1"/>
                </a:solidFill>
                <a:latin typeface="Courier New" panose="02070309020205020404" pitchFamily="49" charset="0"/>
                <a:cs typeface="+mn-cs"/>
              </a:rPr>
              <a:t>x,y</a:t>
            </a:r>
            <a:r>
              <a:rPr lang="en-US" sz="1400" b="0" dirty="0">
                <a:solidFill>
                  <a:schemeClr val="bg1"/>
                </a:solidFill>
                <a:latin typeface="Courier New" panose="02070309020205020404" pitchFamily="49" charset="0"/>
                <a:cs typeface="+mn-cs"/>
              </a:rPr>
              <a:t>, max(x) </a:t>
            </a:r>
            <a:r>
              <a:rPr lang="en-US" sz="1400" dirty="0">
                <a:solidFill>
                  <a:schemeClr val="accent6">
                    <a:lumMod val="60000"/>
                    <a:lumOff val="40000"/>
                  </a:schemeClr>
                </a:solidFill>
                <a:latin typeface="Courier New" panose="02070309020205020404" pitchFamily="49" charset="0"/>
                <a:cs typeface="+mn-cs"/>
              </a:rPr>
              <a:t>into</a:t>
            </a:r>
            <a:r>
              <a:rPr lang="en-US" sz="1400" b="0" dirty="0">
                <a:solidFill>
                  <a:schemeClr val="bg1"/>
                </a:solidFill>
                <a:latin typeface="Courier New" panose="02070309020205020404" pitchFamily="49" charset="0"/>
                <a:cs typeface="+mn-cs"/>
              </a:rPr>
              <a:t> y, x, mx </a:t>
            </a:r>
          </a:p>
          <a:p>
            <a:r>
              <a:rPr lang="en-US" sz="1400" b="0" dirty="0">
                <a:solidFill>
                  <a:schemeClr val="bg1"/>
                </a:solidFill>
                <a:latin typeface="Courier New" panose="02070309020205020404" pitchFamily="49" charset="0"/>
                <a:cs typeface="+mn-cs"/>
              </a:rPr>
              <a:t>   </a:t>
            </a:r>
            <a:r>
              <a:rPr lang="en-US" sz="1400" dirty="0">
                <a:solidFill>
                  <a:schemeClr val="accent6">
                    <a:lumMod val="60000"/>
                    <a:lumOff val="40000"/>
                  </a:schemeClr>
                </a:solidFill>
                <a:latin typeface="Courier New" panose="02070309020205020404" pitchFamily="49" charset="0"/>
                <a:cs typeface="+mn-cs"/>
              </a:rPr>
              <a:t>from</a:t>
            </a:r>
            <a:r>
              <a:rPr lang="en-US" sz="1400" b="0" dirty="0">
                <a:solidFill>
                  <a:schemeClr val="bg1"/>
                </a:solidFill>
                <a:latin typeface="Courier New" panose="02070309020205020404" pitchFamily="49" charset="0"/>
                <a:cs typeface="+mn-cs"/>
              </a:rPr>
              <a:t> </a:t>
            </a:r>
            <a:r>
              <a:rPr lang="en-US" sz="1400" b="0" dirty="0" err="1">
                <a:solidFill>
                  <a:schemeClr val="bg1"/>
                </a:solidFill>
                <a:latin typeface="Courier New" panose="02070309020205020404" pitchFamily="49" charset="0"/>
                <a:cs typeface="+mn-cs"/>
              </a:rPr>
              <a:t>some_table</a:t>
            </a:r>
            <a:endParaRPr lang="en-US" sz="1400" b="0" dirty="0">
              <a:solidFill>
                <a:schemeClr val="bg1"/>
              </a:solidFill>
              <a:latin typeface="Courier New" panose="02070309020205020404" pitchFamily="49" charset="0"/>
              <a:cs typeface="+mn-cs"/>
            </a:endParaRPr>
          </a:p>
          <a:p>
            <a:r>
              <a:rPr lang="en-US" sz="1400" b="0" dirty="0">
                <a:solidFill>
                  <a:schemeClr val="bg1"/>
                </a:solidFill>
                <a:latin typeface="Courier New" panose="02070309020205020404" pitchFamily="49" charset="0"/>
                <a:cs typeface="+mn-cs"/>
              </a:rPr>
              <a:t>   </a:t>
            </a:r>
            <a:r>
              <a:rPr lang="en-US" sz="1400" dirty="0">
                <a:solidFill>
                  <a:schemeClr val="accent6">
                    <a:lumMod val="60000"/>
                    <a:lumOff val="40000"/>
                  </a:schemeClr>
                </a:solidFill>
                <a:latin typeface="Courier New" panose="02070309020205020404" pitchFamily="49" charset="0"/>
                <a:cs typeface="+mn-cs"/>
              </a:rPr>
              <a:t>where</a:t>
            </a:r>
            <a:r>
              <a:rPr lang="en-US" sz="1400" b="0" dirty="0">
                <a:solidFill>
                  <a:schemeClr val="bg1"/>
                </a:solidFill>
                <a:latin typeface="Courier New" panose="02070309020205020404" pitchFamily="49" charset="0"/>
                <a:cs typeface="+mn-cs"/>
              </a:rPr>
              <a:t> </a:t>
            </a:r>
            <a:r>
              <a:rPr lang="en-US" sz="1400" b="0" dirty="0" err="1">
                <a:solidFill>
                  <a:schemeClr val="bg1"/>
                </a:solidFill>
                <a:latin typeface="Courier New" panose="02070309020205020404" pitchFamily="49" charset="0"/>
                <a:cs typeface="+mn-cs"/>
              </a:rPr>
              <a:t>some_column</a:t>
            </a:r>
            <a:r>
              <a:rPr lang="en-US" sz="1400" b="0" dirty="0">
                <a:solidFill>
                  <a:schemeClr val="bg1"/>
                </a:solidFill>
                <a:latin typeface="Courier New" panose="02070309020205020404" pitchFamily="49" charset="0"/>
                <a:cs typeface="+mn-cs"/>
              </a:rPr>
              <a:t> = a</a:t>
            </a:r>
          </a:p>
          <a:p>
            <a:r>
              <a:rPr lang="en-US" sz="1400" b="0" dirty="0">
                <a:solidFill>
                  <a:schemeClr val="bg1"/>
                </a:solidFill>
                <a:latin typeface="Courier New" panose="02070309020205020404" pitchFamily="49" charset="0"/>
                <a:cs typeface="+mn-cs"/>
              </a:rPr>
              <a:t>   </a:t>
            </a:r>
            <a:r>
              <a:rPr lang="en-US" sz="1400" dirty="0">
                <a:solidFill>
                  <a:schemeClr val="accent6">
                    <a:lumMod val="60000"/>
                    <a:lumOff val="40000"/>
                  </a:schemeClr>
                </a:solidFill>
                <a:latin typeface="Courier New" panose="02070309020205020404" pitchFamily="49" charset="0"/>
                <a:cs typeface="+mn-cs"/>
              </a:rPr>
              <a:t>group</a:t>
            </a:r>
            <a:r>
              <a:rPr lang="en-US" sz="1400" b="0" dirty="0">
                <a:solidFill>
                  <a:schemeClr val="accent6"/>
                </a:solidFill>
                <a:latin typeface="Courier New" panose="02070309020205020404" pitchFamily="49" charset="0"/>
                <a:cs typeface="+mn-cs"/>
              </a:rPr>
              <a:t> </a:t>
            </a:r>
            <a:r>
              <a:rPr lang="en-US" sz="1400" dirty="0">
                <a:solidFill>
                  <a:schemeClr val="accent6">
                    <a:lumMod val="60000"/>
                    <a:lumOff val="40000"/>
                  </a:schemeClr>
                </a:solidFill>
                <a:latin typeface="Courier New" panose="02070309020205020404" pitchFamily="49" charset="0"/>
                <a:cs typeface="+mn-cs"/>
              </a:rPr>
              <a:t>by</a:t>
            </a:r>
            <a:r>
              <a:rPr lang="en-US" sz="1400" b="0" dirty="0">
                <a:solidFill>
                  <a:schemeClr val="accent6"/>
                </a:solidFill>
                <a:latin typeface="Courier New" panose="02070309020205020404" pitchFamily="49" charset="0"/>
                <a:cs typeface="+mn-cs"/>
              </a:rPr>
              <a:t> </a:t>
            </a:r>
            <a:r>
              <a:rPr lang="en-US" sz="1400" b="0" dirty="0" err="1">
                <a:solidFill>
                  <a:schemeClr val="bg1"/>
                </a:solidFill>
                <a:latin typeface="Courier New" panose="02070309020205020404" pitchFamily="49" charset="0"/>
                <a:cs typeface="+mn-cs"/>
              </a:rPr>
              <a:t>x,y</a:t>
            </a:r>
            <a:r>
              <a:rPr lang="en-US" sz="1400" b="0" dirty="0">
                <a:solidFill>
                  <a:schemeClr val="bg1"/>
                </a:solidFill>
                <a:latin typeface="Courier New" panose="02070309020205020404" pitchFamily="49" charset="0"/>
                <a:cs typeface="+mn-cs"/>
              </a:rPr>
              <a:t>;</a:t>
            </a:r>
          </a:p>
          <a:p>
            <a:r>
              <a:rPr lang="en-US" sz="1400" dirty="0">
                <a:solidFill>
                  <a:schemeClr val="accent6">
                    <a:lumMod val="60000"/>
                    <a:lumOff val="40000"/>
                  </a:schemeClr>
                </a:solidFill>
                <a:latin typeface="Courier New" panose="02070309020205020404" pitchFamily="49" charset="0"/>
                <a:cs typeface="+mn-cs"/>
              </a:rPr>
              <a:t>end; $$;</a:t>
            </a:r>
          </a:p>
          <a:p>
            <a:endParaRPr lang="en-US" dirty="0">
              <a:solidFill>
                <a:schemeClr val="accent1"/>
              </a:solidFill>
            </a:endParaRPr>
          </a:p>
        </p:txBody>
      </p:sp>
    </p:spTree>
    <p:extLst>
      <p:ext uri="{BB962C8B-B14F-4D97-AF65-F5344CB8AC3E}">
        <p14:creationId xmlns:p14="http://schemas.microsoft.com/office/powerpoint/2010/main" val="343803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5C43A6-D47D-46EF-B8AB-3AF085948EF3}"/>
              </a:ext>
            </a:extLst>
          </p:cNvPr>
          <p:cNvSpPr>
            <a:spLocks noGrp="1"/>
          </p:cNvSpPr>
          <p:nvPr>
            <p:ph type="title"/>
          </p:nvPr>
        </p:nvSpPr>
        <p:spPr/>
        <p:txBody>
          <a:bodyPr/>
          <a:lstStyle/>
          <a:p>
            <a:r>
              <a:rPr lang="en-US" b="1" dirty="0"/>
              <a:t>RETURN</a:t>
            </a:r>
          </a:p>
        </p:txBody>
      </p:sp>
      <p:sp>
        <p:nvSpPr>
          <p:cNvPr id="5" name="TextBox 4">
            <a:extLst>
              <a:ext uri="{FF2B5EF4-FFF2-40B4-BE49-F238E27FC236}">
                <a16:creationId xmlns:a16="http://schemas.microsoft.com/office/drawing/2014/main" id="{51AEC41C-BEB6-45D7-AFAB-71A58C3B2823}"/>
              </a:ext>
            </a:extLst>
          </p:cNvPr>
          <p:cNvSpPr txBox="1"/>
          <p:nvPr/>
        </p:nvSpPr>
        <p:spPr>
          <a:xfrm>
            <a:off x="570045" y="1742632"/>
            <a:ext cx="3606539" cy="1451013"/>
          </a:xfrm>
          <a:custGeom>
            <a:avLst/>
            <a:gdLst>
              <a:gd name="connsiteX0" fmla="*/ 0 w 3606539"/>
              <a:gd name="connsiteY0" fmla="*/ 0 h 1451013"/>
              <a:gd name="connsiteX1" fmla="*/ 479154 w 3606539"/>
              <a:gd name="connsiteY1" fmla="*/ 0 h 1451013"/>
              <a:gd name="connsiteX2" fmla="*/ 886178 w 3606539"/>
              <a:gd name="connsiteY2" fmla="*/ 0 h 1451013"/>
              <a:gd name="connsiteX3" fmla="*/ 1329267 w 3606539"/>
              <a:gd name="connsiteY3" fmla="*/ 0 h 1451013"/>
              <a:gd name="connsiteX4" fmla="*/ 1844487 w 3606539"/>
              <a:gd name="connsiteY4" fmla="*/ 0 h 1451013"/>
              <a:gd name="connsiteX5" fmla="*/ 2287576 w 3606539"/>
              <a:gd name="connsiteY5" fmla="*/ 0 h 1451013"/>
              <a:gd name="connsiteX6" fmla="*/ 2730665 w 3606539"/>
              <a:gd name="connsiteY6" fmla="*/ 0 h 1451013"/>
              <a:gd name="connsiteX7" fmla="*/ 3606539 w 3606539"/>
              <a:gd name="connsiteY7" fmla="*/ 0 h 1451013"/>
              <a:gd name="connsiteX8" fmla="*/ 3606539 w 3606539"/>
              <a:gd name="connsiteY8" fmla="*/ 483671 h 1451013"/>
              <a:gd name="connsiteX9" fmla="*/ 3606539 w 3606539"/>
              <a:gd name="connsiteY9" fmla="*/ 996362 h 1451013"/>
              <a:gd name="connsiteX10" fmla="*/ 3606539 w 3606539"/>
              <a:gd name="connsiteY10" fmla="*/ 1451013 h 1451013"/>
              <a:gd name="connsiteX11" fmla="*/ 3199515 w 3606539"/>
              <a:gd name="connsiteY11" fmla="*/ 1451013 h 1451013"/>
              <a:gd name="connsiteX12" fmla="*/ 2648230 w 3606539"/>
              <a:gd name="connsiteY12" fmla="*/ 1451013 h 1451013"/>
              <a:gd name="connsiteX13" fmla="*/ 2241206 w 3606539"/>
              <a:gd name="connsiteY13" fmla="*/ 1451013 h 1451013"/>
              <a:gd name="connsiteX14" fmla="*/ 1725987 w 3606539"/>
              <a:gd name="connsiteY14" fmla="*/ 1451013 h 1451013"/>
              <a:gd name="connsiteX15" fmla="*/ 1318963 w 3606539"/>
              <a:gd name="connsiteY15" fmla="*/ 1451013 h 1451013"/>
              <a:gd name="connsiteX16" fmla="*/ 875874 w 3606539"/>
              <a:gd name="connsiteY16" fmla="*/ 1451013 h 1451013"/>
              <a:gd name="connsiteX17" fmla="*/ 0 w 3606539"/>
              <a:gd name="connsiteY17" fmla="*/ 1451013 h 1451013"/>
              <a:gd name="connsiteX18" fmla="*/ 0 w 3606539"/>
              <a:gd name="connsiteY18" fmla="*/ 967342 h 1451013"/>
              <a:gd name="connsiteX19" fmla="*/ 0 w 3606539"/>
              <a:gd name="connsiteY19" fmla="*/ 512691 h 1451013"/>
              <a:gd name="connsiteX20" fmla="*/ 0 w 3606539"/>
              <a:gd name="connsiteY20" fmla="*/ 0 h 1451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06539" h="1451013" fill="none" extrusionOk="0">
                <a:moveTo>
                  <a:pt x="0" y="0"/>
                </a:moveTo>
                <a:cubicBezTo>
                  <a:pt x="134234" y="-3600"/>
                  <a:pt x="243369" y="8917"/>
                  <a:pt x="479154" y="0"/>
                </a:cubicBezTo>
                <a:cubicBezTo>
                  <a:pt x="714939" y="-8917"/>
                  <a:pt x="757466" y="7367"/>
                  <a:pt x="886178" y="0"/>
                </a:cubicBezTo>
                <a:cubicBezTo>
                  <a:pt x="1014890" y="-7367"/>
                  <a:pt x="1237304" y="43313"/>
                  <a:pt x="1329267" y="0"/>
                </a:cubicBezTo>
                <a:cubicBezTo>
                  <a:pt x="1421230" y="-43313"/>
                  <a:pt x="1715853" y="18528"/>
                  <a:pt x="1844487" y="0"/>
                </a:cubicBezTo>
                <a:cubicBezTo>
                  <a:pt x="1973121" y="-18528"/>
                  <a:pt x="2139162" y="3304"/>
                  <a:pt x="2287576" y="0"/>
                </a:cubicBezTo>
                <a:cubicBezTo>
                  <a:pt x="2435990" y="-3304"/>
                  <a:pt x="2584679" y="1767"/>
                  <a:pt x="2730665" y="0"/>
                </a:cubicBezTo>
                <a:cubicBezTo>
                  <a:pt x="2876651" y="-1767"/>
                  <a:pt x="3171614" y="45304"/>
                  <a:pt x="3606539" y="0"/>
                </a:cubicBezTo>
                <a:cubicBezTo>
                  <a:pt x="3655832" y="166619"/>
                  <a:pt x="3577503" y="258540"/>
                  <a:pt x="3606539" y="483671"/>
                </a:cubicBezTo>
                <a:cubicBezTo>
                  <a:pt x="3635575" y="708802"/>
                  <a:pt x="3589453" y="836626"/>
                  <a:pt x="3606539" y="996362"/>
                </a:cubicBezTo>
                <a:cubicBezTo>
                  <a:pt x="3623625" y="1156098"/>
                  <a:pt x="3562805" y="1277818"/>
                  <a:pt x="3606539" y="1451013"/>
                </a:cubicBezTo>
                <a:cubicBezTo>
                  <a:pt x="3451714" y="1493655"/>
                  <a:pt x="3388179" y="1427195"/>
                  <a:pt x="3199515" y="1451013"/>
                </a:cubicBezTo>
                <a:cubicBezTo>
                  <a:pt x="3010851" y="1474831"/>
                  <a:pt x="2784201" y="1435387"/>
                  <a:pt x="2648230" y="1451013"/>
                </a:cubicBezTo>
                <a:cubicBezTo>
                  <a:pt x="2512259" y="1466639"/>
                  <a:pt x="2351861" y="1407363"/>
                  <a:pt x="2241206" y="1451013"/>
                </a:cubicBezTo>
                <a:cubicBezTo>
                  <a:pt x="2130551" y="1494663"/>
                  <a:pt x="1942960" y="1433198"/>
                  <a:pt x="1725987" y="1451013"/>
                </a:cubicBezTo>
                <a:cubicBezTo>
                  <a:pt x="1509014" y="1468828"/>
                  <a:pt x="1478315" y="1418906"/>
                  <a:pt x="1318963" y="1451013"/>
                </a:cubicBezTo>
                <a:cubicBezTo>
                  <a:pt x="1159611" y="1483120"/>
                  <a:pt x="971321" y="1441987"/>
                  <a:pt x="875874" y="1451013"/>
                </a:cubicBezTo>
                <a:cubicBezTo>
                  <a:pt x="780427" y="1460039"/>
                  <a:pt x="185942" y="1413262"/>
                  <a:pt x="0" y="1451013"/>
                </a:cubicBezTo>
                <a:cubicBezTo>
                  <a:pt x="-29184" y="1227016"/>
                  <a:pt x="45065" y="1160219"/>
                  <a:pt x="0" y="967342"/>
                </a:cubicBezTo>
                <a:cubicBezTo>
                  <a:pt x="-45065" y="774465"/>
                  <a:pt x="50111" y="696290"/>
                  <a:pt x="0" y="512691"/>
                </a:cubicBezTo>
                <a:cubicBezTo>
                  <a:pt x="-50111" y="329092"/>
                  <a:pt x="16832" y="205619"/>
                  <a:pt x="0" y="0"/>
                </a:cubicBezTo>
                <a:close/>
              </a:path>
              <a:path w="3606539" h="1451013" stroke="0" extrusionOk="0">
                <a:moveTo>
                  <a:pt x="0" y="0"/>
                </a:moveTo>
                <a:cubicBezTo>
                  <a:pt x="169782" y="-7901"/>
                  <a:pt x="318135" y="26237"/>
                  <a:pt x="551285" y="0"/>
                </a:cubicBezTo>
                <a:cubicBezTo>
                  <a:pt x="784435" y="-26237"/>
                  <a:pt x="909182" y="22165"/>
                  <a:pt x="1138636" y="0"/>
                </a:cubicBezTo>
                <a:cubicBezTo>
                  <a:pt x="1368090" y="-22165"/>
                  <a:pt x="1439924" y="51861"/>
                  <a:pt x="1617790" y="0"/>
                </a:cubicBezTo>
                <a:cubicBezTo>
                  <a:pt x="1795656" y="-51861"/>
                  <a:pt x="1914103" y="5203"/>
                  <a:pt x="2205141" y="0"/>
                </a:cubicBezTo>
                <a:cubicBezTo>
                  <a:pt x="2496179" y="-5203"/>
                  <a:pt x="2569398" y="36113"/>
                  <a:pt x="2792492" y="0"/>
                </a:cubicBezTo>
                <a:cubicBezTo>
                  <a:pt x="3015586" y="-36113"/>
                  <a:pt x="3360831" y="86079"/>
                  <a:pt x="3606539" y="0"/>
                </a:cubicBezTo>
                <a:cubicBezTo>
                  <a:pt x="3635112" y="164995"/>
                  <a:pt x="3563479" y="352024"/>
                  <a:pt x="3606539" y="498181"/>
                </a:cubicBezTo>
                <a:cubicBezTo>
                  <a:pt x="3649599" y="644338"/>
                  <a:pt x="3601551" y="764172"/>
                  <a:pt x="3606539" y="967342"/>
                </a:cubicBezTo>
                <a:cubicBezTo>
                  <a:pt x="3611527" y="1170512"/>
                  <a:pt x="3565740" y="1219596"/>
                  <a:pt x="3606539" y="1451013"/>
                </a:cubicBezTo>
                <a:cubicBezTo>
                  <a:pt x="3465699" y="1491367"/>
                  <a:pt x="3316216" y="1415638"/>
                  <a:pt x="3163450" y="1451013"/>
                </a:cubicBezTo>
                <a:cubicBezTo>
                  <a:pt x="3010684" y="1486388"/>
                  <a:pt x="2901078" y="1429868"/>
                  <a:pt x="2756426" y="1451013"/>
                </a:cubicBezTo>
                <a:cubicBezTo>
                  <a:pt x="2611774" y="1472158"/>
                  <a:pt x="2431461" y="1402678"/>
                  <a:pt x="2277272" y="1451013"/>
                </a:cubicBezTo>
                <a:cubicBezTo>
                  <a:pt x="2123083" y="1499348"/>
                  <a:pt x="1832187" y="1424060"/>
                  <a:pt x="1689921" y="1451013"/>
                </a:cubicBezTo>
                <a:cubicBezTo>
                  <a:pt x="1547655" y="1477966"/>
                  <a:pt x="1414638" y="1428264"/>
                  <a:pt x="1246832" y="1451013"/>
                </a:cubicBezTo>
                <a:cubicBezTo>
                  <a:pt x="1079026" y="1473762"/>
                  <a:pt x="890171" y="1399035"/>
                  <a:pt x="659481" y="1451013"/>
                </a:cubicBezTo>
                <a:cubicBezTo>
                  <a:pt x="428791" y="1502991"/>
                  <a:pt x="283994" y="1410776"/>
                  <a:pt x="0" y="1451013"/>
                </a:cubicBezTo>
                <a:cubicBezTo>
                  <a:pt x="-31195" y="1352680"/>
                  <a:pt x="36920" y="1145928"/>
                  <a:pt x="0" y="996362"/>
                </a:cubicBezTo>
                <a:cubicBezTo>
                  <a:pt x="-36920" y="846796"/>
                  <a:pt x="22341" y="751063"/>
                  <a:pt x="0" y="527201"/>
                </a:cubicBezTo>
                <a:cubicBezTo>
                  <a:pt x="-22341" y="303339"/>
                  <a:pt x="44324" y="189234"/>
                  <a:pt x="0" y="0"/>
                </a:cubicBezTo>
                <a:close/>
              </a:path>
            </a:pathLst>
          </a:custGeom>
          <a:solidFill>
            <a:schemeClr val="bg1">
              <a:lumMod val="95000"/>
            </a:schemeClr>
          </a:solidFill>
          <a:ln>
            <a:solidFill>
              <a:schemeClr val="bg1"/>
            </a:solidFill>
            <a:extLst>
              <a:ext uri="{C807C97D-BFC1-408E-A445-0C87EB9F89A2}">
                <ask:lineSketchStyleProps xmlns:ask="http://schemas.microsoft.com/office/drawing/2018/sketchyshapes" sd="3325784246">
                  <a:prstGeom prst="rect">
                    <a:avLst/>
                  </a:prstGeom>
                  <ask:type>
                    <ask:lineSketchScribble/>
                  </ask:type>
                </ask:lineSketchStyleProps>
              </a:ext>
            </a:extLst>
          </a:ln>
          <a:effectLst/>
        </p:spPr>
        <p:txBody>
          <a:bodyPr/>
          <a:lstStyle>
            <a:defPPr>
              <a:defRPr lang="en-US"/>
            </a:defPPr>
            <a:lvl1pPr indent="0">
              <a:lnSpc>
                <a:spcPct val="150000"/>
              </a:lnSpc>
              <a:spcBef>
                <a:spcPct val="20000"/>
              </a:spcBef>
              <a:buClr>
                <a:schemeClr val="accent2"/>
              </a:buClr>
              <a:buSzPct val="140000"/>
              <a:buFont typeface="Arial"/>
              <a:buNone/>
              <a:defRPr sz="2000" b="1">
                <a:solidFill>
                  <a:schemeClr val="accent6">
                    <a:lumMod val="75000"/>
                  </a:schemeClr>
                </a:solidFill>
                <a:latin typeface="+mj-lt"/>
                <a:cs typeface="Trebuchet MS"/>
              </a:defRPr>
            </a:lvl1pPr>
            <a:lvl2pPr marL="742950" indent="-285750">
              <a:spcBef>
                <a:spcPct val="20000"/>
              </a:spcBef>
              <a:buFont typeface="Arial"/>
              <a:buChar char="–"/>
              <a:defRPr>
                <a:latin typeface="Trebuchet MS"/>
                <a:cs typeface="Trebuchet MS"/>
              </a:defRPr>
            </a:lvl2pPr>
            <a:lvl3pPr marL="1143000" indent="-228600">
              <a:spcBef>
                <a:spcPct val="20000"/>
              </a:spcBef>
              <a:buFont typeface="Arial"/>
              <a:buChar char="•"/>
              <a:defRPr sz="1600">
                <a:latin typeface="Trebuchet MS"/>
                <a:cs typeface="Trebuchet MS"/>
              </a:defRPr>
            </a:lvl3pPr>
            <a:lvl4pPr marL="1600200" indent="-228600">
              <a:spcBef>
                <a:spcPct val="20000"/>
              </a:spcBef>
              <a:buFont typeface="Arial"/>
              <a:buChar char="–"/>
              <a:defRPr sz="1300">
                <a:latin typeface="Trebuchet MS"/>
                <a:cs typeface="Trebuchet MS"/>
              </a:defRPr>
            </a:lvl4pPr>
            <a:lvl5pPr marL="2057400" indent="-228600">
              <a:spcBef>
                <a:spcPct val="20000"/>
              </a:spcBef>
              <a:buFont typeface="Arial"/>
              <a:buChar char="»"/>
              <a:defRPr sz="1100">
                <a:latin typeface="Trebuchet MS"/>
                <a:cs typeface="Trebuchet MS"/>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sz="1600" b="0" dirty="0">
                <a:solidFill>
                  <a:schemeClr val="accent5">
                    <a:lumMod val="50000"/>
                  </a:schemeClr>
                </a:solidFill>
              </a:rPr>
              <a:t>-- functions returning a scalar type</a:t>
            </a:r>
          </a:p>
          <a:p>
            <a:r>
              <a:rPr lang="en-US" sz="1600" dirty="0"/>
              <a:t>RETURN</a:t>
            </a:r>
            <a:r>
              <a:rPr lang="en-US" sz="1600" b="0" dirty="0"/>
              <a:t> </a:t>
            </a:r>
            <a:r>
              <a:rPr lang="en-US" sz="1600" b="0" dirty="0">
                <a:solidFill>
                  <a:schemeClr val="tx1"/>
                </a:solidFill>
              </a:rPr>
              <a:t>1 + 2</a:t>
            </a:r>
            <a:r>
              <a:rPr lang="en-US" sz="1600" b="0" dirty="0"/>
              <a:t>;</a:t>
            </a:r>
          </a:p>
          <a:p>
            <a:r>
              <a:rPr lang="en-US" sz="1600" dirty="0"/>
              <a:t>RETURN</a:t>
            </a:r>
            <a:r>
              <a:rPr lang="en-US" sz="1600" b="0" dirty="0"/>
              <a:t> </a:t>
            </a:r>
            <a:r>
              <a:rPr lang="en-US" sz="1600" b="0" dirty="0" err="1">
                <a:solidFill>
                  <a:schemeClr val="tx1"/>
                </a:solidFill>
              </a:rPr>
              <a:t>scalar_var</a:t>
            </a:r>
            <a:r>
              <a:rPr lang="en-US" sz="1600" b="0" dirty="0"/>
              <a:t>;</a:t>
            </a:r>
          </a:p>
          <a:p>
            <a:endParaRPr lang="en-US" dirty="0">
              <a:solidFill>
                <a:schemeClr val="accent1"/>
              </a:solidFill>
            </a:endParaRPr>
          </a:p>
          <a:p>
            <a:endParaRPr lang="en-US" dirty="0">
              <a:solidFill>
                <a:schemeClr val="accent1"/>
              </a:solidFill>
            </a:endParaRPr>
          </a:p>
        </p:txBody>
      </p:sp>
      <p:sp>
        <p:nvSpPr>
          <p:cNvPr id="7" name="TextBox 6">
            <a:extLst>
              <a:ext uri="{FF2B5EF4-FFF2-40B4-BE49-F238E27FC236}">
                <a16:creationId xmlns:a16="http://schemas.microsoft.com/office/drawing/2014/main" id="{2D371D34-1508-4AAE-A489-6EA164ACF702}"/>
              </a:ext>
            </a:extLst>
          </p:cNvPr>
          <p:cNvSpPr txBox="1"/>
          <p:nvPr/>
        </p:nvSpPr>
        <p:spPr>
          <a:xfrm>
            <a:off x="480488" y="3766339"/>
            <a:ext cx="5615512" cy="1451013"/>
          </a:xfrm>
          <a:custGeom>
            <a:avLst/>
            <a:gdLst>
              <a:gd name="connsiteX0" fmla="*/ 0 w 5615512"/>
              <a:gd name="connsiteY0" fmla="*/ 0 h 1451013"/>
              <a:gd name="connsiteX1" fmla="*/ 561551 w 5615512"/>
              <a:gd name="connsiteY1" fmla="*/ 0 h 1451013"/>
              <a:gd name="connsiteX2" fmla="*/ 1123102 w 5615512"/>
              <a:gd name="connsiteY2" fmla="*/ 0 h 1451013"/>
              <a:gd name="connsiteX3" fmla="*/ 1572343 w 5615512"/>
              <a:gd name="connsiteY3" fmla="*/ 0 h 1451013"/>
              <a:gd name="connsiteX4" fmla="*/ 1965429 w 5615512"/>
              <a:gd name="connsiteY4" fmla="*/ 0 h 1451013"/>
              <a:gd name="connsiteX5" fmla="*/ 2414670 w 5615512"/>
              <a:gd name="connsiteY5" fmla="*/ 0 h 1451013"/>
              <a:gd name="connsiteX6" fmla="*/ 3032376 w 5615512"/>
              <a:gd name="connsiteY6" fmla="*/ 0 h 1451013"/>
              <a:gd name="connsiteX7" fmla="*/ 3537773 w 5615512"/>
              <a:gd name="connsiteY7" fmla="*/ 0 h 1451013"/>
              <a:gd name="connsiteX8" fmla="*/ 4043169 w 5615512"/>
              <a:gd name="connsiteY8" fmla="*/ 0 h 1451013"/>
              <a:gd name="connsiteX9" fmla="*/ 4548565 w 5615512"/>
              <a:gd name="connsiteY9" fmla="*/ 0 h 1451013"/>
              <a:gd name="connsiteX10" fmla="*/ 4941651 w 5615512"/>
              <a:gd name="connsiteY10" fmla="*/ 0 h 1451013"/>
              <a:gd name="connsiteX11" fmla="*/ 5615512 w 5615512"/>
              <a:gd name="connsiteY11" fmla="*/ 0 h 1451013"/>
              <a:gd name="connsiteX12" fmla="*/ 5615512 w 5615512"/>
              <a:gd name="connsiteY12" fmla="*/ 440141 h 1451013"/>
              <a:gd name="connsiteX13" fmla="*/ 5615512 w 5615512"/>
              <a:gd name="connsiteY13" fmla="*/ 952832 h 1451013"/>
              <a:gd name="connsiteX14" fmla="*/ 5615512 w 5615512"/>
              <a:gd name="connsiteY14" fmla="*/ 1451013 h 1451013"/>
              <a:gd name="connsiteX15" fmla="*/ 4941651 w 5615512"/>
              <a:gd name="connsiteY15" fmla="*/ 1451013 h 1451013"/>
              <a:gd name="connsiteX16" fmla="*/ 4323944 w 5615512"/>
              <a:gd name="connsiteY16" fmla="*/ 1451013 h 1451013"/>
              <a:gd name="connsiteX17" fmla="*/ 3706238 w 5615512"/>
              <a:gd name="connsiteY17" fmla="*/ 1451013 h 1451013"/>
              <a:gd name="connsiteX18" fmla="*/ 3313152 w 5615512"/>
              <a:gd name="connsiteY18" fmla="*/ 1451013 h 1451013"/>
              <a:gd name="connsiteX19" fmla="*/ 2920066 w 5615512"/>
              <a:gd name="connsiteY19" fmla="*/ 1451013 h 1451013"/>
              <a:gd name="connsiteX20" fmla="*/ 2246205 w 5615512"/>
              <a:gd name="connsiteY20" fmla="*/ 1451013 h 1451013"/>
              <a:gd name="connsiteX21" fmla="*/ 1853119 w 5615512"/>
              <a:gd name="connsiteY21" fmla="*/ 1451013 h 1451013"/>
              <a:gd name="connsiteX22" fmla="*/ 1291568 w 5615512"/>
              <a:gd name="connsiteY22" fmla="*/ 1451013 h 1451013"/>
              <a:gd name="connsiteX23" fmla="*/ 617706 w 5615512"/>
              <a:gd name="connsiteY23" fmla="*/ 1451013 h 1451013"/>
              <a:gd name="connsiteX24" fmla="*/ 0 w 5615512"/>
              <a:gd name="connsiteY24" fmla="*/ 1451013 h 1451013"/>
              <a:gd name="connsiteX25" fmla="*/ 0 w 5615512"/>
              <a:gd name="connsiteY25" fmla="*/ 1010872 h 1451013"/>
              <a:gd name="connsiteX26" fmla="*/ 0 w 5615512"/>
              <a:gd name="connsiteY26" fmla="*/ 570732 h 1451013"/>
              <a:gd name="connsiteX27" fmla="*/ 0 w 5615512"/>
              <a:gd name="connsiteY27" fmla="*/ 0 h 1451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615512" h="1451013" fill="none" extrusionOk="0">
                <a:moveTo>
                  <a:pt x="0" y="0"/>
                </a:moveTo>
                <a:cubicBezTo>
                  <a:pt x="186723" y="-17968"/>
                  <a:pt x="312667" y="14902"/>
                  <a:pt x="561551" y="0"/>
                </a:cubicBezTo>
                <a:cubicBezTo>
                  <a:pt x="810435" y="-14902"/>
                  <a:pt x="925564" y="26567"/>
                  <a:pt x="1123102" y="0"/>
                </a:cubicBezTo>
                <a:cubicBezTo>
                  <a:pt x="1320640" y="-26567"/>
                  <a:pt x="1366768" y="38436"/>
                  <a:pt x="1572343" y="0"/>
                </a:cubicBezTo>
                <a:cubicBezTo>
                  <a:pt x="1777918" y="-38436"/>
                  <a:pt x="1854551" y="22295"/>
                  <a:pt x="1965429" y="0"/>
                </a:cubicBezTo>
                <a:cubicBezTo>
                  <a:pt x="2076307" y="-22295"/>
                  <a:pt x="2245341" y="18388"/>
                  <a:pt x="2414670" y="0"/>
                </a:cubicBezTo>
                <a:cubicBezTo>
                  <a:pt x="2583999" y="-18388"/>
                  <a:pt x="2865822" y="22738"/>
                  <a:pt x="3032376" y="0"/>
                </a:cubicBezTo>
                <a:cubicBezTo>
                  <a:pt x="3198930" y="-22738"/>
                  <a:pt x="3407564" y="49699"/>
                  <a:pt x="3537773" y="0"/>
                </a:cubicBezTo>
                <a:cubicBezTo>
                  <a:pt x="3667982" y="-49699"/>
                  <a:pt x="3813288" y="4185"/>
                  <a:pt x="4043169" y="0"/>
                </a:cubicBezTo>
                <a:cubicBezTo>
                  <a:pt x="4273050" y="-4185"/>
                  <a:pt x="4337633" y="6370"/>
                  <a:pt x="4548565" y="0"/>
                </a:cubicBezTo>
                <a:cubicBezTo>
                  <a:pt x="4759497" y="-6370"/>
                  <a:pt x="4766217" y="26440"/>
                  <a:pt x="4941651" y="0"/>
                </a:cubicBezTo>
                <a:cubicBezTo>
                  <a:pt x="5117085" y="-26440"/>
                  <a:pt x="5394667" y="9558"/>
                  <a:pt x="5615512" y="0"/>
                </a:cubicBezTo>
                <a:cubicBezTo>
                  <a:pt x="5624537" y="216494"/>
                  <a:pt x="5609182" y="335133"/>
                  <a:pt x="5615512" y="440141"/>
                </a:cubicBezTo>
                <a:cubicBezTo>
                  <a:pt x="5621842" y="545149"/>
                  <a:pt x="5568260" y="831295"/>
                  <a:pt x="5615512" y="952832"/>
                </a:cubicBezTo>
                <a:cubicBezTo>
                  <a:pt x="5662764" y="1074369"/>
                  <a:pt x="5597843" y="1268489"/>
                  <a:pt x="5615512" y="1451013"/>
                </a:cubicBezTo>
                <a:cubicBezTo>
                  <a:pt x="5480373" y="1455938"/>
                  <a:pt x="5237059" y="1402279"/>
                  <a:pt x="4941651" y="1451013"/>
                </a:cubicBezTo>
                <a:cubicBezTo>
                  <a:pt x="4646243" y="1499747"/>
                  <a:pt x="4513620" y="1415448"/>
                  <a:pt x="4323944" y="1451013"/>
                </a:cubicBezTo>
                <a:cubicBezTo>
                  <a:pt x="4134268" y="1486578"/>
                  <a:pt x="3911242" y="1427886"/>
                  <a:pt x="3706238" y="1451013"/>
                </a:cubicBezTo>
                <a:cubicBezTo>
                  <a:pt x="3501234" y="1474140"/>
                  <a:pt x="3447028" y="1444523"/>
                  <a:pt x="3313152" y="1451013"/>
                </a:cubicBezTo>
                <a:cubicBezTo>
                  <a:pt x="3179276" y="1457503"/>
                  <a:pt x="3032465" y="1445395"/>
                  <a:pt x="2920066" y="1451013"/>
                </a:cubicBezTo>
                <a:cubicBezTo>
                  <a:pt x="2807667" y="1456631"/>
                  <a:pt x="2567791" y="1436912"/>
                  <a:pt x="2246205" y="1451013"/>
                </a:cubicBezTo>
                <a:cubicBezTo>
                  <a:pt x="1924619" y="1465114"/>
                  <a:pt x="1979404" y="1449986"/>
                  <a:pt x="1853119" y="1451013"/>
                </a:cubicBezTo>
                <a:cubicBezTo>
                  <a:pt x="1726834" y="1452040"/>
                  <a:pt x="1525682" y="1400817"/>
                  <a:pt x="1291568" y="1451013"/>
                </a:cubicBezTo>
                <a:cubicBezTo>
                  <a:pt x="1057454" y="1501209"/>
                  <a:pt x="889420" y="1446318"/>
                  <a:pt x="617706" y="1451013"/>
                </a:cubicBezTo>
                <a:cubicBezTo>
                  <a:pt x="345992" y="1455708"/>
                  <a:pt x="287947" y="1398269"/>
                  <a:pt x="0" y="1451013"/>
                </a:cubicBezTo>
                <a:cubicBezTo>
                  <a:pt x="-28499" y="1240750"/>
                  <a:pt x="21252" y="1222778"/>
                  <a:pt x="0" y="1010872"/>
                </a:cubicBezTo>
                <a:cubicBezTo>
                  <a:pt x="-21252" y="798966"/>
                  <a:pt x="21402" y="691769"/>
                  <a:pt x="0" y="570732"/>
                </a:cubicBezTo>
                <a:cubicBezTo>
                  <a:pt x="-21402" y="449695"/>
                  <a:pt x="48153" y="244141"/>
                  <a:pt x="0" y="0"/>
                </a:cubicBezTo>
                <a:close/>
              </a:path>
              <a:path w="5615512" h="1451013" stroke="0" extrusionOk="0">
                <a:moveTo>
                  <a:pt x="0" y="0"/>
                </a:moveTo>
                <a:cubicBezTo>
                  <a:pt x="134183" y="-71583"/>
                  <a:pt x="476765" y="65750"/>
                  <a:pt x="617706" y="0"/>
                </a:cubicBezTo>
                <a:cubicBezTo>
                  <a:pt x="758647" y="-65750"/>
                  <a:pt x="973292" y="58526"/>
                  <a:pt x="1291568" y="0"/>
                </a:cubicBezTo>
                <a:cubicBezTo>
                  <a:pt x="1609844" y="-58526"/>
                  <a:pt x="1690100" y="41801"/>
                  <a:pt x="1796964" y="0"/>
                </a:cubicBezTo>
                <a:cubicBezTo>
                  <a:pt x="1903828" y="-41801"/>
                  <a:pt x="2260767" y="29584"/>
                  <a:pt x="2470825" y="0"/>
                </a:cubicBezTo>
                <a:cubicBezTo>
                  <a:pt x="2680883" y="-29584"/>
                  <a:pt x="2825531" y="69069"/>
                  <a:pt x="3144687" y="0"/>
                </a:cubicBezTo>
                <a:cubicBezTo>
                  <a:pt x="3463843" y="-69069"/>
                  <a:pt x="3434270" y="52839"/>
                  <a:pt x="3650083" y="0"/>
                </a:cubicBezTo>
                <a:cubicBezTo>
                  <a:pt x="3865896" y="-52839"/>
                  <a:pt x="4076653" y="71546"/>
                  <a:pt x="4267789" y="0"/>
                </a:cubicBezTo>
                <a:cubicBezTo>
                  <a:pt x="4458925" y="-71546"/>
                  <a:pt x="4646353" y="69889"/>
                  <a:pt x="4885495" y="0"/>
                </a:cubicBezTo>
                <a:cubicBezTo>
                  <a:pt x="5124637" y="-69889"/>
                  <a:pt x="5417923" y="70017"/>
                  <a:pt x="5615512" y="0"/>
                </a:cubicBezTo>
                <a:cubicBezTo>
                  <a:pt x="5637574" y="146250"/>
                  <a:pt x="5612900" y="262458"/>
                  <a:pt x="5615512" y="483671"/>
                </a:cubicBezTo>
                <a:cubicBezTo>
                  <a:pt x="5618124" y="704884"/>
                  <a:pt x="5568774" y="834309"/>
                  <a:pt x="5615512" y="967342"/>
                </a:cubicBezTo>
                <a:cubicBezTo>
                  <a:pt x="5662250" y="1100375"/>
                  <a:pt x="5580531" y="1265433"/>
                  <a:pt x="5615512" y="1451013"/>
                </a:cubicBezTo>
                <a:cubicBezTo>
                  <a:pt x="5476590" y="1463520"/>
                  <a:pt x="5418468" y="1421541"/>
                  <a:pt x="5222426" y="1451013"/>
                </a:cubicBezTo>
                <a:cubicBezTo>
                  <a:pt x="5026384" y="1480485"/>
                  <a:pt x="4966781" y="1448880"/>
                  <a:pt x="4773185" y="1451013"/>
                </a:cubicBezTo>
                <a:cubicBezTo>
                  <a:pt x="4579589" y="1453146"/>
                  <a:pt x="4261870" y="1416685"/>
                  <a:pt x="4099324" y="1451013"/>
                </a:cubicBezTo>
                <a:cubicBezTo>
                  <a:pt x="3936778" y="1485341"/>
                  <a:pt x="3695040" y="1383813"/>
                  <a:pt x="3425462" y="1451013"/>
                </a:cubicBezTo>
                <a:cubicBezTo>
                  <a:pt x="3155884" y="1518213"/>
                  <a:pt x="3076585" y="1448243"/>
                  <a:pt x="2976221" y="1451013"/>
                </a:cubicBezTo>
                <a:cubicBezTo>
                  <a:pt x="2875857" y="1453783"/>
                  <a:pt x="2496946" y="1437853"/>
                  <a:pt x="2358515" y="1451013"/>
                </a:cubicBezTo>
                <a:cubicBezTo>
                  <a:pt x="2220084" y="1464173"/>
                  <a:pt x="2076741" y="1408018"/>
                  <a:pt x="1796964" y="1451013"/>
                </a:cubicBezTo>
                <a:cubicBezTo>
                  <a:pt x="1517187" y="1494008"/>
                  <a:pt x="1500465" y="1429505"/>
                  <a:pt x="1403878" y="1451013"/>
                </a:cubicBezTo>
                <a:cubicBezTo>
                  <a:pt x="1307291" y="1472521"/>
                  <a:pt x="1074945" y="1418366"/>
                  <a:pt x="898482" y="1451013"/>
                </a:cubicBezTo>
                <a:cubicBezTo>
                  <a:pt x="722019" y="1483660"/>
                  <a:pt x="238929" y="1428644"/>
                  <a:pt x="0" y="1451013"/>
                </a:cubicBezTo>
                <a:cubicBezTo>
                  <a:pt x="-41280" y="1297009"/>
                  <a:pt x="33388" y="1193798"/>
                  <a:pt x="0" y="967342"/>
                </a:cubicBezTo>
                <a:cubicBezTo>
                  <a:pt x="-33388" y="740886"/>
                  <a:pt x="7667" y="723112"/>
                  <a:pt x="0" y="527201"/>
                </a:cubicBezTo>
                <a:cubicBezTo>
                  <a:pt x="-7667" y="331290"/>
                  <a:pt x="25184" y="189629"/>
                  <a:pt x="0" y="0"/>
                </a:cubicBezTo>
                <a:close/>
              </a:path>
            </a:pathLst>
          </a:custGeom>
          <a:solidFill>
            <a:schemeClr val="accent2">
              <a:lumMod val="20000"/>
              <a:lumOff val="80000"/>
            </a:schemeClr>
          </a:solidFill>
          <a:ln>
            <a:solidFill>
              <a:schemeClr val="bg1"/>
            </a:solidFill>
            <a:extLst>
              <a:ext uri="{C807C97D-BFC1-408E-A445-0C87EB9F89A2}">
                <ask:lineSketchStyleProps xmlns:ask="http://schemas.microsoft.com/office/drawing/2018/sketchyshapes" sd="3325784246">
                  <a:prstGeom prst="rect">
                    <a:avLst/>
                  </a:prstGeom>
                  <ask:type>
                    <ask:lineSketchScribble/>
                  </ask:type>
                </ask:lineSketchStyleProps>
              </a:ext>
            </a:extLst>
          </a:ln>
          <a:effectLst/>
        </p:spPr>
        <p:txBody>
          <a:bodyPr/>
          <a:lstStyle>
            <a:defPPr>
              <a:defRPr lang="en-US"/>
            </a:defPPr>
            <a:lvl1pPr indent="0">
              <a:lnSpc>
                <a:spcPct val="150000"/>
              </a:lnSpc>
              <a:spcBef>
                <a:spcPct val="20000"/>
              </a:spcBef>
              <a:buClr>
                <a:schemeClr val="accent2"/>
              </a:buClr>
              <a:buSzPct val="140000"/>
              <a:buFont typeface="Arial"/>
              <a:buNone/>
              <a:defRPr sz="2000" b="1">
                <a:solidFill>
                  <a:schemeClr val="accent6">
                    <a:lumMod val="75000"/>
                  </a:schemeClr>
                </a:solidFill>
                <a:latin typeface="+mj-lt"/>
                <a:cs typeface="Trebuchet MS"/>
              </a:defRPr>
            </a:lvl1pPr>
            <a:lvl2pPr marL="742950" indent="-285750">
              <a:spcBef>
                <a:spcPct val="20000"/>
              </a:spcBef>
              <a:buFont typeface="Arial"/>
              <a:buChar char="–"/>
              <a:defRPr>
                <a:latin typeface="Trebuchet MS"/>
                <a:cs typeface="Trebuchet MS"/>
              </a:defRPr>
            </a:lvl2pPr>
            <a:lvl3pPr marL="1143000" indent="-228600">
              <a:spcBef>
                <a:spcPct val="20000"/>
              </a:spcBef>
              <a:buFont typeface="Arial"/>
              <a:buChar char="•"/>
              <a:defRPr sz="1600">
                <a:latin typeface="Trebuchet MS"/>
                <a:cs typeface="Trebuchet MS"/>
              </a:defRPr>
            </a:lvl3pPr>
            <a:lvl4pPr marL="1600200" indent="-228600">
              <a:spcBef>
                <a:spcPct val="20000"/>
              </a:spcBef>
              <a:buFont typeface="Arial"/>
              <a:buChar char="–"/>
              <a:defRPr sz="1300">
                <a:latin typeface="Trebuchet MS"/>
                <a:cs typeface="Trebuchet MS"/>
              </a:defRPr>
            </a:lvl4pPr>
            <a:lvl5pPr marL="2057400" indent="-228600">
              <a:spcBef>
                <a:spcPct val="20000"/>
              </a:spcBef>
              <a:buFont typeface="Arial"/>
              <a:buChar char="»"/>
              <a:defRPr sz="1100">
                <a:latin typeface="Trebuchet MS"/>
                <a:cs typeface="Trebuchet MS"/>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sz="1600" b="0" dirty="0">
                <a:solidFill>
                  <a:schemeClr val="accent5">
                    <a:lumMod val="50000"/>
                  </a:schemeClr>
                </a:solidFill>
              </a:rPr>
              <a:t>-- functions returning a composite type</a:t>
            </a:r>
          </a:p>
          <a:p>
            <a:r>
              <a:rPr lang="en-US" sz="1600" dirty="0"/>
              <a:t>RETURN</a:t>
            </a:r>
            <a:r>
              <a:rPr lang="en-US" sz="1600" b="0" dirty="0"/>
              <a:t> </a:t>
            </a:r>
            <a:r>
              <a:rPr lang="en-US" sz="1600" b="0" dirty="0" err="1">
                <a:solidFill>
                  <a:schemeClr val="tx1"/>
                </a:solidFill>
              </a:rPr>
              <a:t>composite_type_var</a:t>
            </a:r>
            <a:r>
              <a:rPr lang="en-US" sz="1600" b="0" dirty="0"/>
              <a:t>;</a:t>
            </a:r>
          </a:p>
          <a:p>
            <a:r>
              <a:rPr lang="en-US" sz="1600" dirty="0"/>
              <a:t>RETURN</a:t>
            </a:r>
            <a:r>
              <a:rPr lang="en-US" sz="1600" b="0" dirty="0"/>
              <a:t> (</a:t>
            </a:r>
            <a:r>
              <a:rPr lang="en-US" sz="1600" b="0" dirty="0">
                <a:solidFill>
                  <a:schemeClr val="tx1"/>
                </a:solidFill>
              </a:rPr>
              <a:t>1, 2, 'three'</a:t>
            </a:r>
            <a:r>
              <a:rPr lang="en-US" sz="1600" b="0" dirty="0"/>
              <a:t>::text);  </a:t>
            </a:r>
            <a:r>
              <a:rPr lang="en-US" sz="1600" b="0" dirty="0">
                <a:solidFill>
                  <a:schemeClr val="accent5">
                    <a:lumMod val="50000"/>
                  </a:schemeClr>
                </a:solidFill>
              </a:rPr>
              <a:t>-- must cast columns to correct types</a:t>
            </a:r>
          </a:p>
          <a:p>
            <a:endParaRPr lang="en-US" dirty="0">
              <a:solidFill>
                <a:schemeClr val="accent1"/>
              </a:solidFill>
            </a:endParaRPr>
          </a:p>
          <a:p>
            <a:endParaRPr lang="en-US" dirty="0">
              <a:solidFill>
                <a:schemeClr val="accent1"/>
              </a:solidFill>
            </a:endParaRPr>
          </a:p>
        </p:txBody>
      </p:sp>
      <p:sp>
        <p:nvSpPr>
          <p:cNvPr id="6" name="TextBox 5">
            <a:extLst>
              <a:ext uri="{FF2B5EF4-FFF2-40B4-BE49-F238E27FC236}">
                <a16:creationId xmlns:a16="http://schemas.microsoft.com/office/drawing/2014/main" id="{F9F6001B-6963-4F43-8633-33A6F2529CE6}"/>
              </a:ext>
            </a:extLst>
          </p:cNvPr>
          <p:cNvSpPr txBox="1"/>
          <p:nvPr/>
        </p:nvSpPr>
        <p:spPr>
          <a:xfrm>
            <a:off x="6548872" y="1173234"/>
            <a:ext cx="5286207" cy="4819793"/>
          </a:xfrm>
          <a:custGeom>
            <a:avLst/>
            <a:gdLst>
              <a:gd name="connsiteX0" fmla="*/ 0 w 5286207"/>
              <a:gd name="connsiteY0" fmla="*/ 0 h 4819793"/>
              <a:gd name="connsiteX1" fmla="*/ 428770 w 5286207"/>
              <a:gd name="connsiteY1" fmla="*/ 0 h 4819793"/>
              <a:gd name="connsiteX2" fmla="*/ 857540 w 5286207"/>
              <a:gd name="connsiteY2" fmla="*/ 0 h 4819793"/>
              <a:gd name="connsiteX3" fmla="*/ 1497759 w 5286207"/>
              <a:gd name="connsiteY3" fmla="*/ 0 h 4819793"/>
              <a:gd name="connsiteX4" fmla="*/ 2190839 w 5286207"/>
              <a:gd name="connsiteY4" fmla="*/ 0 h 4819793"/>
              <a:gd name="connsiteX5" fmla="*/ 2672471 w 5286207"/>
              <a:gd name="connsiteY5" fmla="*/ 0 h 4819793"/>
              <a:gd name="connsiteX6" fmla="*/ 3154104 w 5286207"/>
              <a:gd name="connsiteY6" fmla="*/ 0 h 4819793"/>
              <a:gd name="connsiteX7" fmla="*/ 3688598 w 5286207"/>
              <a:gd name="connsiteY7" fmla="*/ 0 h 4819793"/>
              <a:gd name="connsiteX8" fmla="*/ 4170230 w 5286207"/>
              <a:gd name="connsiteY8" fmla="*/ 0 h 4819793"/>
              <a:gd name="connsiteX9" fmla="*/ 4704724 w 5286207"/>
              <a:gd name="connsiteY9" fmla="*/ 0 h 4819793"/>
              <a:gd name="connsiteX10" fmla="*/ 5286207 w 5286207"/>
              <a:gd name="connsiteY10" fmla="*/ 0 h 4819793"/>
              <a:gd name="connsiteX11" fmla="*/ 5286207 w 5286207"/>
              <a:gd name="connsiteY11" fmla="*/ 583730 h 4819793"/>
              <a:gd name="connsiteX12" fmla="*/ 5286207 w 5286207"/>
              <a:gd name="connsiteY12" fmla="*/ 1022867 h 4819793"/>
              <a:gd name="connsiteX13" fmla="*/ 5286207 w 5286207"/>
              <a:gd name="connsiteY13" fmla="*/ 1462004 h 4819793"/>
              <a:gd name="connsiteX14" fmla="*/ 5286207 w 5286207"/>
              <a:gd name="connsiteY14" fmla="*/ 1852943 h 4819793"/>
              <a:gd name="connsiteX15" fmla="*/ 5286207 w 5286207"/>
              <a:gd name="connsiteY15" fmla="*/ 2243881 h 4819793"/>
              <a:gd name="connsiteX16" fmla="*/ 5286207 w 5286207"/>
              <a:gd name="connsiteY16" fmla="*/ 2779414 h 4819793"/>
              <a:gd name="connsiteX17" fmla="*/ 5286207 w 5286207"/>
              <a:gd name="connsiteY17" fmla="*/ 3266749 h 4819793"/>
              <a:gd name="connsiteX18" fmla="*/ 5286207 w 5286207"/>
              <a:gd name="connsiteY18" fmla="*/ 3850479 h 4819793"/>
              <a:gd name="connsiteX19" fmla="*/ 5286207 w 5286207"/>
              <a:gd name="connsiteY19" fmla="*/ 4819793 h 4819793"/>
              <a:gd name="connsiteX20" fmla="*/ 4857437 w 5286207"/>
              <a:gd name="connsiteY20" fmla="*/ 4819793 h 4819793"/>
              <a:gd name="connsiteX21" fmla="*/ 4164356 w 5286207"/>
              <a:gd name="connsiteY21" fmla="*/ 4819793 h 4819793"/>
              <a:gd name="connsiteX22" fmla="*/ 3577000 w 5286207"/>
              <a:gd name="connsiteY22" fmla="*/ 4819793 h 4819793"/>
              <a:gd name="connsiteX23" fmla="*/ 2936782 w 5286207"/>
              <a:gd name="connsiteY23" fmla="*/ 4819793 h 4819793"/>
              <a:gd name="connsiteX24" fmla="*/ 2402287 w 5286207"/>
              <a:gd name="connsiteY24" fmla="*/ 4819793 h 4819793"/>
              <a:gd name="connsiteX25" fmla="*/ 1920655 w 5286207"/>
              <a:gd name="connsiteY25" fmla="*/ 4819793 h 4819793"/>
              <a:gd name="connsiteX26" fmla="*/ 1227575 w 5286207"/>
              <a:gd name="connsiteY26" fmla="*/ 4819793 h 4819793"/>
              <a:gd name="connsiteX27" fmla="*/ 587356 w 5286207"/>
              <a:gd name="connsiteY27" fmla="*/ 4819793 h 4819793"/>
              <a:gd name="connsiteX28" fmla="*/ 0 w 5286207"/>
              <a:gd name="connsiteY28" fmla="*/ 4819793 h 4819793"/>
              <a:gd name="connsiteX29" fmla="*/ 0 w 5286207"/>
              <a:gd name="connsiteY29" fmla="*/ 4380656 h 4819793"/>
              <a:gd name="connsiteX30" fmla="*/ 0 w 5286207"/>
              <a:gd name="connsiteY30" fmla="*/ 3989718 h 4819793"/>
              <a:gd name="connsiteX31" fmla="*/ 0 w 5286207"/>
              <a:gd name="connsiteY31" fmla="*/ 3598779 h 4819793"/>
              <a:gd name="connsiteX32" fmla="*/ 0 w 5286207"/>
              <a:gd name="connsiteY32" fmla="*/ 3159642 h 4819793"/>
              <a:gd name="connsiteX33" fmla="*/ 0 w 5286207"/>
              <a:gd name="connsiteY33" fmla="*/ 2672307 h 4819793"/>
              <a:gd name="connsiteX34" fmla="*/ 0 w 5286207"/>
              <a:gd name="connsiteY34" fmla="*/ 2040379 h 4819793"/>
              <a:gd name="connsiteX35" fmla="*/ 0 w 5286207"/>
              <a:gd name="connsiteY35" fmla="*/ 1601242 h 4819793"/>
              <a:gd name="connsiteX36" fmla="*/ 0 w 5286207"/>
              <a:gd name="connsiteY36" fmla="*/ 1162106 h 4819793"/>
              <a:gd name="connsiteX37" fmla="*/ 0 w 5286207"/>
              <a:gd name="connsiteY37" fmla="*/ 578375 h 4819793"/>
              <a:gd name="connsiteX38" fmla="*/ 0 w 5286207"/>
              <a:gd name="connsiteY38" fmla="*/ 0 h 4819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286207" h="4819793" fill="none" extrusionOk="0">
                <a:moveTo>
                  <a:pt x="0" y="0"/>
                </a:moveTo>
                <a:cubicBezTo>
                  <a:pt x="101314" y="-44019"/>
                  <a:pt x="289082" y="32751"/>
                  <a:pt x="428770" y="0"/>
                </a:cubicBezTo>
                <a:cubicBezTo>
                  <a:pt x="568458" y="-32751"/>
                  <a:pt x="763339" y="48450"/>
                  <a:pt x="857540" y="0"/>
                </a:cubicBezTo>
                <a:cubicBezTo>
                  <a:pt x="951741" y="-48450"/>
                  <a:pt x="1282375" y="67067"/>
                  <a:pt x="1497759" y="0"/>
                </a:cubicBezTo>
                <a:cubicBezTo>
                  <a:pt x="1713143" y="-67067"/>
                  <a:pt x="1916673" y="5852"/>
                  <a:pt x="2190839" y="0"/>
                </a:cubicBezTo>
                <a:cubicBezTo>
                  <a:pt x="2465005" y="-5852"/>
                  <a:pt x="2492451" y="34999"/>
                  <a:pt x="2672471" y="0"/>
                </a:cubicBezTo>
                <a:cubicBezTo>
                  <a:pt x="2852491" y="-34999"/>
                  <a:pt x="3050875" y="23979"/>
                  <a:pt x="3154104" y="0"/>
                </a:cubicBezTo>
                <a:cubicBezTo>
                  <a:pt x="3257333" y="-23979"/>
                  <a:pt x="3469733" y="12424"/>
                  <a:pt x="3688598" y="0"/>
                </a:cubicBezTo>
                <a:cubicBezTo>
                  <a:pt x="3907463" y="-12424"/>
                  <a:pt x="4053967" y="50899"/>
                  <a:pt x="4170230" y="0"/>
                </a:cubicBezTo>
                <a:cubicBezTo>
                  <a:pt x="4286493" y="-50899"/>
                  <a:pt x="4476723" y="33637"/>
                  <a:pt x="4704724" y="0"/>
                </a:cubicBezTo>
                <a:cubicBezTo>
                  <a:pt x="4932725" y="-33637"/>
                  <a:pt x="5134389" y="3915"/>
                  <a:pt x="5286207" y="0"/>
                </a:cubicBezTo>
                <a:cubicBezTo>
                  <a:pt x="5296478" y="186975"/>
                  <a:pt x="5286038" y="449492"/>
                  <a:pt x="5286207" y="583730"/>
                </a:cubicBezTo>
                <a:cubicBezTo>
                  <a:pt x="5286376" y="717968"/>
                  <a:pt x="5267985" y="927655"/>
                  <a:pt x="5286207" y="1022867"/>
                </a:cubicBezTo>
                <a:cubicBezTo>
                  <a:pt x="5304429" y="1118079"/>
                  <a:pt x="5280985" y="1268765"/>
                  <a:pt x="5286207" y="1462004"/>
                </a:cubicBezTo>
                <a:cubicBezTo>
                  <a:pt x="5291429" y="1655243"/>
                  <a:pt x="5278752" y="1682353"/>
                  <a:pt x="5286207" y="1852943"/>
                </a:cubicBezTo>
                <a:cubicBezTo>
                  <a:pt x="5293662" y="2023533"/>
                  <a:pt x="5281700" y="2157365"/>
                  <a:pt x="5286207" y="2243881"/>
                </a:cubicBezTo>
                <a:cubicBezTo>
                  <a:pt x="5290714" y="2330397"/>
                  <a:pt x="5240008" y="2547155"/>
                  <a:pt x="5286207" y="2779414"/>
                </a:cubicBezTo>
                <a:cubicBezTo>
                  <a:pt x="5332406" y="3011673"/>
                  <a:pt x="5235233" y="3029353"/>
                  <a:pt x="5286207" y="3266749"/>
                </a:cubicBezTo>
                <a:cubicBezTo>
                  <a:pt x="5337181" y="3504146"/>
                  <a:pt x="5284215" y="3653471"/>
                  <a:pt x="5286207" y="3850479"/>
                </a:cubicBezTo>
                <a:cubicBezTo>
                  <a:pt x="5288199" y="4047487"/>
                  <a:pt x="5228782" y="4456954"/>
                  <a:pt x="5286207" y="4819793"/>
                </a:cubicBezTo>
                <a:cubicBezTo>
                  <a:pt x="5171630" y="4846238"/>
                  <a:pt x="5040282" y="4793869"/>
                  <a:pt x="4857437" y="4819793"/>
                </a:cubicBezTo>
                <a:cubicBezTo>
                  <a:pt x="4674592" y="4845717"/>
                  <a:pt x="4477693" y="4766772"/>
                  <a:pt x="4164356" y="4819793"/>
                </a:cubicBezTo>
                <a:cubicBezTo>
                  <a:pt x="3851019" y="4872814"/>
                  <a:pt x="3812960" y="4811747"/>
                  <a:pt x="3577000" y="4819793"/>
                </a:cubicBezTo>
                <a:cubicBezTo>
                  <a:pt x="3341040" y="4827839"/>
                  <a:pt x="3248165" y="4779769"/>
                  <a:pt x="2936782" y="4819793"/>
                </a:cubicBezTo>
                <a:cubicBezTo>
                  <a:pt x="2625399" y="4859817"/>
                  <a:pt x="2574027" y="4758336"/>
                  <a:pt x="2402287" y="4819793"/>
                </a:cubicBezTo>
                <a:cubicBezTo>
                  <a:pt x="2230548" y="4881250"/>
                  <a:pt x="2064018" y="4806318"/>
                  <a:pt x="1920655" y="4819793"/>
                </a:cubicBezTo>
                <a:cubicBezTo>
                  <a:pt x="1777292" y="4833268"/>
                  <a:pt x="1398297" y="4816499"/>
                  <a:pt x="1227575" y="4819793"/>
                </a:cubicBezTo>
                <a:cubicBezTo>
                  <a:pt x="1056853" y="4823087"/>
                  <a:pt x="826991" y="4804265"/>
                  <a:pt x="587356" y="4819793"/>
                </a:cubicBezTo>
                <a:cubicBezTo>
                  <a:pt x="347721" y="4835321"/>
                  <a:pt x="248879" y="4755115"/>
                  <a:pt x="0" y="4819793"/>
                </a:cubicBezTo>
                <a:cubicBezTo>
                  <a:pt x="-10744" y="4638351"/>
                  <a:pt x="28312" y="4534002"/>
                  <a:pt x="0" y="4380656"/>
                </a:cubicBezTo>
                <a:cubicBezTo>
                  <a:pt x="-28312" y="4227310"/>
                  <a:pt x="4494" y="4157155"/>
                  <a:pt x="0" y="3989718"/>
                </a:cubicBezTo>
                <a:cubicBezTo>
                  <a:pt x="-4494" y="3822281"/>
                  <a:pt x="40361" y="3710633"/>
                  <a:pt x="0" y="3598779"/>
                </a:cubicBezTo>
                <a:cubicBezTo>
                  <a:pt x="-40361" y="3486925"/>
                  <a:pt x="13999" y="3268994"/>
                  <a:pt x="0" y="3159642"/>
                </a:cubicBezTo>
                <a:cubicBezTo>
                  <a:pt x="-13999" y="3050290"/>
                  <a:pt x="38327" y="2820648"/>
                  <a:pt x="0" y="2672307"/>
                </a:cubicBezTo>
                <a:cubicBezTo>
                  <a:pt x="-38327" y="2523966"/>
                  <a:pt x="68260" y="2320310"/>
                  <a:pt x="0" y="2040379"/>
                </a:cubicBezTo>
                <a:cubicBezTo>
                  <a:pt x="-68260" y="1760448"/>
                  <a:pt x="28732" y="1722517"/>
                  <a:pt x="0" y="1601242"/>
                </a:cubicBezTo>
                <a:cubicBezTo>
                  <a:pt x="-28732" y="1479967"/>
                  <a:pt x="27204" y="1334580"/>
                  <a:pt x="0" y="1162106"/>
                </a:cubicBezTo>
                <a:cubicBezTo>
                  <a:pt x="-27204" y="989632"/>
                  <a:pt x="34460" y="851142"/>
                  <a:pt x="0" y="578375"/>
                </a:cubicBezTo>
                <a:cubicBezTo>
                  <a:pt x="-34460" y="305608"/>
                  <a:pt x="50951" y="273060"/>
                  <a:pt x="0" y="0"/>
                </a:cubicBezTo>
                <a:close/>
              </a:path>
              <a:path w="5286207" h="4819793" stroke="0" extrusionOk="0">
                <a:moveTo>
                  <a:pt x="0" y="0"/>
                </a:moveTo>
                <a:cubicBezTo>
                  <a:pt x="165475" y="-36659"/>
                  <a:pt x="377371" y="9105"/>
                  <a:pt x="640218" y="0"/>
                </a:cubicBezTo>
                <a:cubicBezTo>
                  <a:pt x="903065" y="-9105"/>
                  <a:pt x="1032298" y="11607"/>
                  <a:pt x="1333299" y="0"/>
                </a:cubicBezTo>
                <a:cubicBezTo>
                  <a:pt x="1634300" y="-11607"/>
                  <a:pt x="1683293" y="25177"/>
                  <a:pt x="1867793" y="0"/>
                </a:cubicBezTo>
                <a:cubicBezTo>
                  <a:pt x="2052293" y="-25177"/>
                  <a:pt x="2335045" y="64366"/>
                  <a:pt x="2560874" y="0"/>
                </a:cubicBezTo>
                <a:cubicBezTo>
                  <a:pt x="2786703" y="-64366"/>
                  <a:pt x="2921422" y="13692"/>
                  <a:pt x="3253954" y="0"/>
                </a:cubicBezTo>
                <a:cubicBezTo>
                  <a:pt x="3586486" y="-13692"/>
                  <a:pt x="3636780" y="47314"/>
                  <a:pt x="3788448" y="0"/>
                </a:cubicBezTo>
                <a:cubicBezTo>
                  <a:pt x="3940116" y="-47314"/>
                  <a:pt x="4118982" y="67998"/>
                  <a:pt x="4428667" y="0"/>
                </a:cubicBezTo>
                <a:cubicBezTo>
                  <a:pt x="4738352" y="-67998"/>
                  <a:pt x="4996599" y="13668"/>
                  <a:pt x="5286207" y="0"/>
                </a:cubicBezTo>
                <a:cubicBezTo>
                  <a:pt x="5289239" y="119438"/>
                  <a:pt x="5277412" y="355697"/>
                  <a:pt x="5286207" y="535533"/>
                </a:cubicBezTo>
                <a:cubicBezTo>
                  <a:pt x="5295002" y="715369"/>
                  <a:pt x="5256578" y="872748"/>
                  <a:pt x="5286207" y="974669"/>
                </a:cubicBezTo>
                <a:cubicBezTo>
                  <a:pt x="5315836" y="1076590"/>
                  <a:pt x="5278239" y="1368177"/>
                  <a:pt x="5286207" y="1510202"/>
                </a:cubicBezTo>
                <a:cubicBezTo>
                  <a:pt x="5294175" y="1652227"/>
                  <a:pt x="5264965" y="1808239"/>
                  <a:pt x="5286207" y="2045734"/>
                </a:cubicBezTo>
                <a:cubicBezTo>
                  <a:pt x="5307449" y="2283229"/>
                  <a:pt x="5283015" y="2259778"/>
                  <a:pt x="5286207" y="2436673"/>
                </a:cubicBezTo>
                <a:cubicBezTo>
                  <a:pt x="5289399" y="2613568"/>
                  <a:pt x="5254296" y="2758079"/>
                  <a:pt x="5286207" y="3068602"/>
                </a:cubicBezTo>
                <a:cubicBezTo>
                  <a:pt x="5318118" y="3379125"/>
                  <a:pt x="5279632" y="3487720"/>
                  <a:pt x="5286207" y="3652332"/>
                </a:cubicBezTo>
                <a:cubicBezTo>
                  <a:pt x="5292782" y="3816944"/>
                  <a:pt x="5220068" y="4030578"/>
                  <a:pt x="5286207" y="4284260"/>
                </a:cubicBezTo>
                <a:cubicBezTo>
                  <a:pt x="5352346" y="4537942"/>
                  <a:pt x="5259198" y="4557977"/>
                  <a:pt x="5286207" y="4819793"/>
                </a:cubicBezTo>
                <a:cubicBezTo>
                  <a:pt x="5128117" y="4852332"/>
                  <a:pt x="5064254" y="4787287"/>
                  <a:pt x="4857437" y="4819793"/>
                </a:cubicBezTo>
                <a:cubicBezTo>
                  <a:pt x="4650620" y="4852299"/>
                  <a:pt x="4416241" y="4798386"/>
                  <a:pt x="4270081" y="4819793"/>
                </a:cubicBezTo>
                <a:cubicBezTo>
                  <a:pt x="4123921" y="4841200"/>
                  <a:pt x="3972349" y="4784535"/>
                  <a:pt x="3841310" y="4819793"/>
                </a:cubicBezTo>
                <a:cubicBezTo>
                  <a:pt x="3710271" y="4855051"/>
                  <a:pt x="3542857" y="4773221"/>
                  <a:pt x="3306816" y="4819793"/>
                </a:cubicBezTo>
                <a:cubicBezTo>
                  <a:pt x="3070775" y="4866365"/>
                  <a:pt x="2962230" y="4801766"/>
                  <a:pt x="2825184" y="4819793"/>
                </a:cubicBezTo>
                <a:cubicBezTo>
                  <a:pt x="2688138" y="4837820"/>
                  <a:pt x="2373261" y="4754558"/>
                  <a:pt x="2237828" y="4819793"/>
                </a:cubicBezTo>
                <a:cubicBezTo>
                  <a:pt x="2102395" y="4885028"/>
                  <a:pt x="1820496" y="4809886"/>
                  <a:pt x="1597609" y="4819793"/>
                </a:cubicBezTo>
                <a:cubicBezTo>
                  <a:pt x="1374722" y="4829700"/>
                  <a:pt x="1247341" y="4817121"/>
                  <a:pt x="904529" y="4819793"/>
                </a:cubicBezTo>
                <a:cubicBezTo>
                  <a:pt x="561717" y="4822465"/>
                  <a:pt x="265328" y="4722422"/>
                  <a:pt x="0" y="4819793"/>
                </a:cubicBezTo>
                <a:cubicBezTo>
                  <a:pt x="-45683" y="4617968"/>
                  <a:pt x="28" y="4496081"/>
                  <a:pt x="0" y="4236063"/>
                </a:cubicBezTo>
                <a:cubicBezTo>
                  <a:pt x="-28" y="3976045"/>
                  <a:pt x="55125" y="3935580"/>
                  <a:pt x="0" y="3700530"/>
                </a:cubicBezTo>
                <a:cubicBezTo>
                  <a:pt x="-55125" y="3465480"/>
                  <a:pt x="70275" y="3199613"/>
                  <a:pt x="0" y="3068602"/>
                </a:cubicBezTo>
                <a:cubicBezTo>
                  <a:pt x="-70275" y="2937591"/>
                  <a:pt x="53165" y="2684853"/>
                  <a:pt x="0" y="2581267"/>
                </a:cubicBezTo>
                <a:cubicBezTo>
                  <a:pt x="-53165" y="2477682"/>
                  <a:pt x="22153" y="2295137"/>
                  <a:pt x="0" y="2142130"/>
                </a:cubicBezTo>
                <a:cubicBezTo>
                  <a:pt x="-22153" y="1989123"/>
                  <a:pt x="47961" y="1676782"/>
                  <a:pt x="0" y="1510202"/>
                </a:cubicBezTo>
                <a:cubicBezTo>
                  <a:pt x="-47961" y="1343622"/>
                  <a:pt x="39055" y="1116241"/>
                  <a:pt x="0" y="926471"/>
                </a:cubicBezTo>
                <a:cubicBezTo>
                  <a:pt x="-39055" y="736701"/>
                  <a:pt x="33998" y="657735"/>
                  <a:pt x="0" y="535533"/>
                </a:cubicBezTo>
                <a:cubicBezTo>
                  <a:pt x="-33998" y="413331"/>
                  <a:pt x="53577" y="122567"/>
                  <a:pt x="0" y="0"/>
                </a:cubicBezTo>
                <a:close/>
              </a:path>
            </a:pathLst>
          </a:custGeom>
          <a:solidFill>
            <a:schemeClr val="tx1"/>
          </a:solidFill>
          <a:ln>
            <a:noFill/>
            <a:extLst>
              <a:ext uri="{C807C97D-BFC1-408E-A445-0C87EB9F89A2}">
                <ask:lineSketchStyleProps xmlns:ask="http://schemas.microsoft.com/office/drawing/2018/sketchyshapes" sd="3325784246">
                  <a:prstGeom prst="rect">
                    <a:avLst/>
                  </a:prstGeom>
                  <ask:type>
                    <ask:lineSketchScribble/>
                  </ask:type>
                </ask:lineSketchStyleProps>
              </a:ext>
            </a:extLst>
          </a:ln>
          <a:effectLst/>
        </p:spPr>
        <p:txBody>
          <a:bodyPr/>
          <a:lstStyle>
            <a:defPPr>
              <a:defRPr lang="en-US"/>
            </a:defPPr>
            <a:lvl1pPr indent="0">
              <a:lnSpc>
                <a:spcPct val="150000"/>
              </a:lnSpc>
              <a:spcBef>
                <a:spcPct val="20000"/>
              </a:spcBef>
              <a:buClr>
                <a:schemeClr val="accent2"/>
              </a:buClr>
              <a:buSzPct val="140000"/>
              <a:buFont typeface="Arial"/>
              <a:buNone/>
              <a:defRPr sz="2000" b="1">
                <a:solidFill>
                  <a:schemeClr val="accent6">
                    <a:lumMod val="75000"/>
                  </a:schemeClr>
                </a:solidFill>
                <a:latin typeface="+mj-lt"/>
                <a:cs typeface="Trebuchet MS"/>
              </a:defRPr>
            </a:lvl1pPr>
            <a:lvl2pPr marL="742950" indent="-285750">
              <a:spcBef>
                <a:spcPct val="20000"/>
              </a:spcBef>
              <a:buFont typeface="Arial"/>
              <a:buChar char="–"/>
              <a:defRPr>
                <a:latin typeface="Trebuchet MS"/>
                <a:cs typeface="Trebuchet MS"/>
              </a:defRPr>
            </a:lvl2pPr>
            <a:lvl3pPr marL="1143000" indent="-228600">
              <a:spcBef>
                <a:spcPct val="20000"/>
              </a:spcBef>
              <a:buFont typeface="Arial"/>
              <a:buChar char="•"/>
              <a:defRPr sz="1600">
                <a:latin typeface="Trebuchet MS"/>
                <a:cs typeface="Trebuchet MS"/>
              </a:defRPr>
            </a:lvl3pPr>
            <a:lvl4pPr marL="1600200" indent="-228600">
              <a:spcBef>
                <a:spcPct val="20000"/>
              </a:spcBef>
              <a:buFont typeface="Arial"/>
              <a:buChar char="–"/>
              <a:defRPr sz="1300">
                <a:latin typeface="Trebuchet MS"/>
                <a:cs typeface="Trebuchet MS"/>
              </a:defRPr>
            </a:lvl4pPr>
            <a:lvl5pPr marL="2057400" indent="-228600">
              <a:spcBef>
                <a:spcPct val="20000"/>
              </a:spcBef>
              <a:buFont typeface="Arial"/>
              <a:buChar char="»"/>
              <a:defRPr sz="1100">
                <a:latin typeface="Trebuchet MS"/>
                <a:cs typeface="Trebuchet MS"/>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sz="1400" b="0" dirty="0">
                <a:solidFill>
                  <a:schemeClr val="accent6">
                    <a:lumMod val="60000"/>
                    <a:lumOff val="40000"/>
                  </a:schemeClr>
                </a:solidFill>
                <a:latin typeface="Courier New" panose="02070309020205020404" pitchFamily="49" charset="0"/>
                <a:cs typeface="+mn-cs"/>
              </a:rPr>
              <a:t>create function </a:t>
            </a:r>
            <a:r>
              <a:rPr lang="en-US" sz="1400" b="0" dirty="0" err="1">
                <a:solidFill>
                  <a:schemeClr val="bg1"/>
                </a:solidFill>
                <a:latin typeface="Courier New" panose="02070309020205020404" pitchFamily="49" charset="0"/>
                <a:cs typeface="+mn-cs"/>
              </a:rPr>
              <a:t>get_count</a:t>
            </a:r>
            <a:r>
              <a:rPr lang="en-US" sz="1400" b="0" dirty="0">
                <a:solidFill>
                  <a:schemeClr val="accent6">
                    <a:lumMod val="60000"/>
                    <a:lumOff val="40000"/>
                  </a:schemeClr>
                </a:solidFill>
                <a:latin typeface="Courier New" panose="02070309020205020404" pitchFamily="49" charset="0"/>
                <a:cs typeface="+mn-cs"/>
              </a:rPr>
              <a:t>(</a:t>
            </a:r>
            <a:r>
              <a:rPr lang="en-US" sz="1400" b="0" dirty="0" err="1">
                <a:solidFill>
                  <a:schemeClr val="bg1"/>
                </a:solidFill>
                <a:latin typeface="Courier New" panose="02070309020205020404" pitchFamily="49" charset="0"/>
                <a:cs typeface="+mn-cs"/>
              </a:rPr>
              <a:t>p_from</a:t>
            </a:r>
            <a:r>
              <a:rPr lang="en-US" sz="1400" b="0" dirty="0">
                <a:solidFill>
                  <a:schemeClr val="bg1"/>
                </a:solidFill>
                <a:latin typeface="Courier New" panose="02070309020205020404" pitchFamily="49" charset="0"/>
                <a:cs typeface="+mn-cs"/>
              </a:rPr>
              <a:t> </a:t>
            </a:r>
            <a:r>
              <a:rPr lang="en-US" sz="1400" b="0" dirty="0">
                <a:solidFill>
                  <a:schemeClr val="accent6">
                    <a:lumMod val="60000"/>
                    <a:lumOff val="40000"/>
                  </a:schemeClr>
                </a:solidFill>
                <a:latin typeface="Courier New" panose="02070309020205020404" pitchFamily="49" charset="0"/>
                <a:cs typeface="+mn-cs"/>
              </a:rPr>
              <a:t>int, </a:t>
            </a:r>
            <a:r>
              <a:rPr lang="en-US" sz="1400" b="0" dirty="0" err="1">
                <a:solidFill>
                  <a:schemeClr val="bg1"/>
                </a:solidFill>
                <a:latin typeface="Courier New" panose="02070309020205020404" pitchFamily="49" charset="0"/>
                <a:cs typeface="+mn-cs"/>
              </a:rPr>
              <a:t>p_to</a:t>
            </a:r>
            <a:r>
              <a:rPr lang="en-US" sz="1400" b="0" dirty="0">
                <a:solidFill>
                  <a:schemeClr val="accent6">
                    <a:lumMod val="60000"/>
                    <a:lumOff val="40000"/>
                  </a:schemeClr>
                </a:solidFill>
                <a:latin typeface="Courier New" panose="02070309020205020404" pitchFamily="49" charset="0"/>
                <a:cs typeface="+mn-cs"/>
              </a:rPr>
              <a:t> int)</a:t>
            </a:r>
          </a:p>
          <a:p>
            <a:r>
              <a:rPr lang="en-US" sz="1400" b="0" dirty="0">
                <a:solidFill>
                  <a:schemeClr val="accent6">
                    <a:lumMod val="60000"/>
                    <a:lumOff val="40000"/>
                  </a:schemeClr>
                </a:solidFill>
                <a:latin typeface="Courier New" panose="02070309020205020404" pitchFamily="49" charset="0"/>
                <a:cs typeface="+mn-cs"/>
              </a:rPr>
              <a:t>returns int</a:t>
            </a:r>
          </a:p>
          <a:p>
            <a:r>
              <a:rPr lang="en-US" sz="1400" b="0" dirty="0">
                <a:solidFill>
                  <a:schemeClr val="accent6">
                    <a:lumMod val="60000"/>
                    <a:lumOff val="40000"/>
                  </a:schemeClr>
                </a:solidFill>
                <a:latin typeface="Courier New" panose="02070309020205020404" pitchFamily="49" charset="0"/>
                <a:cs typeface="+mn-cs"/>
              </a:rPr>
              <a:t>language </a:t>
            </a:r>
            <a:r>
              <a:rPr lang="en-US" sz="1400" b="0" dirty="0" err="1">
                <a:solidFill>
                  <a:schemeClr val="accent6">
                    <a:lumMod val="60000"/>
                    <a:lumOff val="40000"/>
                  </a:schemeClr>
                </a:solidFill>
                <a:latin typeface="Courier New" panose="02070309020205020404" pitchFamily="49" charset="0"/>
                <a:cs typeface="+mn-cs"/>
              </a:rPr>
              <a:t>plpgsql</a:t>
            </a:r>
            <a:endParaRPr lang="en-US" sz="1400" b="0" dirty="0">
              <a:solidFill>
                <a:schemeClr val="accent6">
                  <a:lumMod val="60000"/>
                  <a:lumOff val="40000"/>
                </a:schemeClr>
              </a:solidFill>
              <a:latin typeface="Courier New" panose="02070309020205020404" pitchFamily="49" charset="0"/>
              <a:cs typeface="+mn-cs"/>
            </a:endParaRPr>
          </a:p>
          <a:p>
            <a:r>
              <a:rPr lang="en-US" sz="1400" b="0" dirty="0">
                <a:solidFill>
                  <a:schemeClr val="accent6">
                    <a:lumMod val="60000"/>
                    <a:lumOff val="40000"/>
                  </a:schemeClr>
                </a:solidFill>
                <a:latin typeface="Courier New" panose="02070309020205020404" pitchFamily="49" charset="0"/>
                <a:cs typeface="+mn-cs"/>
              </a:rPr>
              <a:t>as $$</a:t>
            </a:r>
          </a:p>
          <a:p>
            <a:r>
              <a:rPr lang="en-US" sz="1400" b="0" dirty="0">
                <a:solidFill>
                  <a:schemeClr val="accent6">
                    <a:lumMod val="60000"/>
                    <a:lumOff val="40000"/>
                  </a:schemeClr>
                </a:solidFill>
                <a:latin typeface="Courier New" panose="02070309020205020404" pitchFamily="49" charset="0"/>
                <a:cs typeface="+mn-cs"/>
              </a:rPr>
              <a:t>declare</a:t>
            </a:r>
          </a:p>
          <a:p>
            <a:r>
              <a:rPr lang="en-US" sz="1400" b="0" dirty="0">
                <a:solidFill>
                  <a:schemeClr val="accent6">
                    <a:lumMod val="60000"/>
                    <a:lumOff val="40000"/>
                  </a:schemeClr>
                </a:solidFill>
                <a:latin typeface="Courier New" panose="02070309020205020404" pitchFamily="49" charset="0"/>
                <a:cs typeface="+mn-cs"/>
              </a:rPr>
              <a:t>   </a:t>
            </a:r>
            <a:r>
              <a:rPr lang="en-US" sz="1400" b="0" dirty="0" err="1">
                <a:solidFill>
                  <a:schemeClr val="bg1"/>
                </a:solidFill>
                <a:latin typeface="Courier New" panose="02070309020205020404" pitchFamily="49" charset="0"/>
                <a:cs typeface="+mn-cs"/>
              </a:rPr>
              <a:t>v_count</a:t>
            </a:r>
            <a:r>
              <a:rPr lang="en-US" sz="1400" b="0" dirty="0">
                <a:solidFill>
                  <a:schemeClr val="accent6">
                    <a:lumMod val="60000"/>
                    <a:lumOff val="40000"/>
                  </a:schemeClr>
                </a:solidFill>
                <a:latin typeface="Courier New" panose="02070309020205020404" pitchFamily="49" charset="0"/>
                <a:cs typeface="+mn-cs"/>
              </a:rPr>
              <a:t> integer;</a:t>
            </a:r>
          </a:p>
          <a:p>
            <a:r>
              <a:rPr lang="en-US" sz="1400" b="0" dirty="0">
                <a:solidFill>
                  <a:schemeClr val="accent6">
                    <a:lumMod val="60000"/>
                    <a:lumOff val="40000"/>
                  </a:schemeClr>
                </a:solidFill>
                <a:latin typeface="Courier New" panose="02070309020205020404" pitchFamily="49" charset="0"/>
                <a:cs typeface="+mn-cs"/>
              </a:rPr>
              <a:t>begin</a:t>
            </a:r>
          </a:p>
          <a:p>
            <a:r>
              <a:rPr lang="en-US" sz="1400" b="0" dirty="0">
                <a:solidFill>
                  <a:schemeClr val="accent6">
                    <a:lumMod val="60000"/>
                    <a:lumOff val="40000"/>
                  </a:schemeClr>
                </a:solidFill>
                <a:latin typeface="Courier New" panose="02070309020205020404" pitchFamily="49" charset="0"/>
                <a:cs typeface="+mn-cs"/>
              </a:rPr>
              <a:t>   select</a:t>
            </a:r>
            <a:r>
              <a:rPr lang="en-US" sz="1400" b="0" dirty="0">
                <a:solidFill>
                  <a:schemeClr val="bg1"/>
                </a:solidFill>
                <a:latin typeface="Courier New" panose="02070309020205020404" pitchFamily="49" charset="0"/>
                <a:cs typeface="+mn-cs"/>
              </a:rPr>
              <a:t> count(*) </a:t>
            </a:r>
          </a:p>
          <a:p>
            <a:r>
              <a:rPr lang="en-US" sz="1400" b="0" dirty="0">
                <a:solidFill>
                  <a:schemeClr val="bg1"/>
                </a:solidFill>
                <a:latin typeface="Courier New" panose="02070309020205020404" pitchFamily="49" charset="0"/>
                <a:cs typeface="+mn-cs"/>
              </a:rPr>
              <a:t>   </a:t>
            </a:r>
            <a:r>
              <a:rPr lang="en-US" sz="1400" b="0" dirty="0">
                <a:solidFill>
                  <a:schemeClr val="accent6">
                    <a:lumMod val="60000"/>
                    <a:lumOff val="40000"/>
                  </a:schemeClr>
                </a:solidFill>
                <a:latin typeface="Courier New" panose="02070309020205020404" pitchFamily="49" charset="0"/>
                <a:cs typeface="+mn-cs"/>
              </a:rPr>
              <a:t>into</a:t>
            </a:r>
            <a:r>
              <a:rPr lang="en-US" sz="1400" b="0" dirty="0">
                <a:solidFill>
                  <a:schemeClr val="bg1"/>
                </a:solidFill>
                <a:latin typeface="Courier New" panose="02070309020205020404" pitchFamily="49" charset="0"/>
                <a:cs typeface="+mn-cs"/>
              </a:rPr>
              <a:t> </a:t>
            </a:r>
            <a:r>
              <a:rPr lang="en-US" sz="1400" b="0" dirty="0" err="1">
                <a:solidFill>
                  <a:schemeClr val="bg1"/>
                </a:solidFill>
                <a:latin typeface="Courier New" panose="02070309020205020404" pitchFamily="49" charset="0"/>
                <a:cs typeface="+mn-cs"/>
              </a:rPr>
              <a:t>v_count</a:t>
            </a:r>
            <a:endParaRPr lang="en-US" sz="1400" b="0" dirty="0">
              <a:solidFill>
                <a:schemeClr val="bg1"/>
              </a:solidFill>
              <a:latin typeface="Courier New" panose="02070309020205020404" pitchFamily="49" charset="0"/>
              <a:cs typeface="+mn-cs"/>
            </a:endParaRPr>
          </a:p>
          <a:p>
            <a:r>
              <a:rPr lang="en-US" sz="1400" b="0" dirty="0">
                <a:solidFill>
                  <a:schemeClr val="bg1"/>
                </a:solidFill>
                <a:latin typeface="Courier New" panose="02070309020205020404" pitchFamily="49" charset="0"/>
                <a:cs typeface="+mn-cs"/>
              </a:rPr>
              <a:t>   </a:t>
            </a:r>
            <a:r>
              <a:rPr lang="en-US" sz="1400" b="0" dirty="0">
                <a:solidFill>
                  <a:schemeClr val="accent6">
                    <a:lumMod val="60000"/>
                    <a:lumOff val="40000"/>
                  </a:schemeClr>
                </a:solidFill>
                <a:latin typeface="Courier New" panose="02070309020205020404" pitchFamily="49" charset="0"/>
                <a:cs typeface="+mn-cs"/>
              </a:rPr>
              <a:t>from</a:t>
            </a:r>
            <a:r>
              <a:rPr lang="en-US" sz="1400" b="0" dirty="0">
                <a:solidFill>
                  <a:schemeClr val="bg1"/>
                </a:solidFill>
                <a:latin typeface="Courier New" panose="02070309020205020404" pitchFamily="49" charset="0"/>
                <a:cs typeface="+mn-cs"/>
              </a:rPr>
              <a:t> </a:t>
            </a:r>
            <a:r>
              <a:rPr lang="en-US" sz="1400" b="0" dirty="0" err="1">
                <a:solidFill>
                  <a:schemeClr val="bg1"/>
                </a:solidFill>
                <a:latin typeface="Courier New" panose="02070309020205020404" pitchFamily="49" charset="0"/>
                <a:cs typeface="+mn-cs"/>
              </a:rPr>
              <a:t>some_table</a:t>
            </a:r>
            <a:endParaRPr lang="en-US" sz="1400" b="0" dirty="0">
              <a:solidFill>
                <a:schemeClr val="bg1"/>
              </a:solidFill>
              <a:latin typeface="Courier New" panose="02070309020205020404" pitchFamily="49" charset="0"/>
              <a:cs typeface="+mn-cs"/>
            </a:endParaRPr>
          </a:p>
          <a:p>
            <a:r>
              <a:rPr lang="en-US" sz="1400" b="0" dirty="0">
                <a:solidFill>
                  <a:schemeClr val="bg1"/>
                </a:solidFill>
                <a:latin typeface="Courier New" panose="02070309020205020404" pitchFamily="49" charset="0"/>
                <a:cs typeface="+mn-cs"/>
              </a:rPr>
              <a:t>   </a:t>
            </a:r>
            <a:r>
              <a:rPr lang="en-US" sz="1400" b="0" dirty="0">
                <a:solidFill>
                  <a:schemeClr val="accent6">
                    <a:lumMod val="60000"/>
                    <a:lumOff val="40000"/>
                  </a:schemeClr>
                </a:solidFill>
                <a:latin typeface="Courier New" panose="02070309020205020404" pitchFamily="49" charset="0"/>
                <a:cs typeface="+mn-cs"/>
              </a:rPr>
              <a:t>where</a:t>
            </a:r>
            <a:r>
              <a:rPr lang="en-US" sz="1400" b="0" dirty="0">
                <a:solidFill>
                  <a:schemeClr val="bg1"/>
                </a:solidFill>
                <a:latin typeface="Courier New" panose="02070309020205020404" pitchFamily="49" charset="0"/>
                <a:cs typeface="+mn-cs"/>
              </a:rPr>
              <a:t> length </a:t>
            </a:r>
            <a:r>
              <a:rPr lang="en-US" sz="1400" b="0" dirty="0">
                <a:solidFill>
                  <a:schemeClr val="accent6">
                    <a:lumMod val="60000"/>
                    <a:lumOff val="40000"/>
                  </a:schemeClr>
                </a:solidFill>
                <a:latin typeface="Courier New" panose="02070309020205020404" pitchFamily="49" charset="0"/>
                <a:cs typeface="+mn-cs"/>
              </a:rPr>
              <a:t>between</a:t>
            </a:r>
            <a:r>
              <a:rPr lang="en-US" sz="1400" b="0" dirty="0">
                <a:solidFill>
                  <a:schemeClr val="bg1"/>
                </a:solidFill>
                <a:latin typeface="Courier New" panose="02070309020205020404" pitchFamily="49" charset="0"/>
                <a:cs typeface="+mn-cs"/>
              </a:rPr>
              <a:t> </a:t>
            </a:r>
            <a:r>
              <a:rPr lang="en-US" sz="1400" b="0" dirty="0" err="1">
                <a:solidFill>
                  <a:schemeClr val="bg1"/>
                </a:solidFill>
                <a:latin typeface="Courier New" panose="02070309020205020404" pitchFamily="49" charset="0"/>
                <a:cs typeface="+mn-cs"/>
              </a:rPr>
              <a:t>p_from</a:t>
            </a:r>
            <a:r>
              <a:rPr lang="en-US" sz="1400" b="0" dirty="0">
                <a:solidFill>
                  <a:schemeClr val="bg1"/>
                </a:solidFill>
                <a:latin typeface="Courier New" panose="02070309020205020404" pitchFamily="49" charset="0"/>
                <a:cs typeface="+mn-cs"/>
              </a:rPr>
              <a:t> </a:t>
            </a:r>
            <a:r>
              <a:rPr lang="en-US" sz="1400" b="0" dirty="0">
                <a:solidFill>
                  <a:schemeClr val="accent6">
                    <a:lumMod val="60000"/>
                    <a:lumOff val="40000"/>
                  </a:schemeClr>
                </a:solidFill>
                <a:latin typeface="Courier New" panose="02070309020205020404" pitchFamily="49" charset="0"/>
                <a:cs typeface="+mn-cs"/>
              </a:rPr>
              <a:t>and</a:t>
            </a:r>
            <a:r>
              <a:rPr lang="en-US" sz="1400" b="0" dirty="0">
                <a:solidFill>
                  <a:schemeClr val="bg1"/>
                </a:solidFill>
                <a:latin typeface="Courier New" panose="02070309020205020404" pitchFamily="49" charset="0"/>
                <a:cs typeface="+mn-cs"/>
              </a:rPr>
              <a:t> </a:t>
            </a:r>
            <a:r>
              <a:rPr lang="en-US" sz="1400" b="0" dirty="0" err="1">
                <a:solidFill>
                  <a:schemeClr val="bg1"/>
                </a:solidFill>
                <a:latin typeface="Courier New" panose="02070309020205020404" pitchFamily="49" charset="0"/>
                <a:cs typeface="+mn-cs"/>
              </a:rPr>
              <a:t>p_to</a:t>
            </a:r>
            <a:r>
              <a:rPr lang="en-US" sz="1400" b="0" dirty="0">
                <a:solidFill>
                  <a:schemeClr val="bg1"/>
                </a:solidFill>
                <a:latin typeface="Courier New" panose="02070309020205020404" pitchFamily="49" charset="0"/>
                <a:cs typeface="+mn-cs"/>
              </a:rPr>
              <a:t>;</a:t>
            </a:r>
          </a:p>
          <a:p>
            <a:r>
              <a:rPr lang="en-US" sz="1400" b="0" dirty="0">
                <a:solidFill>
                  <a:schemeClr val="accent6">
                    <a:lumMod val="60000"/>
                    <a:lumOff val="40000"/>
                  </a:schemeClr>
                </a:solidFill>
                <a:latin typeface="Courier New" panose="02070309020205020404" pitchFamily="49" charset="0"/>
                <a:cs typeface="+mn-cs"/>
              </a:rPr>
              <a:t>   return </a:t>
            </a:r>
            <a:r>
              <a:rPr lang="en-US" sz="1400" b="0" dirty="0" err="1">
                <a:solidFill>
                  <a:schemeClr val="bg1"/>
                </a:solidFill>
                <a:latin typeface="Courier New" panose="02070309020205020404" pitchFamily="49" charset="0"/>
                <a:cs typeface="+mn-cs"/>
              </a:rPr>
              <a:t>v_count</a:t>
            </a:r>
            <a:r>
              <a:rPr lang="en-US" sz="1400" b="0" dirty="0">
                <a:solidFill>
                  <a:schemeClr val="accent6">
                    <a:lumMod val="60000"/>
                    <a:lumOff val="40000"/>
                  </a:schemeClr>
                </a:solidFill>
                <a:latin typeface="Courier New" panose="02070309020205020404" pitchFamily="49" charset="0"/>
                <a:cs typeface="+mn-cs"/>
              </a:rPr>
              <a:t>;</a:t>
            </a:r>
          </a:p>
          <a:p>
            <a:r>
              <a:rPr lang="en-US" sz="1400" b="0" dirty="0">
                <a:solidFill>
                  <a:schemeClr val="accent6">
                    <a:lumMod val="60000"/>
                    <a:lumOff val="40000"/>
                  </a:schemeClr>
                </a:solidFill>
                <a:latin typeface="Courier New" panose="02070309020205020404" pitchFamily="49" charset="0"/>
                <a:cs typeface="+mn-cs"/>
              </a:rPr>
              <a:t>end;$$;</a:t>
            </a:r>
            <a:endParaRPr lang="en-US" b="0" dirty="0">
              <a:solidFill>
                <a:schemeClr val="accent1"/>
              </a:solidFill>
            </a:endParaRPr>
          </a:p>
        </p:txBody>
      </p:sp>
    </p:spTree>
    <p:extLst>
      <p:ext uri="{BB962C8B-B14F-4D97-AF65-F5344CB8AC3E}">
        <p14:creationId xmlns:p14="http://schemas.microsoft.com/office/powerpoint/2010/main" val="3470056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621" y="1883222"/>
            <a:ext cx="5754624" cy="660687"/>
          </a:xfrm>
        </p:spPr>
        <p:txBody>
          <a:bodyPr/>
          <a:lstStyle/>
          <a:p>
            <a:r>
              <a:rPr lang="en-US" sz="3200" b="1" dirty="0"/>
              <a:t>Agenda</a:t>
            </a:r>
          </a:p>
        </p:txBody>
      </p:sp>
      <p:sp>
        <p:nvSpPr>
          <p:cNvPr id="6" name="Content Placeholder 2">
            <a:extLst>
              <a:ext uri="{FF2B5EF4-FFF2-40B4-BE49-F238E27FC236}">
                <a16:creationId xmlns:a16="http://schemas.microsoft.com/office/drawing/2014/main" id="{73B4D983-5FF4-4D0C-83C4-E7A1CE480BA1}"/>
              </a:ext>
            </a:extLst>
          </p:cNvPr>
          <p:cNvSpPr>
            <a:spLocks noGrp="1"/>
          </p:cNvSpPr>
          <p:nvPr>
            <p:ph type="body" sz="quarter" idx="11"/>
          </p:nvPr>
        </p:nvSpPr>
        <p:spPr>
          <a:xfrm>
            <a:off x="708621" y="3428999"/>
            <a:ext cx="5754624" cy="2454443"/>
          </a:xfrm>
          <a:prstGeom prst="rect">
            <a:avLst/>
          </a:prstGeom>
        </p:spPr>
        <p:txBody>
          <a:bodyPr wrap="square" lIns="0" tIns="0" rIns="0" bIns="0" anchor="ctr">
            <a:no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380990" indent="-380990">
              <a:buChar char="•"/>
            </a:pPr>
            <a:r>
              <a:rPr lang="en-US" sz="2000" dirty="0">
                <a:solidFill>
                  <a:schemeClr val="bg1"/>
                </a:solidFill>
                <a:latin typeface="+mj-lt"/>
              </a:rPr>
              <a:t>PL/</a:t>
            </a:r>
            <a:r>
              <a:rPr lang="en-US" sz="2000" dirty="0" err="1">
                <a:solidFill>
                  <a:schemeClr val="bg1"/>
                </a:solidFill>
                <a:latin typeface="+mj-lt"/>
              </a:rPr>
              <a:t>pgSQL</a:t>
            </a:r>
            <a:r>
              <a:rPr lang="en-US" sz="2000" dirty="0">
                <a:solidFill>
                  <a:schemeClr val="bg1"/>
                </a:solidFill>
                <a:latin typeface="+mj-lt"/>
              </a:rPr>
              <a:t> Overview</a:t>
            </a:r>
          </a:p>
          <a:p>
            <a:pPr marL="380990" indent="-380990">
              <a:buChar char="•"/>
            </a:pPr>
            <a:r>
              <a:rPr lang="en-US" sz="2000" dirty="0">
                <a:solidFill>
                  <a:schemeClr val="bg1"/>
                </a:solidFill>
                <a:latin typeface="+mj-lt"/>
              </a:rPr>
              <a:t>User-defined Functions</a:t>
            </a:r>
          </a:p>
          <a:p>
            <a:pPr marL="380990" indent="-380990">
              <a:buChar char="•"/>
            </a:pPr>
            <a:r>
              <a:rPr lang="en-US" sz="2000" dirty="0">
                <a:solidFill>
                  <a:schemeClr val="bg1"/>
                </a:solidFill>
                <a:latin typeface="+mj-lt"/>
              </a:rPr>
              <a:t>User-defined Procedures</a:t>
            </a:r>
          </a:p>
          <a:p>
            <a:pPr marL="380990" indent="-380990">
              <a:buChar char="•"/>
            </a:pPr>
            <a:r>
              <a:rPr lang="en-US" sz="2000" dirty="0">
                <a:solidFill>
                  <a:schemeClr val="bg1"/>
                </a:solidFill>
                <a:latin typeface="+mj-lt"/>
              </a:rPr>
              <a:t>Exception Processing</a:t>
            </a:r>
          </a:p>
          <a:p>
            <a:pPr marL="380990" indent="-380990">
              <a:buChar char="•"/>
            </a:pPr>
            <a:r>
              <a:rPr lang="en-US" sz="2000" dirty="0">
                <a:solidFill>
                  <a:schemeClr val="bg1"/>
                </a:solidFill>
                <a:latin typeface="+mj-lt"/>
              </a:rPr>
              <a:t>Transaction Management</a:t>
            </a:r>
          </a:p>
        </p:txBody>
      </p:sp>
    </p:spTree>
    <p:extLst>
      <p:ext uri="{BB962C8B-B14F-4D97-AF65-F5344CB8AC3E}">
        <p14:creationId xmlns:p14="http://schemas.microsoft.com/office/powerpoint/2010/main" val="2676238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5C43A6-D47D-46EF-B8AB-3AF085948EF3}"/>
              </a:ext>
            </a:extLst>
          </p:cNvPr>
          <p:cNvSpPr>
            <a:spLocks noGrp="1"/>
          </p:cNvSpPr>
          <p:nvPr>
            <p:ph type="title"/>
          </p:nvPr>
        </p:nvSpPr>
        <p:spPr/>
        <p:txBody>
          <a:bodyPr/>
          <a:lstStyle/>
          <a:p>
            <a:r>
              <a:rPr lang="en-US" b="1" dirty="0"/>
              <a:t>RETURN TABLE</a:t>
            </a:r>
          </a:p>
        </p:txBody>
      </p:sp>
      <p:sp>
        <p:nvSpPr>
          <p:cNvPr id="6" name="Rectangle 5">
            <a:extLst>
              <a:ext uri="{FF2B5EF4-FFF2-40B4-BE49-F238E27FC236}">
                <a16:creationId xmlns:a16="http://schemas.microsoft.com/office/drawing/2014/main" id="{72A5B6A8-120C-4EF5-803B-788BF26B3793}"/>
              </a:ext>
            </a:extLst>
          </p:cNvPr>
          <p:cNvSpPr/>
          <p:nvPr/>
        </p:nvSpPr>
        <p:spPr>
          <a:xfrm>
            <a:off x="296203" y="1126588"/>
            <a:ext cx="4941842" cy="305030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accent6">
                    <a:lumMod val="75000"/>
                  </a:schemeClr>
                </a:solidFill>
              </a:rPr>
              <a:t>CREATE FUNCTION </a:t>
            </a:r>
            <a:r>
              <a:rPr lang="en-US" sz="1600" dirty="0" err="1">
                <a:solidFill>
                  <a:schemeClr val="tx1"/>
                </a:solidFill>
              </a:rPr>
              <a:t>function_name</a:t>
            </a:r>
            <a:r>
              <a:rPr lang="en-US" sz="1600" dirty="0">
                <a:solidFill>
                  <a:schemeClr val="tx1"/>
                </a:solidFill>
              </a:rPr>
              <a:t>(</a:t>
            </a:r>
            <a:r>
              <a:rPr lang="en-US" sz="1600" dirty="0">
                <a:solidFill>
                  <a:schemeClr val="accent5">
                    <a:lumMod val="50000"/>
                  </a:schemeClr>
                </a:solidFill>
              </a:rPr>
              <a:t>/*</a:t>
            </a:r>
            <a:r>
              <a:rPr lang="en-US" sz="1600" dirty="0" err="1">
                <a:solidFill>
                  <a:schemeClr val="accent5">
                    <a:lumMod val="50000"/>
                  </a:schemeClr>
                </a:solidFill>
              </a:rPr>
              <a:t>function_params</a:t>
            </a:r>
            <a:r>
              <a:rPr lang="en-US" sz="1600" dirty="0">
                <a:solidFill>
                  <a:schemeClr val="accent5">
                    <a:lumMod val="50000"/>
                  </a:schemeClr>
                </a:solidFill>
              </a:rPr>
              <a:t>*/</a:t>
            </a:r>
            <a:r>
              <a:rPr lang="en-US" sz="1600" dirty="0">
                <a:solidFill>
                  <a:schemeClr val="tx1"/>
                </a:solidFill>
              </a:rPr>
              <a:t>)</a:t>
            </a:r>
          </a:p>
          <a:p>
            <a:r>
              <a:rPr lang="en-US" sz="1600" b="1" dirty="0">
                <a:solidFill>
                  <a:schemeClr val="accent6">
                    <a:lumMod val="75000"/>
                  </a:schemeClr>
                </a:solidFill>
              </a:rPr>
              <a:t>RETURNS TABLE </a:t>
            </a:r>
            <a:r>
              <a:rPr lang="en-US" sz="1600" dirty="0">
                <a:solidFill>
                  <a:schemeClr val="accent6">
                    <a:lumMod val="75000"/>
                  </a:schemeClr>
                </a:solidFill>
              </a:rPr>
              <a:t>(</a:t>
            </a:r>
          </a:p>
          <a:p>
            <a:r>
              <a:rPr lang="en-US" sz="1600" dirty="0">
                <a:solidFill>
                  <a:schemeClr val="accent5">
                    <a:lumMod val="50000"/>
                  </a:schemeClr>
                </a:solidFill>
              </a:rPr>
              <a:t>  /* definitions of columns */</a:t>
            </a:r>
          </a:p>
          <a:p>
            <a:r>
              <a:rPr lang="en-US" sz="1600" dirty="0">
                <a:solidFill>
                  <a:schemeClr val="accent6">
                    <a:lumMod val="75000"/>
                  </a:schemeClr>
                </a:solidFill>
              </a:rPr>
              <a:t>)</a:t>
            </a:r>
          </a:p>
          <a:p>
            <a:r>
              <a:rPr lang="en-US" sz="1600" dirty="0">
                <a:solidFill>
                  <a:schemeClr val="accent6">
                    <a:lumMod val="75000"/>
                  </a:schemeClr>
                </a:solidFill>
              </a:rPr>
              <a:t>AS $$</a:t>
            </a:r>
          </a:p>
          <a:p>
            <a:r>
              <a:rPr lang="en-US" sz="1600" dirty="0">
                <a:solidFill>
                  <a:schemeClr val="accent6">
                    <a:lumMod val="75000"/>
                  </a:schemeClr>
                </a:solidFill>
              </a:rPr>
              <a:t>DECLARE </a:t>
            </a:r>
          </a:p>
          <a:p>
            <a:r>
              <a:rPr lang="en-US" sz="1600" b="0" dirty="0">
                <a:solidFill>
                  <a:schemeClr val="accent5">
                    <a:lumMod val="50000"/>
                  </a:schemeClr>
                </a:solidFill>
              </a:rPr>
              <a:t>-- variable declaration</a:t>
            </a:r>
            <a:endParaRPr lang="en-US" sz="1600" dirty="0">
              <a:solidFill>
                <a:schemeClr val="accent6">
                  <a:lumMod val="75000"/>
                </a:schemeClr>
              </a:solidFill>
            </a:endParaRPr>
          </a:p>
          <a:p>
            <a:r>
              <a:rPr lang="en-US" sz="1600" dirty="0">
                <a:solidFill>
                  <a:schemeClr val="accent6">
                    <a:lumMod val="75000"/>
                  </a:schemeClr>
                </a:solidFill>
              </a:rPr>
              <a:t>BEGIN</a:t>
            </a:r>
          </a:p>
          <a:p>
            <a:r>
              <a:rPr lang="en-US" sz="1600" b="1" dirty="0">
                <a:solidFill>
                  <a:schemeClr val="accent6">
                    <a:lumMod val="75000"/>
                  </a:schemeClr>
                </a:solidFill>
              </a:rPr>
              <a:t>RETURN QUERY</a:t>
            </a:r>
          </a:p>
          <a:p>
            <a:r>
              <a:rPr lang="en-US" sz="1600" dirty="0">
                <a:solidFill>
                  <a:schemeClr val="tx1"/>
                </a:solidFill>
              </a:rPr>
              <a:t>  </a:t>
            </a:r>
            <a:r>
              <a:rPr lang="en-US" sz="1600" dirty="0">
                <a:solidFill>
                  <a:schemeClr val="accent5">
                    <a:lumMod val="50000"/>
                  </a:schemeClr>
                </a:solidFill>
              </a:rPr>
              <a:t>/* query definition */</a:t>
            </a:r>
          </a:p>
          <a:p>
            <a:r>
              <a:rPr lang="en-US" sz="1600" dirty="0">
                <a:solidFill>
                  <a:schemeClr val="accent6">
                    <a:lumMod val="75000"/>
                  </a:schemeClr>
                </a:solidFill>
              </a:rPr>
              <a:t>END;</a:t>
            </a:r>
          </a:p>
          <a:p>
            <a:r>
              <a:rPr lang="en-US" sz="1600" dirty="0">
                <a:solidFill>
                  <a:schemeClr val="accent6">
                    <a:lumMod val="75000"/>
                  </a:schemeClr>
                </a:solidFill>
              </a:rPr>
              <a:t>$$ LANGUAGE </a:t>
            </a:r>
            <a:r>
              <a:rPr lang="en-US" sz="1600" dirty="0" err="1">
                <a:solidFill>
                  <a:schemeClr val="tx1"/>
                </a:solidFill>
              </a:rPr>
              <a:t>plpgsql</a:t>
            </a:r>
            <a:r>
              <a:rPr lang="en-US" sz="1600" dirty="0">
                <a:solidFill>
                  <a:schemeClr val="accent6">
                    <a:lumMod val="75000"/>
                  </a:schemeClr>
                </a:solidFill>
              </a:rPr>
              <a:t>;</a:t>
            </a:r>
          </a:p>
        </p:txBody>
      </p:sp>
      <p:sp>
        <p:nvSpPr>
          <p:cNvPr id="9" name="TextBox 8">
            <a:extLst>
              <a:ext uri="{FF2B5EF4-FFF2-40B4-BE49-F238E27FC236}">
                <a16:creationId xmlns:a16="http://schemas.microsoft.com/office/drawing/2014/main" id="{DA164BB7-CB74-414D-A170-6467321303F0}"/>
              </a:ext>
            </a:extLst>
          </p:cNvPr>
          <p:cNvSpPr txBox="1"/>
          <p:nvPr/>
        </p:nvSpPr>
        <p:spPr>
          <a:xfrm>
            <a:off x="6096000" y="1035350"/>
            <a:ext cx="4673600" cy="4383318"/>
          </a:xfrm>
          <a:custGeom>
            <a:avLst/>
            <a:gdLst>
              <a:gd name="connsiteX0" fmla="*/ 0 w 4673600"/>
              <a:gd name="connsiteY0" fmla="*/ 0 h 4383318"/>
              <a:gd name="connsiteX1" fmla="*/ 677672 w 4673600"/>
              <a:gd name="connsiteY1" fmla="*/ 0 h 4383318"/>
              <a:gd name="connsiteX2" fmla="*/ 1215136 w 4673600"/>
              <a:gd name="connsiteY2" fmla="*/ 0 h 4383318"/>
              <a:gd name="connsiteX3" fmla="*/ 1752600 w 4673600"/>
              <a:gd name="connsiteY3" fmla="*/ 0 h 4383318"/>
              <a:gd name="connsiteX4" fmla="*/ 2196592 w 4673600"/>
              <a:gd name="connsiteY4" fmla="*/ 0 h 4383318"/>
              <a:gd name="connsiteX5" fmla="*/ 2827528 w 4673600"/>
              <a:gd name="connsiteY5" fmla="*/ 0 h 4383318"/>
              <a:gd name="connsiteX6" fmla="*/ 3271520 w 4673600"/>
              <a:gd name="connsiteY6" fmla="*/ 0 h 4383318"/>
              <a:gd name="connsiteX7" fmla="*/ 3902456 w 4673600"/>
              <a:gd name="connsiteY7" fmla="*/ 0 h 4383318"/>
              <a:gd name="connsiteX8" fmla="*/ 4673600 w 4673600"/>
              <a:gd name="connsiteY8" fmla="*/ 0 h 4383318"/>
              <a:gd name="connsiteX9" fmla="*/ 4673600 w 4673600"/>
              <a:gd name="connsiteY9" fmla="*/ 460248 h 4383318"/>
              <a:gd name="connsiteX10" fmla="*/ 4673600 w 4673600"/>
              <a:gd name="connsiteY10" fmla="*/ 1051996 h 4383318"/>
              <a:gd name="connsiteX11" fmla="*/ 4673600 w 4673600"/>
              <a:gd name="connsiteY11" fmla="*/ 1556078 h 4383318"/>
              <a:gd name="connsiteX12" fmla="*/ 4673600 w 4673600"/>
              <a:gd name="connsiteY12" fmla="*/ 2016326 h 4383318"/>
              <a:gd name="connsiteX13" fmla="*/ 4673600 w 4673600"/>
              <a:gd name="connsiteY13" fmla="*/ 2476575 h 4383318"/>
              <a:gd name="connsiteX14" fmla="*/ 4673600 w 4673600"/>
              <a:gd name="connsiteY14" fmla="*/ 3112156 h 4383318"/>
              <a:gd name="connsiteX15" fmla="*/ 4673600 w 4673600"/>
              <a:gd name="connsiteY15" fmla="*/ 3572404 h 4383318"/>
              <a:gd name="connsiteX16" fmla="*/ 4673600 w 4673600"/>
              <a:gd name="connsiteY16" fmla="*/ 4383318 h 4383318"/>
              <a:gd name="connsiteX17" fmla="*/ 4182872 w 4673600"/>
              <a:gd name="connsiteY17" fmla="*/ 4383318 h 4383318"/>
              <a:gd name="connsiteX18" fmla="*/ 3645408 w 4673600"/>
              <a:gd name="connsiteY18" fmla="*/ 4383318 h 4383318"/>
              <a:gd name="connsiteX19" fmla="*/ 3201416 w 4673600"/>
              <a:gd name="connsiteY19" fmla="*/ 4383318 h 4383318"/>
              <a:gd name="connsiteX20" fmla="*/ 2663952 w 4673600"/>
              <a:gd name="connsiteY20" fmla="*/ 4383318 h 4383318"/>
              <a:gd name="connsiteX21" fmla="*/ 2079752 w 4673600"/>
              <a:gd name="connsiteY21" fmla="*/ 4383318 h 4383318"/>
              <a:gd name="connsiteX22" fmla="*/ 1589024 w 4673600"/>
              <a:gd name="connsiteY22" fmla="*/ 4383318 h 4383318"/>
              <a:gd name="connsiteX23" fmla="*/ 911352 w 4673600"/>
              <a:gd name="connsiteY23" fmla="*/ 4383318 h 4383318"/>
              <a:gd name="connsiteX24" fmla="*/ 0 w 4673600"/>
              <a:gd name="connsiteY24" fmla="*/ 4383318 h 4383318"/>
              <a:gd name="connsiteX25" fmla="*/ 0 w 4673600"/>
              <a:gd name="connsiteY25" fmla="*/ 3747737 h 4383318"/>
              <a:gd name="connsiteX26" fmla="*/ 0 w 4673600"/>
              <a:gd name="connsiteY26" fmla="*/ 3199822 h 4383318"/>
              <a:gd name="connsiteX27" fmla="*/ 0 w 4673600"/>
              <a:gd name="connsiteY27" fmla="*/ 2739574 h 4383318"/>
              <a:gd name="connsiteX28" fmla="*/ 0 w 4673600"/>
              <a:gd name="connsiteY28" fmla="*/ 2323159 h 4383318"/>
              <a:gd name="connsiteX29" fmla="*/ 0 w 4673600"/>
              <a:gd name="connsiteY29" fmla="*/ 1906743 h 4383318"/>
              <a:gd name="connsiteX30" fmla="*/ 0 w 4673600"/>
              <a:gd name="connsiteY30" fmla="*/ 1402662 h 4383318"/>
              <a:gd name="connsiteX31" fmla="*/ 0 w 4673600"/>
              <a:gd name="connsiteY31" fmla="*/ 767081 h 4383318"/>
              <a:gd name="connsiteX32" fmla="*/ 0 w 4673600"/>
              <a:gd name="connsiteY32" fmla="*/ 0 h 438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673600" h="4383318" fill="none" extrusionOk="0">
                <a:moveTo>
                  <a:pt x="0" y="0"/>
                </a:moveTo>
                <a:cubicBezTo>
                  <a:pt x="244781" y="-56913"/>
                  <a:pt x="491325" y="80374"/>
                  <a:pt x="677672" y="0"/>
                </a:cubicBezTo>
                <a:cubicBezTo>
                  <a:pt x="864019" y="-80374"/>
                  <a:pt x="1024355" y="27996"/>
                  <a:pt x="1215136" y="0"/>
                </a:cubicBezTo>
                <a:cubicBezTo>
                  <a:pt x="1405917" y="-27996"/>
                  <a:pt x="1546302" y="8812"/>
                  <a:pt x="1752600" y="0"/>
                </a:cubicBezTo>
                <a:cubicBezTo>
                  <a:pt x="1958898" y="-8812"/>
                  <a:pt x="2072834" y="40319"/>
                  <a:pt x="2196592" y="0"/>
                </a:cubicBezTo>
                <a:cubicBezTo>
                  <a:pt x="2320350" y="-40319"/>
                  <a:pt x="2519982" y="24306"/>
                  <a:pt x="2827528" y="0"/>
                </a:cubicBezTo>
                <a:cubicBezTo>
                  <a:pt x="3135074" y="-24306"/>
                  <a:pt x="3172339" y="11635"/>
                  <a:pt x="3271520" y="0"/>
                </a:cubicBezTo>
                <a:cubicBezTo>
                  <a:pt x="3370701" y="-11635"/>
                  <a:pt x="3727380" y="9892"/>
                  <a:pt x="3902456" y="0"/>
                </a:cubicBezTo>
                <a:cubicBezTo>
                  <a:pt x="4077532" y="-9892"/>
                  <a:pt x="4358670" y="80919"/>
                  <a:pt x="4673600" y="0"/>
                </a:cubicBezTo>
                <a:cubicBezTo>
                  <a:pt x="4683883" y="132462"/>
                  <a:pt x="4652176" y="243054"/>
                  <a:pt x="4673600" y="460248"/>
                </a:cubicBezTo>
                <a:cubicBezTo>
                  <a:pt x="4695024" y="677442"/>
                  <a:pt x="4644523" y="769466"/>
                  <a:pt x="4673600" y="1051996"/>
                </a:cubicBezTo>
                <a:cubicBezTo>
                  <a:pt x="4702677" y="1334526"/>
                  <a:pt x="4628433" y="1441973"/>
                  <a:pt x="4673600" y="1556078"/>
                </a:cubicBezTo>
                <a:cubicBezTo>
                  <a:pt x="4718767" y="1670183"/>
                  <a:pt x="4625168" y="1814204"/>
                  <a:pt x="4673600" y="2016326"/>
                </a:cubicBezTo>
                <a:cubicBezTo>
                  <a:pt x="4722032" y="2218448"/>
                  <a:pt x="4655331" y="2379153"/>
                  <a:pt x="4673600" y="2476575"/>
                </a:cubicBezTo>
                <a:cubicBezTo>
                  <a:pt x="4691869" y="2573997"/>
                  <a:pt x="4640371" y="2974767"/>
                  <a:pt x="4673600" y="3112156"/>
                </a:cubicBezTo>
                <a:cubicBezTo>
                  <a:pt x="4706829" y="3249545"/>
                  <a:pt x="4652952" y="3418989"/>
                  <a:pt x="4673600" y="3572404"/>
                </a:cubicBezTo>
                <a:cubicBezTo>
                  <a:pt x="4694248" y="3725819"/>
                  <a:pt x="4600857" y="4195998"/>
                  <a:pt x="4673600" y="4383318"/>
                </a:cubicBezTo>
                <a:cubicBezTo>
                  <a:pt x="4500383" y="4434461"/>
                  <a:pt x="4351096" y="4329123"/>
                  <a:pt x="4182872" y="4383318"/>
                </a:cubicBezTo>
                <a:cubicBezTo>
                  <a:pt x="4014648" y="4437513"/>
                  <a:pt x="3753454" y="4352080"/>
                  <a:pt x="3645408" y="4383318"/>
                </a:cubicBezTo>
                <a:cubicBezTo>
                  <a:pt x="3537362" y="4414556"/>
                  <a:pt x="3393684" y="4352105"/>
                  <a:pt x="3201416" y="4383318"/>
                </a:cubicBezTo>
                <a:cubicBezTo>
                  <a:pt x="3009148" y="4414531"/>
                  <a:pt x="2804410" y="4337408"/>
                  <a:pt x="2663952" y="4383318"/>
                </a:cubicBezTo>
                <a:cubicBezTo>
                  <a:pt x="2523494" y="4429228"/>
                  <a:pt x="2247828" y="4321005"/>
                  <a:pt x="2079752" y="4383318"/>
                </a:cubicBezTo>
                <a:cubicBezTo>
                  <a:pt x="1911676" y="4445631"/>
                  <a:pt x="1784470" y="4378918"/>
                  <a:pt x="1589024" y="4383318"/>
                </a:cubicBezTo>
                <a:cubicBezTo>
                  <a:pt x="1393578" y="4387718"/>
                  <a:pt x="1144877" y="4379940"/>
                  <a:pt x="911352" y="4383318"/>
                </a:cubicBezTo>
                <a:cubicBezTo>
                  <a:pt x="677827" y="4386696"/>
                  <a:pt x="395003" y="4322909"/>
                  <a:pt x="0" y="4383318"/>
                </a:cubicBezTo>
                <a:cubicBezTo>
                  <a:pt x="-18917" y="4089251"/>
                  <a:pt x="69481" y="3964112"/>
                  <a:pt x="0" y="3747737"/>
                </a:cubicBezTo>
                <a:cubicBezTo>
                  <a:pt x="-69481" y="3531362"/>
                  <a:pt x="59061" y="3438042"/>
                  <a:pt x="0" y="3199822"/>
                </a:cubicBezTo>
                <a:cubicBezTo>
                  <a:pt x="-59061" y="2961603"/>
                  <a:pt x="21929" y="2891798"/>
                  <a:pt x="0" y="2739574"/>
                </a:cubicBezTo>
                <a:cubicBezTo>
                  <a:pt x="-21929" y="2587350"/>
                  <a:pt x="1548" y="2505444"/>
                  <a:pt x="0" y="2323159"/>
                </a:cubicBezTo>
                <a:cubicBezTo>
                  <a:pt x="-1548" y="2140874"/>
                  <a:pt x="17107" y="2050621"/>
                  <a:pt x="0" y="1906743"/>
                </a:cubicBezTo>
                <a:cubicBezTo>
                  <a:pt x="-17107" y="1762865"/>
                  <a:pt x="8085" y="1568388"/>
                  <a:pt x="0" y="1402662"/>
                </a:cubicBezTo>
                <a:cubicBezTo>
                  <a:pt x="-8085" y="1236936"/>
                  <a:pt x="39862" y="962129"/>
                  <a:pt x="0" y="767081"/>
                </a:cubicBezTo>
                <a:cubicBezTo>
                  <a:pt x="-39862" y="572033"/>
                  <a:pt x="35838" y="306895"/>
                  <a:pt x="0" y="0"/>
                </a:cubicBezTo>
                <a:close/>
              </a:path>
              <a:path w="4673600" h="4383318" stroke="0" extrusionOk="0">
                <a:moveTo>
                  <a:pt x="0" y="0"/>
                </a:moveTo>
                <a:cubicBezTo>
                  <a:pt x="310533" y="-12350"/>
                  <a:pt x="315768" y="43400"/>
                  <a:pt x="630936" y="0"/>
                </a:cubicBezTo>
                <a:cubicBezTo>
                  <a:pt x="946104" y="-43400"/>
                  <a:pt x="1090191" y="52034"/>
                  <a:pt x="1308608" y="0"/>
                </a:cubicBezTo>
                <a:cubicBezTo>
                  <a:pt x="1527025" y="-52034"/>
                  <a:pt x="1619802" y="2445"/>
                  <a:pt x="1846072" y="0"/>
                </a:cubicBezTo>
                <a:cubicBezTo>
                  <a:pt x="2072342" y="-2445"/>
                  <a:pt x="2305209" y="8639"/>
                  <a:pt x="2523744" y="0"/>
                </a:cubicBezTo>
                <a:cubicBezTo>
                  <a:pt x="2742279" y="-8639"/>
                  <a:pt x="2919639" y="49897"/>
                  <a:pt x="3201416" y="0"/>
                </a:cubicBezTo>
                <a:cubicBezTo>
                  <a:pt x="3483193" y="-49897"/>
                  <a:pt x="3482576" y="17290"/>
                  <a:pt x="3738880" y="0"/>
                </a:cubicBezTo>
                <a:cubicBezTo>
                  <a:pt x="3995184" y="-17290"/>
                  <a:pt x="4222146" y="11498"/>
                  <a:pt x="4673600" y="0"/>
                </a:cubicBezTo>
                <a:cubicBezTo>
                  <a:pt x="4676486" y="152538"/>
                  <a:pt x="4625356" y="370518"/>
                  <a:pt x="4673600" y="591748"/>
                </a:cubicBezTo>
                <a:cubicBezTo>
                  <a:pt x="4721844" y="812978"/>
                  <a:pt x="4663376" y="960783"/>
                  <a:pt x="4673600" y="1139663"/>
                </a:cubicBezTo>
                <a:cubicBezTo>
                  <a:pt x="4683824" y="1318543"/>
                  <a:pt x="4672051" y="1391938"/>
                  <a:pt x="4673600" y="1599911"/>
                </a:cubicBezTo>
                <a:cubicBezTo>
                  <a:pt x="4675149" y="1807884"/>
                  <a:pt x="4646368" y="1949112"/>
                  <a:pt x="4673600" y="2147826"/>
                </a:cubicBezTo>
                <a:cubicBezTo>
                  <a:pt x="4700832" y="2346541"/>
                  <a:pt x="4649374" y="2447430"/>
                  <a:pt x="4673600" y="2695741"/>
                </a:cubicBezTo>
                <a:cubicBezTo>
                  <a:pt x="4697826" y="2944052"/>
                  <a:pt x="4648123" y="3018220"/>
                  <a:pt x="4673600" y="3112156"/>
                </a:cubicBezTo>
                <a:cubicBezTo>
                  <a:pt x="4699077" y="3206093"/>
                  <a:pt x="4623205" y="3448406"/>
                  <a:pt x="4673600" y="3747737"/>
                </a:cubicBezTo>
                <a:cubicBezTo>
                  <a:pt x="4723995" y="4047068"/>
                  <a:pt x="4652795" y="4149967"/>
                  <a:pt x="4673600" y="4383318"/>
                </a:cubicBezTo>
                <a:cubicBezTo>
                  <a:pt x="4365664" y="4411344"/>
                  <a:pt x="4330572" y="4359857"/>
                  <a:pt x="3995928" y="4383318"/>
                </a:cubicBezTo>
                <a:cubicBezTo>
                  <a:pt x="3661284" y="4406779"/>
                  <a:pt x="3725298" y="4332186"/>
                  <a:pt x="3505200" y="4383318"/>
                </a:cubicBezTo>
                <a:cubicBezTo>
                  <a:pt x="3285102" y="4434450"/>
                  <a:pt x="3046633" y="4365298"/>
                  <a:pt x="2874264" y="4383318"/>
                </a:cubicBezTo>
                <a:cubicBezTo>
                  <a:pt x="2701895" y="4401338"/>
                  <a:pt x="2566176" y="4354468"/>
                  <a:pt x="2290064" y="4383318"/>
                </a:cubicBezTo>
                <a:cubicBezTo>
                  <a:pt x="2013952" y="4412168"/>
                  <a:pt x="1969775" y="4331807"/>
                  <a:pt x="1846072" y="4383318"/>
                </a:cubicBezTo>
                <a:cubicBezTo>
                  <a:pt x="1722369" y="4434829"/>
                  <a:pt x="1515996" y="4381080"/>
                  <a:pt x="1308608" y="4383318"/>
                </a:cubicBezTo>
                <a:cubicBezTo>
                  <a:pt x="1101220" y="4385556"/>
                  <a:pt x="953612" y="4338239"/>
                  <a:pt x="817880" y="4383318"/>
                </a:cubicBezTo>
                <a:cubicBezTo>
                  <a:pt x="682148" y="4428397"/>
                  <a:pt x="382869" y="4290044"/>
                  <a:pt x="0" y="4383318"/>
                </a:cubicBezTo>
                <a:cubicBezTo>
                  <a:pt x="-61057" y="4183313"/>
                  <a:pt x="33274" y="3917309"/>
                  <a:pt x="0" y="3791570"/>
                </a:cubicBezTo>
                <a:cubicBezTo>
                  <a:pt x="-33274" y="3665831"/>
                  <a:pt x="9131" y="3415127"/>
                  <a:pt x="0" y="3287489"/>
                </a:cubicBezTo>
                <a:cubicBezTo>
                  <a:pt x="-9131" y="3159851"/>
                  <a:pt x="10396" y="2965891"/>
                  <a:pt x="0" y="2739574"/>
                </a:cubicBezTo>
                <a:cubicBezTo>
                  <a:pt x="-10396" y="2513258"/>
                  <a:pt x="43825" y="2501287"/>
                  <a:pt x="0" y="2323159"/>
                </a:cubicBezTo>
                <a:cubicBezTo>
                  <a:pt x="-43825" y="2145032"/>
                  <a:pt x="21665" y="1887067"/>
                  <a:pt x="0" y="1775244"/>
                </a:cubicBezTo>
                <a:cubicBezTo>
                  <a:pt x="-21665" y="1663422"/>
                  <a:pt x="57849" y="1373911"/>
                  <a:pt x="0" y="1139663"/>
                </a:cubicBezTo>
                <a:cubicBezTo>
                  <a:pt x="-57849" y="905415"/>
                  <a:pt x="48825" y="867509"/>
                  <a:pt x="0" y="635581"/>
                </a:cubicBezTo>
                <a:cubicBezTo>
                  <a:pt x="-48825" y="403653"/>
                  <a:pt x="42053" y="305385"/>
                  <a:pt x="0" y="0"/>
                </a:cubicBezTo>
                <a:close/>
              </a:path>
            </a:pathLst>
          </a:custGeom>
          <a:solidFill>
            <a:schemeClr val="tx1"/>
          </a:solidFill>
          <a:ln>
            <a:noFill/>
            <a:extLst>
              <a:ext uri="{C807C97D-BFC1-408E-A445-0C87EB9F89A2}">
                <ask:lineSketchStyleProps xmlns:ask="http://schemas.microsoft.com/office/drawing/2018/sketchyshapes" sd="3325784246">
                  <a:prstGeom prst="rect">
                    <a:avLst/>
                  </a:prstGeom>
                  <ask:type>
                    <ask:lineSketchScribble/>
                  </ask:type>
                </ask:lineSketchStyleProps>
              </a:ext>
            </a:extLst>
          </a:ln>
          <a:effectLst/>
        </p:spPr>
        <p:txBody>
          <a:bodyPr/>
          <a:lstStyle>
            <a:defPPr>
              <a:defRPr lang="en-US"/>
            </a:defPPr>
            <a:lvl1pPr indent="0">
              <a:lnSpc>
                <a:spcPct val="150000"/>
              </a:lnSpc>
              <a:spcBef>
                <a:spcPct val="20000"/>
              </a:spcBef>
              <a:buClr>
                <a:schemeClr val="accent2"/>
              </a:buClr>
              <a:buSzPct val="140000"/>
              <a:buFont typeface="Arial"/>
              <a:buNone/>
              <a:defRPr sz="2000" b="1">
                <a:solidFill>
                  <a:schemeClr val="accent6">
                    <a:lumMod val="75000"/>
                  </a:schemeClr>
                </a:solidFill>
                <a:latin typeface="+mj-lt"/>
                <a:cs typeface="Trebuchet MS"/>
              </a:defRPr>
            </a:lvl1pPr>
            <a:lvl2pPr marL="742950" indent="-285750">
              <a:spcBef>
                <a:spcPct val="20000"/>
              </a:spcBef>
              <a:buFont typeface="Arial"/>
              <a:buChar char="–"/>
              <a:defRPr>
                <a:latin typeface="Trebuchet MS"/>
                <a:cs typeface="Trebuchet MS"/>
              </a:defRPr>
            </a:lvl2pPr>
            <a:lvl3pPr marL="1143000" indent="-228600">
              <a:spcBef>
                <a:spcPct val="20000"/>
              </a:spcBef>
              <a:buFont typeface="Arial"/>
              <a:buChar char="•"/>
              <a:defRPr sz="1600">
                <a:latin typeface="Trebuchet MS"/>
                <a:cs typeface="Trebuchet MS"/>
              </a:defRPr>
            </a:lvl3pPr>
            <a:lvl4pPr marL="1600200" indent="-228600">
              <a:spcBef>
                <a:spcPct val="20000"/>
              </a:spcBef>
              <a:buFont typeface="Arial"/>
              <a:buChar char="–"/>
              <a:defRPr sz="1300">
                <a:latin typeface="Trebuchet MS"/>
                <a:cs typeface="Trebuchet MS"/>
              </a:defRPr>
            </a:lvl4pPr>
            <a:lvl5pPr marL="2057400" indent="-228600">
              <a:spcBef>
                <a:spcPct val="20000"/>
              </a:spcBef>
              <a:buFont typeface="Arial"/>
              <a:buChar char="»"/>
              <a:defRPr sz="1100">
                <a:latin typeface="Trebuchet MS"/>
                <a:cs typeface="Trebuchet MS"/>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sz="1400" b="0" dirty="0">
                <a:solidFill>
                  <a:schemeClr val="accent6">
                    <a:lumMod val="60000"/>
                    <a:lumOff val="40000"/>
                  </a:schemeClr>
                </a:solidFill>
                <a:latin typeface="Courier New" panose="02070309020205020404" pitchFamily="49" charset="0"/>
                <a:cs typeface="+mn-cs"/>
              </a:rPr>
              <a:t>create or replace function </a:t>
            </a:r>
            <a:r>
              <a:rPr lang="en-US" sz="1400" b="0" dirty="0" err="1">
                <a:solidFill>
                  <a:schemeClr val="bg1"/>
                </a:solidFill>
                <a:latin typeface="Courier New" panose="02070309020205020404" pitchFamily="49" charset="0"/>
                <a:cs typeface="+mn-cs"/>
              </a:rPr>
              <a:t>get_info</a:t>
            </a:r>
            <a:r>
              <a:rPr lang="en-US" sz="1400" b="0" dirty="0">
                <a:solidFill>
                  <a:schemeClr val="bg1"/>
                </a:solidFill>
                <a:latin typeface="Courier New" panose="02070309020205020404" pitchFamily="49" charset="0"/>
                <a:cs typeface="+mn-cs"/>
              </a:rPr>
              <a:t> </a:t>
            </a:r>
            <a:r>
              <a:rPr lang="en-US" sz="1400" b="0" dirty="0">
                <a:solidFill>
                  <a:schemeClr val="accent6">
                    <a:lumMod val="60000"/>
                    <a:lumOff val="40000"/>
                  </a:schemeClr>
                </a:solidFill>
                <a:latin typeface="Courier New" panose="02070309020205020404" pitchFamily="49" charset="0"/>
                <a:cs typeface="+mn-cs"/>
              </a:rPr>
              <a:t>(</a:t>
            </a:r>
          </a:p>
          <a:p>
            <a:r>
              <a:rPr lang="en-US" sz="1400" b="0" dirty="0">
                <a:solidFill>
                  <a:schemeClr val="accent6">
                    <a:lumMod val="60000"/>
                    <a:lumOff val="40000"/>
                  </a:schemeClr>
                </a:solidFill>
                <a:latin typeface="Courier New" panose="02070309020205020404" pitchFamily="49" charset="0"/>
                <a:cs typeface="+mn-cs"/>
              </a:rPr>
              <a:t>				</a:t>
            </a:r>
            <a:r>
              <a:rPr lang="en-US" sz="1400" b="0" dirty="0" err="1">
                <a:solidFill>
                  <a:schemeClr val="bg1"/>
                </a:solidFill>
                <a:latin typeface="Courier New" panose="02070309020205020404" pitchFamily="49" charset="0"/>
                <a:cs typeface="+mn-cs"/>
              </a:rPr>
              <a:t>p_pattern</a:t>
            </a:r>
            <a:r>
              <a:rPr lang="en-US" sz="1400" b="0" dirty="0">
                <a:solidFill>
                  <a:schemeClr val="accent6">
                    <a:lumMod val="60000"/>
                    <a:lumOff val="40000"/>
                  </a:schemeClr>
                </a:solidFill>
                <a:latin typeface="Courier New" panose="02070309020205020404" pitchFamily="49" charset="0"/>
                <a:cs typeface="+mn-cs"/>
              </a:rPr>
              <a:t> varchar)</a:t>
            </a:r>
          </a:p>
          <a:p>
            <a:r>
              <a:rPr lang="en-US" sz="1400" b="0" dirty="0">
                <a:solidFill>
                  <a:schemeClr val="accent6">
                    <a:lumMod val="60000"/>
                    <a:lumOff val="40000"/>
                  </a:schemeClr>
                </a:solidFill>
                <a:latin typeface="Courier New" panose="02070309020205020404" pitchFamily="49" charset="0"/>
                <a:cs typeface="+mn-cs"/>
              </a:rPr>
              <a:t> returns table ( </a:t>
            </a:r>
            <a:r>
              <a:rPr lang="en-US" sz="1400" b="0" dirty="0">
                <a:solidFill>
                  <a:schemeClr val="bg1"/>
                </a:solidFill>
                <a:latin typeface="Courier New" panose="02070309020205020404" pitchFamily="49" charset="0"/>
                <a:cs typeface="+mn-cs"/>
              </a:rPr>
              <a:t>title </a:t>
            </a:r>
            <a:r>
              <a:rPr lang="en-US" sz="1400" b="0" dirty="0">
                <a:solidFill>
                  <a:schemeClr val="accent6">
                    <a:lumMod val="60000"/>
                    <a:lumOff val="40000"/>
                  </a:schemeClr>
                </a:solidFill>
                <a:latin typeface="Courier New" panose="02070309020205020404" pitchFamily="49" charset="0"/>
                <a:cs typeface="+mn-cs"/>
              </a:rPr>
              <a:t>varchar,</a:t>
            </a:r>
          </a:p>
          <a:p>
            <a:r>
              <a:rPr lang="en-US" sz="1400" b="0" dirty="0">
                <a:solidFill>
                  <a:schemeClr val="accent6">
                    <a:lumMod val="60000"/>
                    <a:lumOff val="40000"/>
                  </a:schemeClr>
                </a:solidFill>
                <a:latin typeface="Courier New" panose="02070309020205020404" pitchFamily="49" charset="0"/>
                <a:cs typeface="+mn-cs"/>
              </a:rPr>
              <a:t>				</a:t>
            </a:r>
            <a:r>
              <a:rPr lang="en-US" sz="1400" b="0" dirty="0">
                <a:solidFill>
                  <a:schemeClr val="bg1"/>
                </a:solidFill>
                <a:latin typeface="Courier New" panose="02070309020205020404" pitchFamily="49" charset="0"/>
                <a:cs typeface="+mn-cs"/>
              </a:rPr>
              <a:t>id </a:t>
            </a:r>
            <a:r>
              <a:rPr lang="en-US" sz="1400" b="0" dirty="0">
                <a:solidFill>
                  <a:schemeClr val="accent6">
                    <a:lumMod val="60000"/>
                    <a:lumOff val="40000"/>
                  </a:schemeClr>
                </a:solidFill>
                <a:latin typeface="Courier New" panose="02070309020205020404" pitchFamily="49" charset="0"/>
                <a:cs typeface="+mn-cs"/>
              </a:rPr>
              <a:t>int) </a:t>
            </a:r>
          </a:p>
          <a:p>
            <a:r>
              <a:rPr lang="en-US" sz="1400" b="0" dirty="0">
                <a:solidFill>
                  <a:schemeClr val="accent6">
                    <a:lumMod val="60000"/>
                    <a:lumOff val="40000"/>
                  </a:schemeClr>
                </a:solidFill>
                <a:latin typeface="Courier New" panose="02070309020205020404" pitchFamily="49" charset="0"/>
                <a:cs typeface="+mn-cs"/>
              </a:rPr>
              <a:t>	language </a:t>
            </a:r>
            <a:r>
              <a:rPr lang="en-US" sz="1400" b="0" dirty="0" err="1">
                <a:solidFill>
                  <a:schemeClr val="accent6">
                    <a:lumMod val="60000"/>
                    <a:lumOff val="40000"/>
                  </a:schemeClr>
                </a:solidFill>
                <a:latin typeface="Courier New" panose="02070309020205020404" pitchFamily="49" charset="0"/>
                <a:cs typeface="+mn-cs"/>
              </a:rPr>
              <a:t>plpgsql</a:t>
            </a:r>
            <a:endParaRPr lang="en-US" sz="1400" b="0" dirty="0">
              <a:solidFill>
                <a:schemeClr val="accent6">
                  <a:lumMod val="60000"/>
                  <a:lumOff val="40000"/>
                </a:schemeClr>
              </a:solidFill>
              <a:latin typeface="Courier New" panose="02070309020205020404" pitchFamily="49" charset="0"/>
              <a:cs typeface="+mn-cs"/>
            </a:endParaRPr>
          </a:p>
          <a:p>
            <a:r>
              <a:rPr lang="en-US" sz="1400" b="0" dirty="0">
                <a:solidFill>
                  <a:schemeClr val="accent6">
                    <a:lumMod val="60000"/>
                    <a:lumOff val="40000"/>
                  </a:schemeClr>
                </a:solidFill>
                <a:latin typeface="Courier New" panose="02070309020205020404" pitchFamily="49" charset="0"/>
                <a:cs typeface="+mn-cs"/>
              </a:rPr>
              <a:t>as $$</a:t>
            </a:r>
          </a:p>
          <a:p>
            <a:r>
              <a:rPr lang="en-US" sz="1400" b="0" dirty="0">
                <a:solidFill>
                  <a:schemeClr val="accent6">
                    <a:lumMod val="60000"/>
                    <a:lumOff val="40000"/>
                  </a:schemeClr>
                </a:solidFill>
                <a:latin typeface="Courier New" panose="02070309020205020404" pitchFamily="49" charset="0"/>
                <a:cs typeface="+mn-cs"/>
              </a:rPr>
              <a:t>begin</a:t>
            </a:r>
          </a:p>
          <a:p>
            <a:r>
              <a:rPr lang="en-US" sz="1400" b="0" dirty="0">
                <a:solidFill>
                  <a:schemeClr val="accent6">
                    <a:lumMod val="60000"/>
                    <a:lumOff val="40000"/>
                  </a:schemeClr>
                </a:solidFill>
                <a:latin typeface="Courier New" panose="02070309020205020404" pitchFamily="49" charset="0"/>
                <a:cs typeface="+mn-cs"/>
              </a:rPr>
              <a:t>	return query </a:t>
            </a:r>
          </a:p>
          <a:p>
            <a:r>
              <a:rPr lang="en-US" sz="1400" b="0" dirty="0">
                <a:solidFill>
                  <a:schemeClr val="accent6">
                    <a:lumMod val="60000"/>
                    <a:lumOff val="40000"/>
                  </a:schemeClr>
                </a:solidFill>
                <a:latin typeface="Courier New" panose="02070309020205020404" pitchFamily="49" charset="0"/>
                <a:cs typeface="+mn-cs"/>
              </a:rPr>
              <a:t>		</a:t>
            </a:r>
            <a:r>
              <a:rPr lang="en-US" sz="1400" b="0" dirty="0">
                <a:solidFill>
                  <a:schemeClr val="bg1"/>
                </a:solidFill>
                <a:latin typeface="Courier New" panose="02070309020205020404" pitchFamily="49" charset="0"/>
                <a:cs typeface="+mn-cs"/>
              </a:rPr>
              <a:t>select title, id</a:t>
            </a:r>
          </a:p>
          <a:p>
            <a:r>
              <a:rPr lang="en-US" sz="1400" b="0" dirty="0">
                <a:solidFill>
                  <a:schemeClr val="bg1"/>
                </a:solidFill>
                <a:latin typeface="Courier New" panose="02070309020205020404" pitchFamily="49" charset="0"/>
                <a:cs typeface="+mn-cs"/>
              </a:rPr>
              <a:t>		from 	</a:t>
            </a:r>
            <a:r>
              <a:rPr lang="en-US" sz="1400" b="0" dirty="0" err="1">
                <a:solidFill>
                  <a:schemeClr val="bg1"/>
                </a:solidFill>
                <a:latin typeface="Courier New" panose="02070309020205020404" pitchFamily="49" charset="0"/>
                <a:cs typeface="+mn-cs"/>
              </a:rPr>
              <a:t>some_table</a:t>
            </a:r>
            <a:endParaRPr lang="en-US" sz="1400" b="0" dirty="0">
              <a:solidFill>
                <a:schemeClr val="bg1"/>
              </a:solidFill>
              <a:latin typeface="Courier New" panose="02070309020205020404" pitchFamily="49" charset="0"/>
              <a:cs typeface="+mn-cs"/>
            </a:endParaRPr>
          </a:p>
          <a:p>
            <a:r>
              <a:rPr lang="en-US" sz="1400" b="0" dirty="0">
                <a:solidFill>
                  <a:schemeClr val="bg1"/>
                </a:solidFill>
                <a:latin typeface="Courier New" panose="02070309020205020404" pitchFamily="49" charset="0"/>
                <a:cs typeface="+mn-cs"/>
              </a:rPr>
              <a:t>		where title </a:t>
            </a:r>
            <a:r>
              <a:rPr lang="en-US" sz="1400" b="0" dirty="0" err="1">
                <a:solidFill>
                  <a:schemeClr val="bg1"/>
                </a:solidFill>
                <a:latin typeface="Courier New" panose="02070309020205020404" pitchFamily="49" charset="0"/>
                <a:cs typeface="+mn-cs"/>
              </a:rPr>
              <a:t>ilike</a:t>
            </a:r>
            <a:r>
              <a:rPr lang="en-US" sz="1400" b="0" dirty="0">
                <a:solidFill>
                  <a:schemeClr val="bg1"/>
                </a:solidFill>
                <a:latin typeface="Courier New" panose="02070309020205020404" pitchFamily="49" charset="0"/>
                <a:cs typeface="+mn-cs"/>
              </a:rPr>
              <a:t> </a:t>
            </a:r>
            <a:r>
              <a:rPr lang="en-US" sz="1400" b="0" dirty="0" err="1">
                <a:solidFill>
                  <a:schemeClr val="bg1"/>
                </a:solidFill>
                <a:latin typeface="Courier New" panose="02070309020205020404" pitchFamily="49" charset="0"/>
                <a:cs typeface="+mn-cs"/>
              </a:rPr>
              <a:t>p_pattern</a:t>
            </a:r>
            <a:r>
              <a:rPr lang="en-US" sz="1400" b="0" dirty="0">
                <a:solidFill>
                  <a:schemeClr val="bg1"/>
                </a:solidFill>
                <a:latin typeface="Courier New" panose="02070309020205020404" pitchFamily="49" charset="0"/>
                <a:cs typeface="+mn-cs"/>
              </a:rPr>
              <a:t>;</a:t>
            </a:r>
          </a:p>
          <a:p>
            <a:r>
              <a:rPr lang="en-US" sz="1400" b="0" dirty="0">
                <a:solidFill>
                  <a:schemeClr val="accent6">
                    <a:lumMod val="60000"/>
                    <a:lumOff val="40000"/>
                  </a:schemeClr>
                </a:solidFill>
                <a:latin typeface="Courier New" panose="02070309020205020404" pitchFamily="49" charset="0"/>
                <a:cs typeface="+mn-cs"/>
              </a:rPr>
              <a:t>end;$$;</a:t>
            </a:r>
            <a:endParaRPr lang="en-US" b="0" dirty="0">
              <a:solidFill>
                <a:schemeClr val="accent1"/>
              </a:solidFill>
            </a:endParaRPr>
          </a:p>
        </p:txBody>
      </p:sp>
      <p:sp>
        <p:nvSpPr>
          <p:cNvPr id="10" name="TextBox 9">
            <a:extLst>
              <a:ext uri="{FF2B5EF4-FFF2-40B4-BE49-F238E27FC236}">
                <a16:creationId xmlns:a16="http://schemas.microsoft.com/office/drawing/2014/main" id="{A66DF472-5299-4920-AE4C-EA2778C44B2B}"/>
              </a:ext>
            </a:extLst>
          </p:cNvPr>
          <p:cNvSpPr txBox="1"/>
          <p:nvPr/>
        </p:nvSpPr>
        <p:spPr>
          <a:xfrm>
            <a:off x="6096000" y="5688021"/>
            <a:ext cx="4673600" cy="562029"/>
          </a:xfrm>
          <a:custGeom>
            <a:avLst/>
            <a:gdLst>
              <a:gd name="connsiteX0" fmla="*/ 0 w 4673600"/>
              <a:gd name="connsiteY0" fmla="*/ 0 h 562029"/>
              <a:gd name="connsiteX1" fmla="*/ 537464 w 4673600"/>
              <a:gd name="connsiteY1" fmla="*/ 0 h 562029"/>
              <a:gd name="connsiteX2" fmla="*/ 1215136 w 4673600"/>
              <a:gd name="connsiteY2" fmla="*/ 0 h 562029"/>
              <a:gd name="connsiteX3" fmla="*/ 1705864 w 4673600"/>
              <a:gd name="connsiteY3" fmla="*/ 0 h 562029"/>
              <a:gd name="connsiteX4" fmla="*/ 2149856 w 4673600"/>
              <a:gd name="connsiteY4" fmla="*/ 0 h 562029"/>
              <a:gd name="connsiteX5" fmla="*/ 2640584 w 4673600"/>
              <a:gd name="connsiteY5" fmla="*/ 0 h 562029"/>
              <a:gd name="connsiteX6" fmla="*/ 3224784 w 4673600"/>
              <a:gd name="connsiteY6" fmla="*/ 0 h 562029"/>
              <a:gd name="connsiteX7" fmla="*/ 3715512 w 4673600"/>
              <a:gd name="connsiteY7" fmla="*/ 0 h 562029"/>
              <a:gd name="connsiteX8" fmla="*/ 4673600 w 4673600"/>
              <a:gd name="connsiteY8" fmla="*/ 0 h 562029"/>
              <a:gd name="connsiteX9" fmla="*/ 4673600 w 4673600"/>
              <a:gd name="connsiteY9" fmla="*/ 562029 h 562029"/>
              <a:gd name="connsiteX10" fmla="*/ 4089400 w 4673600"/>
              <a:gd name="connsiteY10" fmla="*/ 562029 h 562029"/>
              <a:gd name="connsiteX11" fmla="*/ 3551936 w 4673600"/>
              <a:gd name="connsiteY11" fmla="*/ 562029 h 562029"/>
              <a:gd name="connsiteX12" fmla="*/ 3061208 w 4673600"/>
              <a:gd name="connsiteY12" fmla="*/ 562029 h 562029"/>
              <a:gd name="connsiteX13" fmla="*/ 2383536 w 4673600"/>
              <a:gd name="connsiteY13" fmla="*/ 562029 h 562029"/>
              <a:gd name="connsiteX14" fmla="*/ 1752600 w 4673600"/>
              <a:gd name="connsiteY14" fmla="*/ 562029 h 562029"/>
              <a:gd name="connsiteX15" fmla="*/ 1308608 w 4673600"/>
              <a:gd name="connsiteY15" fmla="*/ 562029 h 562029"/>
              <a:gd name="connsiteX16" fmla="*/ 724408 w 4673600"/>
              <a:gd name="connsiteY16" fmla="*/ 562029 h 562029"/>
              <a:gd name="connsiteX17" fmla="*/ 0 w 4673600"/>
              <a:gd name="connsiteY17" fmla="*/ 562029 h 562029"/>
              <a:gd name="connsiteX18" fmla="*/ 0 w 4673600"/>
              <a:gd name="connsiteY18" fmla="*/ 0 h 562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73600" h="562029" fill="none" extrusionOk="0">
                <a:moveTo>
                  <a:pt x="0" y="0"/>
                </a:moveTo>
                <a:cubicBezTo>
                  <a:pt x="245924" y="-8148"/>
                  <a:pt x="384443" y="63871"/>
                  <a:pt x="537464" y="0"/>
                </a:cubicBezTo>
                <a:cubicBezTo>
                  <a:pt x="690485" y="-63871"/>
                  <a:pt x="1018137" y="43684"/>
                  <a:pt x="1215136" y="0"/>
                </a:cubicBezTo>
                <a:cubicBezTo>
                  <a:pt x="1412135" y="-43684"/>
                  <a:pt x="1572582" y="20521"/>
                  <a:pt x="1705864" y="0"/>
                </a:cubicBezTo>
                <a:cubicBezTo>
                  <a:pt x="1839146" y="-20521"/>
                  <a:pt x="1971932" y="21493"/>
                  <a:pt x="2149856" y="0"/>
                </a:cubicBezTo>
                <a:cubicBezTo>
                  <a:pt x="2327780" y="-21493"/>
                  <a:pt x="2516174" y="15982"/>
                  <a:pt x="2640584" y="0"/>
                </a:cubicBezTo>
                <a:cubicBezTo>
                  <a:pt x="2764994" y="-15982"/>
                  <a:pt x="2970671" y="69317"/>
                  <a:pt x="3224784" y="0"/>
                </a:cubicBezTo>
                <a:cubicBezTo>
                  <a:pt x="3478897" y="-69317"/>
                  <a:pt x="3530335" y="49599"/>
                  <a:pt x="3715512" y="0"/>
                </a:cubicBezTo>
                <a:cubicBezTo>
                  <a:pt x="3900689" y="-49599"/>
                  <a:pt x="4276058" y="40670"/>
                  <a:pt x="4673600" y="0"/>
                </a:cubicBezTo>
                <a:cubicBezTo>
                  <a:pt x="4726205" y="252966"/>
                  <a:pt x="4637883" y="384696"/>
                  <a:pt x="4673600" y="562029"/>
                </a:cubicBezTo>
                <a:cubicBezTo>
                  <a:pt x="4516215" y="616432"/>
                  <a:pt x="4246338" y="550965"/>
                  <a:pt x="4089400" y="562029"/>
                </a:cubicBezTo>
                <a:cubicBezTo>
                  <a:pt x="3932462" y="573093"/>
                  <a:pt x="3709208" y="517307"/>
                  <a:pt x="3551936" y="562029"/>
                </a:cubicBezTo>
                <a:cubicBezTo>
                  <a:pt x="3394664" y="606751"/>
                  <a:pt x="3292012" y="555509"/>
                  <a:pt x="3061208" y="562029"/>
                </a:cubicBezTo>
                <a:cubicBezTo>
                  <a:pt x="2830404" y="568549"/>
                  <a:pt x="2613125" y="537621"/>
                  <a:pt x="2383536" y="562029"/>
                </a:cubicBezTo>
                <a:cubicBezTo>
                  <a:pt x="2153947" y="586437"/>
                  <a:pt x="1952675" y="532295"/>
                  <a:pt x="1752600" y="562029"/>
                </a:cubicBezTo>
                <a:cubicBezTo>
                  <a:pt x="1552525" y="591763"/>
                  <a:pt x="1494360" y="540810"/>
                  <a:pt x="1308608" y="562029"/>
                </a:cubicBezTo>
                <a:cubicBezTo>
                  <a:pt x="1122856" y="583248"/>
                  <a:pt x="864330" y="556803"/>
                  <a:pt x="724408" y="562029"/>
                </a:cubicBezTo>
                <a:cubicBezTo>
                  <a:pt x="584486" y="567255"/>
                  <a:pt x="173730" y="522460"/>
                  <a:pt x="0" y="562029"/>
                </a:cubicBezTo>
                <a:cubicBezTo>
                  <a:pt x="-57987" y="423713"/>
                  <a:pt x="27965" y="171546"/>
                  <a:pt x="0" y="0"/>
                </a:cubicBezTo>
                <a:close/>
              </a:path>
              <a:path w="4673600" h="562029" stroke="0" extrusionOk="0">
                <a:moveTo>
                  <a:pt x="0" y="0"/>
                </a:moveTo>
                <a:cubicBezTo>
                  <a:pt x="310533" y="-12350"/>
                  <a:pt x="315768" y="43400"/>
                  <a:pt x="630936" y="0"/>
                </a:cubicBezTo>
                <a:cubicBezTo>
                  <a:pt x="946104" y="-43400"/>
                  <a:pt x="1090191" y="52034"/>
                  <a:pt x="1308608" y="0"/>
                </a:cubicBezTo>
                <a:cubicBezTo>
                  <a:pt x="1527025" y="-52034"/>
                  <a:pt x="1619802" y="2445"/>
                  <a:pt x="1846072" y="0"/>
                </a:cubicBezTo>
                <a:cubicBezTo>
                  <a:pt x="2072342" y="-2445"/>
                  <a:pt x="2305209" y="8639"/>
                  <a:pt x="2523744" y="0"/>
                </a:cubicBezTo>
                <a:cubicBezTo>
                  <a:pt x="2742279" y="-8639"/>
                  <a:pt x="2919639" y="49897"/>
                  <a:pt x="3201416" y="0"/>
                </a:cubicBezTo>
                <a:cubicBezTo>
                  <a:pt x="3483193" y="-49897"/>
                  <a:pt x="3482576" y="17290"/>
                  <a:pt x="3738880" y="0"/>
                </a:cubicBezTo>
                <a:cubicBezTo>
                  <a:pt x="3995184" y="-17290"/>
                  <a:pt x="4222146" y="11498"/>
                  <a:pt x="4673600" y="0"/>
                </a:cubicBezTo>
                <a:cubicBezTo>
                  <a:pt x="4727748" y="258505"/>
                  <a:pt x="4612927" y="377192"/>
                  <a:pt x="4673600" y="562029"/>
                </a:cubicBezTo>
                <a:cubicBezTo>
                  <a:pt x="4434591" y="621116"/>
                  <a:pt x="4290332" y="496179"/>
                  <a:pt x="4089400" y="562029"/>
                </a:cubicBezTo>
                <a:cubicBezTo>
                  <a:pt x="3888468" y="627879"/>
                  <a:pt x="3547998" y="501253"/>
                  <a:pt x="3411728" y="562029"/>
                </a:cubicBezTo>
                <a:cubicBezTo>
                  <a:pt x="3275458" y="622805"/>
                  <a:pt x="3090640" y="511624"/>
                  <a:pt x="2967736" y="562029"/>
                </a:cubicBezTo>
                <a:cubicBezTo>
                  <a:pt x="2844832" y="612434"/>
                  <a:pt x="2645970" y="549285"/>
                  <a:pt x="2430272" y="562029"/>
                </a:cubicBezTo>
                <a:cubicBezTo>
                  <a:pt x="2214574" y="574773"/>
                  <a:pt x="2011690" y="486401"/>
                  <a:pt x="1752600" y="562029"/>
                </a:cubicBezTo>
                <a:cubicBezTo>
                  <a:pt x="1493510" y="637657"/>
                  <a:pt x="1449634" y="504397"/>
                  <a:pt x="1261872" y="562029"/>
                </a:cubicBezTo>
                <a:cubicBezTo>
                  <a:pt x="1074110" y="619661"/>
                  <a:pt x="909501" y="551683"/>
                  <a:pt x="584200" y="562029"/>
                </a:cubicBezTo>
                <a:cubicBezTo>
                  <a:pt x="258899" y="572375"/>
                  <a:pt x="248260" y="518939"/>
                  <a:pt x="0" y="562029"/>
                </a:cubicBezTo>
                <a:cubicBezTo>
                  <a:pt x="-46220" y="293487"/>
                  <a:pt x="55255" y="262300"/>
                  <a:pt x="0" y="0"/>
                </a:cubicBezTo>
                <a:close/>
              </a:path>
            </a:pathLst>
          </a:custGeom>
          <a:solidFill>
            <a:schemeClr val="tx1"/>
          </a:solidFill>
          <a:ln>
            <a:noFill/>
            <a:extLst>
              <a:ext uri="{C807C97D-BFC1-408E-A445-0C87EB9F89A2}">
                <ask:lineSketchStyleProps xmlns:ask="http://schemas.microsoft.com/office/drawing/2018/sketchyshapes" sd="3325784246">
                  <a:prstGeom prst="rect">
                    <a:avLst/>
                  </a:prstGeom>
                  <ask:type>
                    <ask:lineSketchScribble/>
                  </ask:type>
                </ask:lineSketchStyleProps>
              </a:ext>
            </a:extLst>
          </a:ln>
          <a:effectLst/>
        </p:spPr>
        <p:txBody>
          <a:bodyPr/>
          <a:lstStyle>
            <a:defPPr>
              <a:defRPr lang="en-US"/>
            </a:defPPr>
            <a:lvl1pPr indent="0">
              <a:lnSpc>
                <a:spcPct val="150000"/>
              </a:lnSpc>
              <a:spcBef>
                <a:spcPct val="20000"/>
              </a:spcBef>
              <a:buClr>
                <a:schemeClr val="accent2"/>
              </a:buClr>
              <a:buSzPct val="140000"/>
              <a:buFont typeface="Arial"/>
              <a:buNone/>
              <a:defRPr sz="2000" b="1">
                <a:solidFill>
                  <a:schemeClr val="accent6">
                    <a:lumMod val="75000"/>
                  </a:schemeClr>
                </a:solidFill>
                <a:latin typeface="+mj-lt"/>
                <a:cs typeface="Trebuchet MS"/>
              </a:defRPr>
            </a:lvl1pPr>
            <a:lvl2pPr marL="742950" indent="-285750">
              <a:spcBef>
                <a:spcPct val="20000"/>
              </a:spcBef>
              <a:buFont typeface="Arial"/>
              <a:buChar char="–"/>
              <a:defRPr>
                <a:latin typeface="Trebuchet MS"/>
                <a:cs typeface="Trebuchet MS"/>
              </a:defRPr>
            </a:lvl2pPr>
            <a:lvl3pPr marL="1143000" indent="-228600">
              <a:spcBef>
                <a:spcPct val="20000"/>
              </a:spcBef>
              <a:buFont typeface="Arial"/>
              <a:buChar char="•"/>
              <a:defRPr sz="1600">
                <a:latin typeface="Trebuchet MS"/>
                <a:cs typeface="Trebuchet MS"/>
              </a:defRPr>
            </a:lvl3pPr>
            <a:lvl4pPr marL="1600200" indent="-228600">
              <a:spcBef>
                <a:spcPct val="20000"/>
              </a:spcBef>
              <a:buFont typeface="Arial"/>
              <a:buChar char="–"/>
              <a:defRPr sz="1300">
                <a:latin typeface="Trebuchet MS"/>
                <a:cs typeface="Trebuchet MS"/>
              </a:defRPr>
            </a:lvl4pPr>
            <a:lvl5pPr marL="2057400" indent="-228600">
              <a:spcBef>
                <a:spcPct val="20000"/>
              </a:spcBef>
              <a:buFont typeface="Arial"/>
              <a:buChar char="»"/>
              <a:defRPr sz="1100">
                <a:latin typeface="Trebuchet MS"/>
                <a:cs typeface="Trebuchet MS"/>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sz="1400" b="0" dirty="0">
                <a:solidFill>
                  <a:schemeClr val="accent6">
                    <a:lumMod val="60000"/>
                    <a:lumOff val="40000"/>
                  </a:schemeClr>
                </a:solidFill>
                <a:latin typeface="Courier New" panose="02070309020205020404" pitchFamily="49" charset="0"/>
                <a:cs typeface="+mn-cs"/>
              </a:rPr>
              <a:t>SELECT * FROM </a:t>
            </a:r>
            <a:r>
              <a:rPr lang="en-US" sz="1400" b="0" dirty="0" err="1">
                <a:solidFill>
                  <a:schemeClr val="accent6">
                    <a:lumMod val="60000"/>
                    <a:lumOff val="40000"/>
                  </a:schemeClr>
                </a:solidFill>
                <a:latin typeface="Courier New" panose="02070309020205020404" pitchFamily="49" charset="0"/>
                <a:cs typeface="+mn-cs"/>
              </a:rPr>
              <a:t>get_info</a:t>
            </a:r>
            <a:r>
              <a:rPr lang="en-US" sz="1400" b="0" dirty="0">
                <a:solidFill>
                  <a:schemeClr val="accent6">
                    <a:lumMod val="60000"/>
                    <a:lumOff val="40000"/>
                  </a:schemeClr>
                </a:solidFill>
                <a:latin typeface="Courier New" panose="02070309020205020404" pitchFamily="49" charset="0"/>
                <a:cs typeface="+mn-cs"/>
              </a:rPr>
              <a:t>('</a:t>
            </a:r>
            <a:r>
              <a:rPr lang="en-US" sz="1400" b="0" dirty="0">
                <a:solidFill>
                  <a:schemeClr val="bg1"/>
                </a:solidFill>
                <a:latin typeface="Courier New" panose="02070309020205020404" pitchFamily="49" charset="0"/>
                <a:cs typeface="+mn-cs"/>
              </a:rPr>
              <a:t>%have%</a:t>
            </a:r>
            <a:r>
              <a:rPr lang="en-US" sz="1400" b="0" dirty="0">
                <a:solidFill>
                  <a:schemeClr val="accent6">
                    <a:lumMod val="60000"/>
                    <a:lumOff val="40000"/>
                  </a:schemeClr>
                </a:solidFill>
                <a:latin typeface="Courier New" panose="02070309020205020404" pitchFamily="49" charset="0"/>
                <a:cs typeface="+mn-cs"/>
              </a:rPr>
              <a:t>');</a:t>
            </a:r>
            <a:endParaRPr lang="en-US" b="0" dirty="0">
              <a:solidFill>
                <a:schemeClr val="accent1"/>
              </a:solidFill>
            </a:endParaRPr>
          </a:p>
        </p:txBody>
      </p:sp>
    </p:spTree>
    <p:extLst>
      <p:ext uri="{BB962C8B-B14F-4D97-AF65-F5344CB8AC3E}">
        <p14:creationId xmlns:p14="http://schemas.microsoft.com/office/powerpoint/2010/main" val="806966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5C43A6-D47D-46EF-B8AB-3AF085948EF3}"/>
              </a:ext>
            </a:extLst>
          </p:cNvPr>
          <p:cNvSpPr>
            <a:spLocks noGrp="1"/>
          </p:cNvSpPr>
          <p:nvPr>
            <p:ph type="title"/>
          </p:nvPr>
        </p:nvSpPr>
        <p:spPr/>
        <p:txBody>
          <a:bodyPr/>
          <a:lstStyle/>
          <a:p>
            <a:r>
              <a:rPr lang="en-US" b="1" dirty="0"/>
              <a:t>RETURN NEXT</a:t>
            </a:r>
          </a:p>
        </p:txBody>
      </p:sp>
      <p:sp>
        <p:nvSpPr>
          <p:cNvPr id="9" name="Rectangle 8">
            <a:extLst>
              <a:ext uri="{FF2B5EF4-FFF2-40B4-BE49-F238E27FC236}">
                <a16:creationId xmlns:a16="http://schemas.microsoft.com/office/drawing/2014/main" id="{FF987C00-0FFC-4B19-961D-D7E50E793A77}"/>
              </a:ext>
            </a:extLst>
          </p:cNvPr>
          <p:cNvSpPr/>
          <p:nvPr/>
        </p:nvSpPr>
        <p:spPr>
          <a:xfrm>
            <a:off x="378888" y="1185333"/>
            <a:ext cx="5242979" cy="374150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accent6">
                    <a:lumMod val="75000"/>
                  </a:schemeClr>
                </a:solidFill>
              </a:rPr>
              <a:t>CREATE FUNCTION </a:t>
            </a:r>
            <a:r>
              <a:rPr lang="en-US" sz="1600" dirty="0" err="1">
                <a:solidFill>
                  <a:schemeClr val="tx1"/>
                </a:solidFill>
              </a:rPr>
              <a:t>function_name</a:t>
            </a:r>
            <a:r>
              <a:rPr lang="en-US" sz="1600" dirty="0">
                <a:solidFill>
                  <a:schemeClr val="tx1"/>
                </a:solidFill>
              </a:rPr>
              <a:t>(</a:t>
            </a:r>
            <a:r>
              <a:rPr lang="en-US" sz="1600" dirty="0">
                <a:solidFill>
                  <a:schemeClr val="accent5">
                    <a:lumMod val="50000"/>
                  </a:schemeClr>
                </a:solidFill>
              </a:rPr>
              <a:t>/*</a:t>
            </a:r>
            <a:r>
              <a:rPr lang="en-US" sz="1600" dirty="0" err="1">
                <a:solidFill>
                  <a:schemeClr val="accent5">
                    <a:lumMod val="50000"/>
                  </a:schemeClr>
                </a:solidFill>
              </a:rPr>
              <a:t>function_params</a:t>
            </a:r>
            <a:r>
              <a:rPr lang="en-US" sz="1600" dirty="0">
                <a:solidFill>
                  <a:schemeClr val="accent5">
                    <a:lumMod val="50000"/>
                  </a:schemeClr>
                </a:solidFill>
              </a:rPr>
              <a:t>*/</a:t>
            </a:r>
            <a:r>
              <a:rPr lang="en-US" sz="1600" dirty="0">
                <a:solidFill>
                  <a:schemeClr val="tx1"/>
                </a:solidFill>
              </a:rPr>
              <a:t>)</a:t>
            </a:r>
          </a:p>
          <a:p>
            <a:r>
              <a:rPr lang="en-US" sz="1600" b="1" dirty="0">
                <a:solidFill>
                  <a:schemeClr val="accent6">
                    <a:lumMod val="75000"/>
                  </a:schemeClr>
                </a:solidFill>
              </a:rPr>
              <a:t>RETURNS TABLE </a:t>
            </a:r>
            <a:r>
              <a:rPr lang="en-US" sz="1600" dirty="0">
                <a:solidFill>
                  <a:schemeClr val="accent6">
                    <a:lumMod val="75000"/>
                  </a:schemeClr>
                </a:solidFill>
              </a:rPr>
              <a:t>(</a:t>
            </a:r>
          </a:p>
          <a:p>
            <a:r>
              <a:rPr lang="en-US" sz="1600" dirty="0">
                <a:solidFill>
                  <a:schemeClr val="accent5">
                    <a:lumMod val="50000"/>
                  </a:schemeClr>
                </a:solidFill>
              </a:rPr>
              <a:t>  /* definitions of columns */</a:t>
            </a:r>
          </a:p>
          <a:p>
            <a:r>
              <a:rPr lang="en-US" sz="1600" dirty="0">
                <a:solidFill>
                  <a:schemeClr val="accent6">
                    <a:lumMod val="75000"/>
                  </a:schemeClr>
                </a:solidFill>
              </a:rPr>
              <a:t>)</a:t>
            </a:r>
          </a:p>
          <a:p>
            <a:r>
              <a:rPr lang="en-US" sz="1600" dirty="0">
                <a:solidFill>
                  <a:schemeClr val="accent6">
                    <a:lumMod val="75000"/>
                  </a:schemeClr>
                </a:solidFill>
              </a:rPr>
              <a:t>AS $$</a:t>
            </a:r>
          </a:p>
          <a:p>
            <a:r>
              <a:rPr lang="en-US" sz="1600" dirty="0">
                <a:solidFill>
                  <a:schemeClr val="accent6">
                    <a:lumMod val="75000"/>
                  </a:schemeClr>
                </a:solidFill>
              </a:rPr>
              <a:t>DECLARE</a:t>
            </a:r>
          </a:p>
          <a:p>
            <a:r>
              <a:rPr lang="en-US" sz="1600" dirty="0">
                <a:solidFill>
                  <a:schemeClr val="accent6">
                    <a:lumMod val="75000"/>
                  </a:schemeClr>
                </a:solidFill>
              </a:rPr>
              <a:t>  </a:t>
            </a:r>
            <a:r>
              <a:rPr lang="en-US" sz="1600" dirty="0" err="1">
                <a:solidFill>
                  <a:schemeClr val="tx1"/>
                </a:solidFill>
              </a:rPr>
              <a:t>curr</a:t>
            </a:r>
            <a:r>
              <a:rPr lang="en-US" sz="1600" dirty="0" err="1">
                <a:solidFill>
                  <a:schemeClr val="accent6">
                    <a:lumMod val="75000"/>
                  </a:schemeClr>
                </a:solidFill>
              </a:rPr>
              <a:t>_</a:t>
            </a:r>
            <a:r>
              <a:rPr lang="en-US" sz="1600" dirty="0" err="1">
                <a:solidFill>
                  <a:schemeClr val="tx1"/>
                </a:solidFill>
              </a:rPr>
              <a:t>rec</a:t>
            </a:r>
            <a:r>
              <a:rPr lang="en-US" sz="1600" dirty="0">
                <a:solidFill>
                  <a:schemeClr val="accent6">
                    <a:lumMod val="75000"/>
                  </a:schemeClr>
                </a:solidFill>
              </a:rPr>
              <a:t> record;</a:t>
            </a:r>
          </a:p>
          <a:p>
            <a:r>
              <a:rPr lang="en-US" sz="1600" dirty="0">
                <a:solidFill>
                  <a:schemeClr val="accent6">
                    <a:lumMod val="75000"/>
                  </a:schemeClr>
                </a:solidFill>
              </a:rPr>
              <a:t>BEGIN</a:t>
            </a:r>
          </a:p>
          <a:p>
            <a:r>
              <a:rPr lang="en-US" sz="1600" dirty="0">
                <a:solidFill>
                  <a:schemeClr val="accent6">
                    <a:lumMod val="75000"/>
                  </a:schemeClr>
                </a:solidFill>
              </a:rPr>
              <a:t>FOR</a:t>
            </a:r>
            <a:r>
              <a:rPr lang="en-US" sz="1600" b="1" dirty="0">
                <a:solidFill>
                  <a:schemeClr val="accent6">
                    <a:lumMod val="75000"/>
                  </a:schemeClr>
                </a:solidFill>
              </a:rPr>
              <a:t> </a:t>
            </a:r>
            <a:r>
              <a:rPr lang="en-US" sz="1600" dirty="0" err="1">
                <a:solidFill>
                  <a:schemeClr val="tx1"/>
                </a:solidFill>
              </a:rPr>
              <a:t>curr_rec</a:t>
            </a:r>
            <a:r>
              <a:rPr lang="en-US" sz="1600" dirty="0">
                <a:solidFill>
                  <a:schemeClr val="tx1"/>
                </a:solidFill>
              </a:rPr>
              <a:t> </a:t>
            </a:r>
            <a:r>
              <a:rPr lang="en-US" sz="1600" dirty="0">
                <a:solidFill>
                  <a:schemeClr val="accent6">
                    <a:lumMod val="75000"/>
                  </a:schemeClr>
                </a:solidFill>
              </a:rPr>
              <a:t>IN</a:t>
            </a:r>
            <a:r>
              <a:rPr lang="en-US" sz="1600" b="1" dirty="0">
                <a:solidFill>
                  <a:schemeClr val="accent6">
                    <a:lumMod val="75000"/>
                  </a:schemeClr>
                </a:solidFill>
              </a:rPr>
              <a:t> </a:t>
            </a:r>
            <a:r>
              <a:rPr lang="en-US" sz="1600" dirty="0">
                <a:solidFill>
                  <a:schemeClr val="tx1"/>
                </a:solidFill>
              </a:rPr>
              <a:t>(</a:t>
            </a:r>
            <a:r>
              <a:rPr lang="en-US" sz="1600" dirty="0">
                <a:solidFill>
                  <a:schemeClr val="accent5">
                    <a:lumMod val="50000"/>
                  </a:schemeClr>
                </a:solidFill>
              </a:rPr>
              <a:t>/* query/set you want to loop through */</a:t>
            </a:r>
            <a:r>
              <a:rPr lang="en-US" sz="1600" dirty="0">
                <a:solidFill>
                  <a:schemeClr val="tx1"/>
                </a:solidFill>
              </a:rPr>
              <a:t>)</a:t>
            </a:r>
            <a:r>
              <a:rPr lang="en-US" sz="1600" b="1" dirty="0">
                <a:solidFill>
                  <a:schemeClr val="accent6">
                    <a:lumMod val="75000"/>
                  </a:schemeClr>
                </a:solidFill>
              </a:rPr>
              <a:t> </a:t>
            </a:r>
          </a:p>
          <a:p>
            <a:r>
              <a:rPr lang="en-US" sz="1600" dirty="0">
                <a:solidFill>
                  <a:schemeClr val="accent6">
                    <a:lumMod val="75000"/>
                  </a:schemeClr>
                </a:solidFill>
              </a:rPr>
              <a:t>LOOP</a:t>
            </a:r>
          </a:p>
          <a:p>
            <a:r>
              <a:rPr lang="en-US" sz="1600" dirty="0">
                <a:solidFill>
                  <a:schemeClr val="accent5">
                    <a:lumMod val="50000"/>
                  </a:schemeClr>
                </a:solidFill>
              </a:rPr>
              <a:t>    /* some custom logic */</a:t>
            </a:r>
          </a:p>
          <a:p>
            <a:r>
              <a:rPr lang="en-US" sz="1600" b="1" dirty="0">
                <a:solidFill>
                  <a:schemeClr val="accent6">
                    <a:lumMod val="75000"/>
                  </a:schemeClr>
                </a:solidFill>
              </a:rPr>
              <a:t>    RETURN NEXT;</a:t>
            </a:r>
          </a:p>
          <a:p>
            <a:r>
              <a:rPr lang="en-US" sz="1600" b="1" dirty="0">
                <a:solidFill>
                  <a:schemeClr val="accent6">
                    <a:lumMod val="75000"/>
                  </a:schemeClr>
                </a:solidFill>
              </a:rPr>
              <a:t>  </a:t>
            </a:r>
            <a:r>
              <a:rPr lang="en-US" sz="1600" dirty="0">
                <a:solidFill>
                  <a:schemeClr val="accent6">
                    <a:lumMod val="75000"/>
                  </a:schemeClr>
                </a:solidFill>
              </a:rPr>
              <a:t>END LOOP</a:t>
            </a:r>
            <a:r>
              <a:rPr lang="en-US" sz="1600" b="1" dirty="0">
                <a:solidFill>
                  <a:schemeClr val="accent6">
                    <a:lumMod val="75000"/>
                  </a:schemeClr>
                </a:solidFill>
              </a:rPr>
              <a:t>;</a:t>
            </a:r>
          </a:p>
          <a:p>
            <a:r>
              <a:rPr lang="en-US" sz="1600" dirty="0">
                <a:solidFill>
                  <a:schemeClr val="accent6">
                    <a:lumMod val="75000"/>
                  </a:schemeClr>
                </a:solidFill>
              </a:rPr>
              <a:t>END;</a:t>
            </a:r>
          </a:p>
          <a:p>
            <a:r>
              <a:rPr lang="en-US" sz="1600" dirty="0">
                <a:solidFill>
                  <a:schemeClr val="accent6">
                    <a:lumMod val="75000"/>
                  </a:schemeClr>
                </a:solidFill>
              </a:rPr>
              <a:t>$$ LANGUAGE </a:t>
            </a:r>
            <a:r>
              <a:rPr lang="en-US" sz="1600" dirty="0" err="1">
                <a:solidFill>
                  <a:schemeClr val="tx1"/>
                </a:solidFill>
              </a:rPr>
              <a:t>plpgsql</a:t>
            </a:r>
            <a:r>
              <a:rPr lang="en-US" sz="1600" dirty="0">
                <a:solidFill>
                  <a:schemeClr val="accent6">
                    <a:lumMod val="75000"/>
                  </a:schemeClr>
                </a:solidFill>
              </a:rPr>
              <a:t>;</a:t>
            </a:r>
          </a:p>
        </p:txBody>
      </p:sp>
      <p:sp>
        <p:nvSpPr>
          <p:cNvPr id="5" name="TextBox 4">
            <a:extLst>
              <a:ext uri="{FF2B5EF4-FFF2-40B4-BE49-F238E27FC236}">
                <a16:creationId xmlns:a16="http://schemas.microsoft.com/office/drawing/2014/main" id="{B6416BDC-6EBF-4A6F-98E1-4ADDCC4038AB}"/>
              </a:ext>
            </a:extLst>
          </p:cNvPr>
          <p:cNvSpPr txBox="1"/>
          <p:nvPr/>
        </p:nvSpPr>
        <p:spPr>
          <a:xfrm>
            <a:off x="7042153" y="1057926"/>
            <a:ext cx="4673600" cy="5229985"/>
          </a:xfrm>
          <a:custGeom>
            <a:avLst/>
            <a:gdLst>
              <a:gd name="connsiteX0" fmla="*/ 0 w 4673600"/>
              <a:gd name="connsiteY0" fmla="*/ 0 h 5229985"/>
              <a:gd name="connsiteX1" fmla="*/ 443992 w 4673600"/>
              <a:gd name="connsiteY1" fmla="*/ 0 h 5229985"/>
              <a:gd name="connsiteX2" fmla="*/ 887984 w 4673600"/>
              <a:gd name="connsiteY2" fmla="*/ 0 h 5229985"/>
              <a:gd name="connsiteX3" fmla="*/ 1518920 w 4673600"/>
              <a:gd name="connsiteY3" fmla="*/ 0 h 5229985"/>
              <a:gd name="connsiteX4" fmla="*/ 1962912 w 4673600"/>
              <a:gd name="connsiteY4" fmla="*/ 0 h 5229985"/>
              <a:gd name="connsiteX5" fmla="*/ 2593848 w 4673600"/>
              <a:gd name="connsiteY5" fmla="*/ 0 h 5229985"/>
              <a:gd name="connsiteX6" fmla="*/ 3271520 w 4673600"/>
              <a:gd name="connsiteY6" fmla="*/ 0 h 5229985"/>
              <a:gd name="connsiteX7" fmla="*/ 3762248 w 4673600"/>
              <a:gd name="connsiteY7" fmla="*/ 0 h 5229985"/>
              <a:gd name="connsiteX8" fmla="*/ 4673600 w 4673600"/>
              <a:gd name="connsiteY8" fmla="*/ 0 h 5229985"/>
              <a:gd name="connsiteX9" fmla="*/ 4673600 w 4673600"/>
              <a:gd name="connsiteY9" fmla="*/ 528810 h 5229985"/>
              <a:gd name="connsiteX10" fmla="*/ 4673600 w 4673600"/>
              <a:gd name="connsiteY10" fmla="*/ 1005319 h 5229985"/>
              <a:gd name="connsiteX11" fmla="*/ 4673600 w 4673600"/>
              <a:gd name="connsiteY11" fmla="*/ 1481829 h 5229985"/>
              <a:gd name="connsiteX12" fmla="*/ 4673600 w 4673600"/>
              <a:gd name="connsiteY12" fmla="*/ 2167538 h 5229985"/>
              <a:gd name="connsiteX13" fmla="*/ 4673600 w 4673600"/>
              <a:gd name="connsiteY13" fmla="*/ 2644048 h 5229985"/>
              <a:gd name="connsiteX14" fmla="*/ 4673600 w 4673600"/>
              <a:gd name="connsiteY14" fmla="*/ 3120558 h 5229985"/>
              <a:gd name="connsiteX15" fmla="*/ 4673600 w 4673600"/>
              <a:gd name="connsiteY15" fmla="*/ 3597067 h 5229985"/>
              <a:gd name="connsiteX16" fmla="*/ 4673600 w 4673600"/>
              <a:gd name="connsiteY16" fmla="*/ 4021277 h 5229985"/>
              <a:gd name="connsiteX17" fmla="*/ 4673600 w 4673600"/>
              <a:gd name="connsiteY17" fmla="*/ 4445487 h 5229985"/>
              <a:gd name="connsiteX18" fmla="*/ 4673600 w 4673600"/>
              <a:gd name="connsiteY18" fmla="*/ 5229985 h 5229985"/>
              <a:gd name="connsiteX19" fmla="*/ 4136136 w 4673600"/>
              <a:gd name="connsiteY19" fmla="*/ 5229985 h 5229985"/>
              <a:gd name="connsiteX20" fmla="*/ 3645408 w 4673600"/>
              <a:gd name="connsiteY20" fmla="*/ 5229985 h 5229985"/>
              <a:gd name="connsiteX21" fmla="*/ 2967736 w 4673600"/>
              <a:gd name="connsiteY21" fmla="*/ 5229985 h 5229985"/>
              <a:gd name="connsiteX22" fmla="*/ 2430272 w 4673600"/>
              <a:gd name="connsiteY22" fmla="*/ 5229985 h 5229985"/>
              <a:gd name="connsiteX23" fmla="*/ 1752600 w 4673600"/>
              <a:gd name="connsiteY23" fmla="*/ 5229985 h 5229985"/>
              <a:gd name="connsiteX24" fmla="*/ 1168400 w 4673600"/>
              <a:gd name="connsiteY24" fmla="*/ 5229985 h 5229985"/>
              <a:gd name="connsiteX25" fmla="*/ 537464 w 4673600"/>
              <a:gd name="connsiteY25" fmla="*/ 5229985 h 5229985"/>
              <a:gd name="connsiteX26" fmla="*/ 0 w 4673600"/>
              <a:gd name="connsiteY26" fmla="*/ 5229985 h 5229985"/>
              <a:gd name="connsiteX27" fmla="*/ 0 w 4673600"/>
              <a:gd name="connsiteY27" fmla="*/ 4753475 h 5229985"/>
              <a:gd name="connsiteX28" fmla="*/ 0 w 4673600"/>
              <a:gd name="connsiteY28" fmla="*/ 4224666 h 5229985"/>
              <a:gd name="connsiteX29" fmla="*/ 0 w 4673600"/>
              <a:gd name="connsiteY29" fmla="*/ 3538957 h 5229985"/>
              <a:gd name="connsiteX30" fmla="*/ 0 w 4673600"/>
              <a:gd name="connsiteY30" fmla="*/ 2853247 h 5229985"/>
              <a:gd name="connsiteX31" fmla="*/ 0 w 4673600"/>
              <a:gd name="connsiteY31" fmla="*/ 2429037 h 5229985"/>
              <a:gd name="connsiteX32" fmla="*/ 0 w 4673600"/>
              <a:gd name="connsiteY32" fmla="*/ 2004828 h 5229985"/>
              <a:gd name="connsiteX33" fmla="*/ 0 w 4673600"/>
              <a:gd name="connsiteY33" fmla="*/ 1580618 h 5229985"/>
              <a:gd name="connsiteX34" fmla="*/ 0 w 4673600"/>
              <a:gd name="connsiteY34" fmla="*/ 1104108 h 5229985"/>
              <a:gd name="connsiteX35" fmla="*/ 0 w 4673600"/>
              <a:gd name="connsiteY35" fmla="*/ 575298 h 5229985"/>
              <a:gd name="connsiteX36" fmla="*/ 0 w 4673600"/>
              <a:gd name="connsiteY36" fmla="*/ 0 h 5229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673600" h="5229985" fill="none" extrusionOk="0">
                <a:moveTo>
                  <a:pt x="0" y="0"/>
                </a:moveTo>
                <a:cubicBezTo>
                  <a:pt x="125042" y="-32060"/>
                  <a:pt x="268904" y="400"/>
                  <a:pt x="443992" y="0"/>
                </a:cubicBezTo>
                <a:cubicBezTo>
                  <a:pt x="619080" y="-400"/>
                  <a:pt x="764226" y="40319"/>
                  <a:pt x="887984" y="0"/>
                </a:cubicBezTo>
                <a:cubicBezTo>
                  <a:pt x="1011742" y="-40319"/>
                  <a:pt x="1211374" y="24306"/>
                  <a:pt x="1518920" y="0"/>
                </a:cubicBezTo>
                <a:cubicBezTo>
                  <a:pt x="1826466" y="-24306"/>
                  <a:pt x="1863731" y="11635"/>
                  <a:pt x="1962912" y="0"/>
                </a:cubicBezTo>
                <a:cubicBezTo>
                  <a:pt x="2062093" y="-11635"/>
                  <a:pt x="2418772" y="9892"/>
                  <a:pt x="2593848" y="0"/>
                </a:cubicBezTo>
                <a:cubicBezTo>
                  <a:pt x="2768924" y="-9892"/>
                  <a:pt x="2946818" y="50074"/>
                  <a:pt x="3271520" y="0"/>
                </a:cubicBezTo>
                <a:cubicBezTo>
                  <a:pt x="3596222" y="-50074"/>
                  <a:pt x="3659841" y="31048"/>
                  <a:pt x="3762248" y="0"/>
                </a:cubicBezTo>
                <a:cubicBezTo>
                  <a:pt x="3864655" y="-31048"/>
                  <a:pt x="4484532" y="73333"/>
                  <a:pt x="4673600" y="0"/>
                </a:cubicBezTo>
                <a:cubicBezTo>
                  <a:pt x="4729292" y="126828"/>
                  <a:pt x="4660112" y="300320"/>
                  <a:pt x="4673600" y="528810"/>
                </a:cubicBezTo>
                <a:cubicBezTo>
                  <a:pt x="4687088" y="757300"/>
                  <a:pt x="4627297" y="778440"/>
                  <a:pt x="4673600" y="1005319"/>
                </a:cubicBezTo>
                <a:cubicBezTo>
                  <a:pt x="4719903" y="1232198"/>
                  <a:pt x="4629834" y="1289321"/>
                  <a:pt x="4673600" y="1481829"/>
                </a:cubicBezTo>
                <a:cubicBezTo>
                  <a:pt x="4717366" y="1674337"/>
                  <a:pt x="4608280" y="1974400"/>
                  <a:pt x="4673600" y="2167538"/>
                </a:cubicBezTo>
                <a:cubicBezTo>
                  <a:pt x="4738920" y="2360676"/>
                  <a:pt x="4621816" y="2444768"/>
                  <a:pt x="4673600" y="2644048"/>
                </a:cubicBezTo>
                <a:cubicBezTo>
                  <a:pt x="4725384" y="2843328"/>
                  <a:pt x="4624582" y="2992713"/>
                  <a:pt x="4673600" y="3120558"/>
                </a:cubicBezTo>
                <a:cubicBezTo>
                  <a:pt x="4722618" y="3248403"/>
                  <a:pt x="4652869" y="3454553"/>
                  <a:pt x="4673600" y="3597067"/>
                </a:cubicBezTo>
                <a:cubicBezTo>
                  <a:pt x="4694331" y="3739581"/>
                  <a:pt x="4636698" y="3932506"/>
                  <a:pt x="4673600" y="4021277"/>
                </a:cubicBezTo>
                <a:cubicBezTo>
                  <a:pt x="4710502" y="4110048"/>
                  <a:pt x="4643595" y="4256363"/>
                  <a:pt x="4673600" y="4445487"/>
                </a:cubicBezTo>
                <a:cubicBezTo>
                  <a:pt x="4703605" y="4634611"/>
                  <a:pt x="4669377" y="4982739"/>
                  <a:pt x="4673600" y="5229985"/>
                </a:cubicBezTo>
                <a:cubicBezTo>
                  <a:pt x="4410270" y="5275720"/>
                  <a:pt x="4324148" y="5206930"/>
                  <a:pt x="4136136" y="5229985"/>
                </a:cubicBezTo>
                <a:cubicBezTo>
                  <a:pt x="3948124" y="5253040"/>
                  <a:pt x="3840854" y="5225585"/>
                  <a:pt x="3645408" y="5229985"/>
                </a:cubicBezTo>
                <a:cubicBezTo>
                  <a:pt x="3449962" y="5234385"/>
                  <a:pt x="3201261" y="5226607"/>
                  <a:pt x="2967736" y="5229985"/>
                </a:cubicBezTo>
                <a:cubicBezTo>
                  <a:pt x="2734211" y="5233363"/>
                  <a:pt x="2608588" y="5183596"/>
                  <a:pt x="2430272" y="5229985"/>
                </a:cubicBezTo>
                <a:cubicBezTo>
                  <a:pt x="2251956" y="5276374"/>
                  <a:pt x="1900241" y="5210225"/>
                  <a:pt x="1752600" y="5229985"/>
                </a:cubicBezTo>
                <a:cubicBezTo>
                  <a:pt x="1604959" y="5249745"/>
                  <a:pt x="1349234" y="5162338"/>
                  <a:pt x="1168400" y="5229985"/>
                </a:cubicBezTo>
                <a:cubicBezTo>
                  <a:pt x="987566" y="5297632"/>
                  <a:pt x="821219" y="5158960"/>
                  <a:pt x="537464" y="5229985"/>
                </a:cubicBezTo>
                <a:cubicBezTo>
                  <a:pt x="253709" y="5301010"/>
                  <a:pt x="239930" y="5193067"/>
                  <a:pt x="0" y="5229985"/>
                </a:cubicBezTo>
                <a:cubicBezTo>
                  <a:pt x="-50868" y="5020425"/>
                  <a:pt x="39288" y="4891141"/>
                  <a:pt x="0" y="4753475"/>
                </a:cubicBezTo>
                <a:cubicBezTo>
                  <a:pt x="-39288" y="4615809"/>
                  <a:pt x="19049" y="4427964"/>
                  <a:pt x="0" y="4224666"/>
                </a:cubicBezTo>
                <a:cubicBezTo>
                  <a:pt x="-19049" y="4021368"/>
                  <a:pt x="47990" y="3850516"/>
                  <a:pt x="0" y="3538957"/>
                </a:cubicBezTo>
                <a:cubicBezTo>
                  <a:pt x="-47990" y="3227398"/>
                  <a:pt x="40566" y="3102559"/>
                  <a:pt x="0" y="2853247"/>
                </a:cubicBezTo>
                <a:cubicBezTo>
                  <a:pt x="-40566" y="2603935"/>
                  <a:pt x="12035" y="2593720"/>
                  <a:pt x="0" y="2429037"/>
                </a:cubicBezTo>
                <a:cubicBezTo>
                  <a:pt x="-12035" y="2264354"/>
                  <a:pt x="6928" y="2134106"/>
                  <a:pt x="0" y="2004828"/>
                </a:cubicBezTo>
                <a:cubicBezTo>
                  <a:pt x="-6928" y="1875550"/>
                  <a:pt x="14806" y="1670434"/>
                  <a:pt x="0" y="1580618"/>
                </a:cubicBezTo>
                <a:cubicBezTo>
                  <a:pt x="-14806" y="1490802"/>
                  <a:pt x="33681" y="1302851"/>
                  <a:pt x="0" y="1104108"/>
                </a:cubicBezTo>
                <a:cubicBezTo>
                  <a:pt x="-33681" y="905365"/>
                  <a:pt x="32827" y="733606"/>
                  <a:pt x="0" y="575298"/>
                </a:cubicBezTo>
                <a:cubicBezTo>
                  <a:pt x="-32827" y="416990"/>
                  <a:pt x="12249" y="251714"/>
                  <a:pt x="0" y="0"/>
                </a:cubicBezTo>
                <a:close/>
              </a:path>
              <a:path w="4673600" h="5229985" stroke="0" extrusionOk="0">
                <a:moveTo>
                  <a:pt x="0" y="0"/>
                </a:moveTo>
                <a:cubicBezTo>
                  <a:pt x="310533" y="-12350"/>
                  <a:pt x="315768" y="43400"/>
                  <a:pt x="630936" y="0"/>
                </a:cubicBezTo>
                <a:cubicBezTo>
                  <a:pt x="946104" y="-43400"/>
                  <a:pt x="1090191" y="52034"/>
                  <a:pt x="1308608" y="0"/>
                </a:cubicBezTo>
                <a:cubicBezTo>
                  <a:pt x="1527025" y="-52034"/>
                  <a:pt x="1619802" y="2445"/>
                  <a:pt x="1846072" y="0"/>
                </a:cubicBezTo>
                <a:cubicBezTo>
                  <a:pt x="2072342" y="-2445"/>
                  <a:pt x="2305209" y="8639"/>
                  <a:pt x="2523744" y="0"/>
                </a:cubicBezTo>
                <a:cubicBezTo>
                  <a:pt x="2742279" y="-8639"/>
                  <a:pt x="2919639" y="49897"/>
                  <a:pt x="3201416" y="0"/>
                </a:cubicBezTo>
                <a:cubicBezTo>
                  <a:pt x="3483193" y="-49897"/>
                  <a:pt x="3482576" y="17290"/>
                  <a:pt x="3738880" y="0"/>
                </a:cubicBezTo>
                <a:cubicBezTo>
                  <a:pt x="3995184" y="-17290"/>
                  <a:pt x="4222146" y="11498"/>
                  <a:pt x="4673600" y="0"/>
                </a:cubicBezTo>
                <a:cubicBezTo>
                  <a:pt x="4729338" y="272664"/>
                  <a:pt x="4628946" y="379841"/>
                  <a:pt x="4673600" y="633409"/>
                </a:cubicBezTo>
                <a:cubicBezTo>
                  <a:pt x="4718254" y="886977"/>
                  <a:pt x="4630587" y="932281"/>
                  <a:pt x="4673600" y="1214519"/>
                </a:cubicBezTo>
                <a:cubicBezTo>
                  <a:pt x="4716613" y="1496757"/>
                  <a:pt x="4626017" y="1512583"/>
                  <a:pt x="4673600" y="1691028"/>
                </a:cubicBezTo>
                <a:cubicBezTo>
                  <a:pt x="4721183" y="1869473"/>
                  <a:pt x="4644810" y="2018782"/>
                  <a:pt x="4673600" y="2272138"/>
                </a:cubicBezTo>
                <a:cubicBezTo>
                  <a:pt x="4702390" y="2525494"/>
                  <a:pt x="4605695" y="2667794"/>
                  <a:pt x="4673600" y="2853247"/>
                </a:cubicBezTo>
                <a:cubicBezTo>
                  <a:pt x="4741505" y="3038700"/>
                  <a:pt x="4640265" y="3130108"/>
                  <a:pt x="4673600" y="3277457"/>
                </a:cubicBezTo>
                <a:cubicBezTo>
                  <a:pt x="4706935" y="3424806"/>
                  <a:pt x="4592353" y="3701701"/>
                  <a:pt x="4673600" y="3963166"/>
                </a:cubicBezTo>
                <a:cubicBezTo>
                  <a:pt x="4754847" y="4224631"/>
                  <a:pt x="4600885" y="4292972"/>
                  <a:pt x="4673600" y="4596576"/>
                </a:cubicBezTo>
                <a:cubicBezTo>
                  <a:pt x="4746315" y="4900180"/>
                  <a:pt x="4655268" y="5076146"/>
                  <a:pt x="4673600" y="5229985"/>
                </a:cubicBezTo>
                <a:cubicBezTo>
                  <a:pt x="4475397" y="5270789"/>
                  <a:pt x="4293315" y="5167636"/>
                  <a:pt x="3995928" y="5229985"/>
                </a:cubicBezTo>
                <a:cubicBezTo>
                  <a:pt x="3698541" y="5292334"/>
                  <a:pt x="3537361" y="5211965"/>
                  <a:pt x="3364992" y="5229985"/>
                </a:cubicBezTo>
                <a:cubicBezTo>
                  <a:pt x="3192623" y="5248005"/>
                  <a:pt x="3056904" y="5201135"/>
                  <a:pt x="2780792" y="5229985"/>
                </a:cubicBezTo>
                <a:cubicBezTo>
                  <a:pt x="2504680" y="5258835"/>
                  <a:pt x="2460503" y="5178474"/>
                  <a:pt x="2336800" y="5229985"/>
                </a:cubicBezTo>
                <a:cubicBezTo>
                  <a:pt x="2213097" y="5281496"/>
                  <a:pt x="2006724" y="5227747"/>
                  <a:pt x="1799336" y="5229985"/>
                </a:cubicBezTo>
                <a:cubicBezTo>
                  <a:pt x="1591948" y="5232223"/>
                  <a:pt x="1444340" y="5184906"/>
                  <a:pt x="1308608" y="5229985"/>
                </a:cubicBezTo>
                <a:cubicBezTo>
                  <a:pt x="1172876" y="5275064"/>
                  <a:pt x="886814" y="5206815"/>
                  <a:pt x="724408" y="5229985"/>
                </a:cubicBezTo>
                <a:cubicBezTo>
                  <a:pt x="562002" y="5253155"/>
                  <a:pt x="145590" y="5211359"/>
                  <a:pt x="0" y="5229985"/>
                </a:cubicBezTo>
                <a:cubicBezTo>
                  <a:pt x="-26252" y="5010298"/>
                  <a:pt x="79149" y="4777859"/>
                  <a:pt x="0" y="4544276"/>
                </a:cubicBezTo>
                <a:cubicBezTo>
                  <a:pt x="-79149" y="4310693"/>
                  <a:pt x="1840" y="4129403"/>
                  <a:pt x="0" y="3963166"/>
                </a:cubicBezTo>
                <a:cubicBezTo>
                  <a:pt x="-1840" y="3796929"/>
                  <a:pt x="49287" y="3695469"/>
                  <a:pt x="0" y="3538957"/>
                </a:cubicBezTo>
                <a:cubicBezTo>
                  <a:pt x="-49287" y="3382445"/>
                  <a:pt x="43885" y="3092671"/>
                  <a:pt x="0" y="2957847"/>
                </a:cubicBezTo>
                <a:cubicBezTo>
                  <a:pt x="-43885" y="2823023"/>
                  <a:pt x="48115" y="2606532"/>
                  <a:pt x="0" y="2272138"/>
                </a:cubicBezTo>
                <a:cubicBezTo>
                  <a:pt x="-48115" y="1937744"/>
                  <a:pt x="34893" y="1908382"/>
                  <a:pt x="0" y="1743328"/>
                </a:cubicBezTo>
                <a:cubicBezTo>
                  <a:pt x="-34893" y="1578274"/>
                  <a:pt x="48530" y="1409706"/>
                  <a:pt x="0" y="1266819"/>
                </a:cubicBezTo>
                <a:cubicBezTo>
                  <a:pt x="-48530" y="1123932"/>
                  <a:pt x="4707" y="724944"/>
                  <a:pt x="0" y="581109"/>
                </a:cubicBezTo>
                <a:cubicBezTo>
                  <a:pt x="-4707" y="437274"/>
                  <a:pt x="27332" y="156056"/>
                  <a:pt x="0" y="0"/>
                </a:cubicBezTo>
                <a:close/>
              </a:path>
            </a:pathLst>
          </a:custGeom>
          <a:solidFill>
            <a:schemeClr val="tx1"/>
          </a:solidFill>
          <a:ln>
            <a:noFill/>
            <a:extLst>
              <a:ext uri="{C807C97D-BFC1-408E-A445-0C87EB9F89A2}">
                <ask:lineSketchStyleProps xmlns:ask="http://schemas.microsoft.com/office/drawing/2018/sketchyshapes" sd="3325784246">
                  <a:prstGeom prst="rect">
                    <a:avLst/>
                  </a:prstGeom>
                  <ask:type>
                    <ask:lineSketchScribble/>
                  </ask:type>
                </ask:lineSketchStyleProps>
              </a:ext>
            </a:extLst>
          </a:ln>
          <a:effectLst/>
        </p:spPr>
        <p:txBody>
          <a:bodyPr/>
          <a:lstStyle>
            <a:defPPr>
              <a:defRPr lang="en-US"/>
            </a:defPPr>
            <a:lvl1pPr indent="0">
              <a:lnSpc>
                <a:spcPct val="150000"/>
              </a:lnSpc>
              <a:spcBef>
                <a:spcPct val="20000"/>
              </a:spcBef>
              <a:buClr>
                <a:schemeClr val="accent2"/>
              </a:buClr>
              <a:buSzPct val="140000"/>
              <a:buFont typeface="Arial"/>
              <a:buNone/>
              <a:defRPr sz="2000" b="1">
                <a:solidFill>
                  <a:schemeClr val="accent6">
                    <a:lumMod val="75000"/>
                  </a:schemeClr>
                </a:solidFill>
                <a:latin typeface="+mj-lt"/>
                <a:cs typeface="Trebuchet MS"/>
              </a:defRPr>
            </a:lvl1pPr>
            <a:lvl2pPr marL="742950" indent="-285750">
              <a:spcBef>
                <a:spcPct val="20000"/>
              </a:spcBef>
              <a:buFont typeface="Arial"/>
              <a:buChar char="–"/>
              <a:defRPr>
                <a:latin typeface="Trebuchet MS"/>
                <a:cs typeface="Trebuchet MS"/>
              </a:defRPr>
            </a:lvl2pPr>
            <a:lvl3pPr marL="1143000" indent="-228600">
              <a:spcBef>
                <a:spcPct val="20000"/>
              </a:spcBef>
              <a:buFont typeface="Arial"/>
              <a:buChar char="•"/>
              <a:defRPr sz="1600">
                <a:latin typeface="Trebuchet MS"/>
                <a:cs typeface="Trebuchet MS"/>
              </a:defRPr>
            </a:lvl3pPr>
            <a:lvl4pPr marL="1600200" indent="-228600">
              <a:spcBef>
                <a:spcPct val="20000"/>
              </a:spcBef>
              <a:buFont typeface="Arial"/>
              <a:buChar char="–"/>
              <a:defRPr sz="1300">
                <a:latin typeface="Trebuchet MS"/>
                <a:cs typeface="Trebuchet MS"/>
              </a:defRPr>
            </a:lvl4pPr>
            <a:lvl5pPr marL="2057400" indent="-228600">
              <a:spcBef>
                <a:spcPct val="20000"/>
              </a:spcBef>
              <a:buFont typeface="Arial"/>
              <a:buChar char="»"/>
              <a:defRPr sz="1100">
                <a:latin typeface="Trebuchet MS"/>
                <a:cs typeface="Trebuchet MS"/>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sz="1100" b="0" dirty="0">
                <a:solidFill>
                  <a:schemeClr val="accent6">
                    <a:lumMod val="60000"/>
                    <a:lumOff val="40000"/>
                  </a:schemeClr>
                </a:solidFill>
                <a:latin typeface="Courier New" panose="02070309020205020404" pitchFamily="49" charset="0"/>
                <a:cs typeface="+mn-cs"/>
              </a:rPr>
              <a:t>create or replace function </a:t>
            </a:r>
            <a:r>
              <a:rPr lang="en-US" sz="1100" b="0" dirty="0" err="1">
                <a:solidFill>
                  <a:schemeClr val="bg1"/>
                </a:solidFill>
                <a:latin typeface="Courier New" panose="02070309020205020404" pitchFamily="49" charset="0"/>
                <a:cs typeface="+mn-cs"/>
              </a:rPr>
              <a:t>get_info</a:t>
            </a:r>
            <a:r>
              <a:rPr lang="en-US" sz="1100" b="0" dirty="0">
                <a:solidFill>
                  <a:schemeClr val="bg1"/>
                </a:solidFill>
                <a:latin typeface="Courier New" panose="02070309020205020404" pitchFamily="49" charset="0"/>
                <a:cs typeface="+mn-cs"/>
              </a:rPr>
              <a:t> </a:t>
            </a:r>
            <a:r>
              <a:rPr lang="en-US" sz="1100" b="0" dirty="0">
                <a:solidFill>
                  <a:schemeClr val="accent6">
                    <a:lumMod val="60000"/>
                    <a:lumOff val="40000"/>
                  </a:schemeClr>
                </a:solidFill>
                <a:latin typeface="Courier New" panose="02070309020205020404" pitchFamily="49" charset="0"/>
                <a:cs typeface="+mn-cs"/>
              </a:rPr>
              <a:t>(				</a:t>
            </a:r>
            <a:r>
              <a:rPr lang="en-US" sz="1100" b="0" dirty="0" err="1">
                <a:solidFill>
                  <a:schemeClr val="bg1"/>
                </a:solidFill>
                <a:latin typeface="Courier New" panose="02070309020205020404" pitchFamily="49" charset="0"/>
                <a:cs typeface="+mn-cs"/>
              </a:rPr>
              <a:t>p_pattern</a:t>
            </a:r>
            <a:r>
              <a:rPr lang="en-US" sz="1100" b="0" dirty="0">
                <a:solidFill>
                  <a:schemeClr val="accent6">
                    <a:lumMod val="60000"/>
                    <a:lumOff val="40000"/>
                  </a:schemeClr>
                </a:solidFill>
                <a:latin typeface="Courier New" panose="02070309020205020404" pitchFamily="49" charset="0"/>
                <a:cs typeface="+mn-cs"/>
              </a:rPr>
              <a:t> varchar)</a:t>
            </a:r>
          </a:p>
          <a:p>
            <a:r>
              <a:rPr lang="en-US" sz="1100" b="0" dirty="0">
                <a:solidFill>
                  <a:schemeClr val="accent6">
                    <a:lumMod val="60000"/>
                    <a:lumOff val="40000"/>
                  </a:schemeClr>
                </a:solidFill>
                <a:latin typeface="Courier New" panose="02070309020205020404" pitchFamily="49" charset="0"/>
                <a:cs typeface="+mn-cs"/>
              </a:rPr>
              <a:t> returns table ( </a:t>
            </a:r>
            <a:r>
              <a:rPr lang="en-US" sz="1100" b="0" dirty="0">
                <a:solidFill>
                  <a:schemeClr val="bg1"/>
                </a:solidFill>
                <a:latin typeface="Courier New" panose="02070309020205020404" pitchFamily="49" charset="0"/>
                <a:cs typeface="+mn-cs"/>
              </a:rPr>
              <a:t>title </a:t>
            </a:r>
            <a:r>
              <a:rPr lang="en-US" sz="1100" b="0" dirty="0">
                <a:solidFill>
                  <a:schemeClr val="accent6">
                    <a:lumMod val="60000"/>
                    <a:lumOff val="40000"/>
                  </a:schemeClr>
                </a:solidFill>
                <a:latin typeface="Courier New" panose="02070309020205020404" pitchFamily="49" charset="0"/>
                <a:cs typeface="+mn-cs"/>
              </a:rPr>
              <a:t>varchar,</a:t>
            </a:r>
          </a:p>
          <a:p>
            <a:r>
              <a:rPr lang="en-US" sz="1100" b="0" dirty="0">
                <a:solidFill>
                  <a:schemeClr val="accent6">
                    <a:lumMod val="60000"/>
                    <a:lumOff val="40000"/>
                  </a:schemeClr>
                </a:solidFill>
                <a:latin typeface="Courier New" panose="02070309020205020404" pitchFamily="49" charset="0"/>
                <a:cs typeface="+mn-cs"/>
              </a:rPr>
              <a:t>				</a:t>
            </a:r>
            <a:r>
              <a:rPr lang="en-US" sz="1100" b="0" dirty="0">
                <a:solidFill>
                  <a:schemeClr val="bg1"/>
                </a:solidFill>
                <a:latin typeface="Courier New" panose="02070309020205020404" pitchFamily="49" charset="0"/>
                <a:cs typeface="+mn-cs"/>
              </a:rPr>
              <a:t>id </a:t>
            </a:r>
            <a:r>
              <a:rPr lang="en-US" sz="1100" b="0" dirty="0">
                <a:solidFill>
                  <a:schemeClr val="accent6">
                    <a:lumMod val="60000"/>
                    <a:lumOff val="40000"/>
                  </a:schemeClr>
                </a:solidFill>
                <a:latin typeface="Courier New" panose="02070309020205020404" pitchFamily="49" charset="0"/>
                <a:cs typeface="+mn-cs"/>
              </a:rPr>
              <a:t>int) </a:t>
            </a:r>
          </a:p>
          <a:p>
            <a:r>
              <a:rPr lang="en-US" sz="1100" b="0" dirty="0">
                <a:solidFill>
                  <a:schemeClr val="accent6">
                    <a:lumMod val="60000"/>
                    <a:lumOff val="40000"/>
                  </a:schemeClr>
                </a:solidFill>
                <a:latin typeface="Courier New" panose="02070309020205020404" pitchFamily="49" charset="0"/>
                <a:cs typeface="+mn-cs"/>
              </a:rPr>
              <a:t>	language </a:t>
            </a:r>
            <a:r>
              <a:rPr lang="en-US" sz="1100" b="0" dirty="0" err="1">
                <a:solidFill>
                  <a:schemeClr val="accent6">
                    <a:lumMod val="60000"/>
                    <a:lumOff val="40000"/>
                  </a:schemeClr>
                </a:solidFill>
                <a:latin typeface="Courier New" panose="02070309020205020404" pitchFamily="49" charset="0"/>
                <a:cs typeface="+mn-cs"/>
              </a:rPr>
              <a:t>plpgsql</a:t>
            </a:r>
            <a:endParaRPr lang="en-US" sz="1100" b="0" dirty="0">
              <a:solidFill>
                <a:schemeClr val="accent6">
                  <a:lumMod val="60000"/>
                  <a:lumOff val="40000"/>
                </a:schemeClr>
              </a:solidFill>
              <a:latin typeface="Courier New" panose="02070309020205020404" pitchFamily="49" charset="0"/>
              <a:cs typeface="+mn-cs"/>
            </a:endParaRPr>
          </a:p>
          <a:p>
            <a:r>
              <a:rPr lang="en-US" sz="1100" b="0" dirty="0">
                <a:solidFill>
                  <a:schemeClr val="accent6">
                    <a:lumMod val="60000"/>
                    <a:lumOff val="40000"/>
                  </a:schemeClr>
                </a:solidFill>
                <a:latin typeface="Courier New" panose="02070309020205020404" pitchFamily="49" charset="0"/>
                <a:cs typeface="+mn-cs"/>
              </a:rPr>
              <a:t>as $$</a:t>
            </a:r>
          </a:p>
          <a:p>
            <a:r>
              <a:rPr lang="en-US" sz="1100" b="0" dirty="0">
                <a:solidFill>
                  <a:schemeClr val="accent6">
                    <a:lumMod val="60000"/>
                    <a:lumOff val="40000"/>
                  </a:schemeClr>
                </a:solidFill>
                <a:latin typeface="Courier New" panose="02070309020205020404" pitchFamily="49" charset="0"/>
                <a:cs typeface="+mn-cs"/>
              </a:rPr>
              <a:t>declare </a:t>
            </a:r>
          </a:p>
          <a:p>
            <a:r>
              <a:rPr lang="en-US" sz="1100" b="0" dirty="0">
                <a:solidFill>
                  <a:schemeClr val="accent6">
                    <a:lumMod val="60000"/>
                    <a:lumOff val="40000"/>
                  </a:schemeClr>
                </a:solidFill>
                <a:latin typeface="Courier New" panose="02070309020205020404" pitchFamily="49" charset="0"/>
                <a:cs typeface="+mn-cs"/>
              </a:rPr>
              <a:t>    </a:t>
            </a:r>
            <a:r>
              <a:rPr lang="en-US" sz="1100" b="0" dirty="0" err="1">
                <a:solidFill>
                  <a:schemeClr val="bg1"/>
                </a:solidFill>
                <a:latin typeface="Courier New" panose="02070309020205020404" pitchFamily="49" charset="0"/>
                <a:cs typeface="+mn-cs"/>
              </a:rPr>
              <a:t>v_rec</a:t>
            </a:r>
            <a:r>
              <a:rPr lang="en-US" sz="1100" b="0" dirty="0">
                <a:solidFill>
                  <a:schemeClr val="accent6">
                    <a:lumMod val="60000"/>
                    <a:lumOff val="40000"/>
                  </a:schemeClr>
                </a:solidFill>
                <a:latin typeface="Courier New" panose="02070309020205020404" pitchFamily="49" charset="0"/>
                <a:cs typeface="+mn-cs"/>
              </a:rPr>
              <a:t> record;</a:t>
            </a:r>
          </a:p>
          <a:p>
            <a:r>
              <a:rPr lang="en-US" sz="1100" b="0" dirty="0">
                <a:solidFill>
                  <a:schemeClr val="accent6">
                    <a:lumMod val="60000"/>
                    <a:lumOff val="40000"/>
                  </a:schemeClr>
                </a:solidFill>
                <a:latin typeface="Courier New" panose="02070309020205020404" pitchFamily="49" charset="0"/>
                <a:cs typeface="+mn-cs"/>
              </a:rPr>
              <a:t>begin</a:t>
            </a:r>
          </a:p>
          <a:p>
            <a:r>
              <a:rPr lang="en-US" sz="1100" b="0" dirty="0">
                <a:solidFill>
                  <a:schemeClr val="accent6">
                    <a:lumMod val="60000"/>
                    <a:lumOff val="40000"/>
                  </a:schemeClr>
                </a:solidFill>
                <a:latin typeface="Courier New" panose="02070309020205020404" pitchFamily="49" charset="0"/>
                <a:cs typeface="+mn-cs"/>
              </a:rPr>
              <a:t>	for </a:t>
            </a:r>
            <a:r>
              <a:rPr lang="en-US" sz="1100" b="0" dirty="0" err="1">
                <a:solidFill>
                  <a:schemeClr val="accent6">
                    <a:lumMod val="60000"/>
                    <a:lumOff val="40000"/>
                  </a:schemeClr>
                </a:solidFill>
                <a:latin typeface="Courier New" panose="02070309020205020404" pitchFamily="49" charset="0"/>
                <a:cs typeface="+mn-cs"/>
              </a:rPr>
              <a:t>v_rec</a:t>
            </a:r>
            <a:r>
              <a:rPr lang="en-US" sz="1100" b="0" dirty="0">
                <a:solidFill>
                  <a:schemeClr val="accent6">
                    <a:lumMod val="60000"/>
                    <a:lumOff val="40000"/>
                  </a:schemeClr>
                </a:solidFill>
                <a:latin typeface="Courier New" panose="02070309020205020404" pitchFamily="49" charset="0"/>
                <a:cs typeface="+mn-cs"/>
              </a:rPr>
              <a:t> in(</a:t>
            </a:r>
          </a:p>
          <a:p>
            <a:r>
              <a:rPr lang="en-US" sz="1100" b="0" dirty="0">
                <a:solidFill>
                  <a:schemeClr val="bg1"/>
                </a:solidFill>
                <a:latin typeface="Courier New" panose="02070309020205020404" pitchFamily="49" charset="0"/>
                <a:cs typeface="+mn-cs"/>
              </a:rPr>
              <a:t>            select title, id </a:t>
            </a:r>
          </a:p>
          <a:p>
            <a:r>
              <a:rPr lang="en-US" sz="1100" b="0" dirty="0">
                <a:solidFill>
                  <a:schemeClr val="bg1"/>
                </a:solidFill>
                <a:latin typeface="Courier New" panose="02070309020205020404" pitchFamily="49" charset="0"/>
                <a:cs typeface="+mn-cs"/>
              </a:rPr>
              <a:t>            from </a:t>
            </a:r>
            <a:r>
              <a:rPr lang="en-US" sz="1100" b="0" dirty="0" err="1">
                <a:solidFill>
                  <a:schemeClr val="bg1"/>
                </a:solidFill>
                <a:latin typeface="Courier New" panose="02070309020205020404" pitchFamily="49" charset="0"/>
                <a:cs typeface="+mn-cs"/>
              </a:rPr>
              <a:t>some_table</a:t>
            </a:r>
            <a:r>
              <a:rPr lang="en-US" sz="1100" b="0" dirty="0">
                <a:solidFill>
                  <a:schemeClr val="bg1"/>
                </a:solidFill>
                <a:latin typeface="Courier New" panose="02070309020205020404" pitchFamily="49" charset="0"/>
                <a:cs typeface="+mn-cs"/>
              </a:rPr>
              <a:t> </a:t>
            </a:r>
          </a:p>
          <a:p>
            <a:r>
              <a:rPr lang="en-US" sz="1100" b="0" dirty="0">
                <a:solidFill>
                  <a:schemeClr val="bg1"/>
                </a:solidFill>
                <a:latin typeface="Courier New" panose="02070309020205020404" pitchFamily="49" charset="0"/>
                <a:cs typeface="+mn-cs"/>
              </a:rPr>
              <a:t>	        where title </a:t>
            </a:r>
            <a:r>
              <a:rPr lang="en-US" sz="1100" b="0" dirty="0" err="1">
                <a:solidFill>
                  <a:schemeClr val="bg1"/>
                </a:solidFill>
                <a:latin typeface="Courier New" panose="02070309020205020404" pitchFamily="49" charset="0"/>
                <a:cs typeface="+mn-cs"/>
              </a:rPr>
              <a:t>ilike</a:t>
            </a:r>
            <a:r>
              <a:rPr lang="en-US" sz="1100" b="0" dirty="0">
                <a:solidFill>
                  <a:schemeClr val="bg1"/>
                </a:solidFill>
                <a:latin typeface="Courier New" panose="02070309020205020404" pitchFamily="49" charset="0"/>
                <a:cs typeface="+mn-cs"/>
              </a:rPr>
              <a:t> </a:t>
            </a:r>
            <a:r>
              <a:rPr lang="en-US" sz="1100" b="0" dirty="0" err="1">
                <a:solidFill>
                  <a:schemeClr val="bg1"/>
                </a:solidFill>
                <a:latin typeface="Courier New" panose="02070309020205020404" pitchFamily="49" charset="0"/>
                <a:cs typeface="+mn-cs"/>
              </a:rPr>
              <a:t>p_pattern</a:t>
            </a:r>
            <a:r>
              <a:rPr lang="en-US" sz="1100" b="0" dirty="0">
                <a:solidFill>
                  <a:schemeClr val="bg1"/>
                </a:solidFill>
                <a:latin typeface="Courier New" panose="02070309020205020404" pitchFamily="49" charset="0"/>
                <a:cs typeface="+mn-cs"/>
              </a:rPr>
              <a:t> </a:t>
            </a:r>
          </a:p>
          <a:p>
            <a:r>
              <a:rPr lang="en-US" sz="1100" b="0" dirty="0">
                <a:solidFill>
                  <a:schemeClr val="accent6">
                    <a:lumMod val="60000"/>
                    <a:lumOff val="40000"/>
                  </a:schemeClr>
                </a:solidFill>
                <a:latin typeface="Courier New" panose="02070309020205020404" pitchFamily="49" charset="0"/>
                <a:cs typeface="+mn-cs"/>
              </a:rPr>
              <a:t>        ) loop  </a:t>
            </a:r>
          </a:p>
          <a:p>
            <a:r>
              <a:rPr lang="en-US" sz="1100" b="0" dirty="0">
                <a:solidFill>
                  <a:schemeClr val="accent6">
                    <a:lumMod val="60000"/>
                    <a:lumOff val="40000"/>
                  </a:schemeClr>
                </a:solidFill>
                <a:latin typeface="Courier New" panose="02070309020205020404" pitchFamily="49" charset="0"/>
                <a:cs typeface="+mn-cs"/>
              </a:rPr>
              <a:t>		title := upper(</a:t>
            </a:r>
            <a:r>
              <a:rPr lang="en-US" sz="1100" b="0" dirty="0" err="1">
                <a:solidFill>
                  <a:schemeClr val="accent6">
                    <a:lumMod val="60000"/>
                    <a:lumOff val="40000"/>
                  </a:schemeClr>
                </a:solidFill>
                <a:latin typeface="Courier New" panose="02070309020205020404" pitchFamily="49" charset="0"/>
                <a:cs typeface="+mn-cs"/>
              </a:rPr>
              <a:t>v_rec.title</a:t>
            </a:r>
            <a:r>
              <a:rPr lang="en-US" sz="1100" b="0" dirty="0">
                <a:solidFill>
                  <a:schemeClr val="accent6">
                    <a:lumMod val="60000"/>
                    <a:lumOff val="40000"/>
                  </a:schemeClr>
                </a:solidFill>
                <a:latin typeface="Courier New" panose="02070309020205020404" pitchFamily="49" charset="0"/>
                <a:cs typeface="+mn-cs"/>
              </a:rPr>
              <a:t>) ; </a:t>
            </a:r>
          </a:p>
          <a:p>
            <a:r>
              <a:rPr lang="en-US" sz="1100" b="0" dirty="0">
                <a:solidFill>
                  <a:schemeClr val="accent6">
                    <a:lumMod val="60000"/>
                    <a:lumOff val="40000"/>
                  </a:schemeClr>
                </a:solidFill>
                <a:latin typeface="Courier New" panose="02070309020205020404" pitchFamily="49" charset="0"/>
                <a:cs typeface="+mn-cs"/>
              </a:rPr>
              <a:t>		id := v_rec.id;</a:t>
            </a:r>
          </a:p>
          <a:p>
            <a:r>
              <a:rPr lang="en-US" sz="1100" b="0" dirty="0">
                <a:solidFill>
                  <a:schemeClr val="accent6">
                    <a:lumMod val="60000"/>
                    <a:lumOff val="40000"/>
                  </a:schemeClr>
                </a:solidFill>
                <a:latin typeface="Courier New" panose="02070309020205020404" pitchFamily="49" charset="0"/>
                <a:cs typeface="+mn-cs"/>
              </a:rPr>
              <a:t>           return next;</a:t>
            </a:r>
          </a:p>
          <a:p>
            <a:r>
              <a:rPr lang="en-US" sz="1100" b="0" dirty="0">
                <a:solidFill>
                  <a:schemeClr val="accent6">
                    <a:lumMod val="60000"/>
                    <a:lumOff val="40000"/>
                  </a:schemeClr>
                </a:solidFill>
                <a:latin typeface="Courier New" panose="02070309020205020404" pitchFamily="49" charset="0"/>
                <a:cs typeface="+mn-cs"/>
              </a:rPr>
              <a:t>	end loop; end;$$;</a:t>
            </a:r>
            <a:endParaRPr lang="en-US" sz="1600" b="0" dirty="0">
              <a:solidFill>
                <a:schemeClr val="accent1"/>
              </a:solidFill>
            </a:endParaRPr>
          </a:p>
        </p:txBody>
      </p:sp>
      <p:sp>
        <p:nvSpPr>
          <p:cNvPr id="6" name="TextBox 5">
            <a:extLst>
              <a:ext uri="{FF2B5EF4-FFF2-40B4-BE49-F238E27FC236}">
                <a16:creationId xmlns:a16="http://schemas.microsoft.com/office/drawing/2014/main" id="{DFC8F2D1-87E1-4A4C-AA3E-FCB3F6EB3C2C}"/>
              </a:ext>
            </a:extLst>
          </p:cNvPr>
          <p:cNvSpPr txBox="1"/>
          <p:nvPr/>
        </p:nvSpPr>
        <p:spPr>
          <a:xfrm>
            <a:off x="1851378" y="5725882"/>
            <a:ext cx="4673600" cy="562029"/>
          </a:xfrm>
          <a:custGeom>
            <a:avLst/>
            <a:gdLst>
              <a:gd name="connsiteX0" fmla="*/ 0 w 4673600"/>
              <a:gd name="connsiteY0" fmla="*/ 0 h 562029"/>
              <a:gd name="connsiteX1" fmla="*/ 537464 w 4673600"/>
              <a:gd name="connsiteY1" fmla="*/ 0 h 562029"/>
              <a:gd name="connsiteX2" fmla="*/ 1215136 w 4673600"/>
              <a:gd name="connsiteY2" fmla="*/ 0 h 562029"/>
              <a:gd name="connsiteX3" fmla="*/ 1705864 w 4673600"/>
              <a:gd name="connsiteY3" fmla="*/ 0 h 562029"/>
              <a:gd name="connsiteX4" fmla="*/ 2149856 w 4673600"/>
              <a:gd name="connsiteY4" fmla="*/ 0 h 562029"/>
              <a:gd name="connsiteX5" fmla="*/ 2640584 w 4673600"/>
              <a:gd name="connsiteY5" fmla="*/ 0 h 562029"/>
              <a:gd name="connsiteX6" fmla="*/ 3224784 w 4673600"/>
              <a:gd name="connsiteY6" fmla="*/ 0 h 562029"/>
              <a:gd name="connsiteX7" fmla="*/ 3715512 w 4673600"/>
              <a:gd name="connsiteY7" fmla="*/ 0 h 562029"/>
              <a:gd name="connsiteX8" fmla="*/ 4673600 w 4673600"/>
              <a:gd name="connsiteY8" fmla="*/ 0 h 562029"/>
              <a:gd name="connsiteX9" fmla="*/ 4673600 w 4673600"/>
              <a:gd name="connsiteY9" fmla="*/ 562029 h 562029"/>
              <a:gd name="connsiteX10" fmla="*/ 4089400 w 4673600"/>
              <a:gd name="connsiteY10" fmla="*/ 562029 h 562029"/>
              <a:gd name="connsiteX11" fmla="*/ 3551936 w 4673600"/>
              <a:gd name="connsiteY11" fmla="*/ 562029 h 562029"/>
              <a:gd name="connsiteX12" fmla="*/ 3061208 w 4673600"/>
              <a:gd name="connsiteY12" fmla="*/ 562029 h 562029"/>
              <a:gd name="connsiteX13" fmla="*/ 2383536 w 4673600"/>
              <a:gd name="connsiteY13" fmla="*/ 562029 h 562029"/>
              <a:gd name="connsiteX14" fmla="*/ 1752600 w 4673600"/>
              <a:gd name="connsiteY14" fmla="*/ 562029 h 562029"/>
              <a:gd name="connsiteX15" fmla="*/ 1308608 w 4673600"/>
              <a:gd name="connsiteY15" fmla="*/ 562029 h 562029"/>
              <a:gd name="connsiteX16" fmla="*/ 724408 w 4673600"/>
              <a:gd name="connsiteY16" fmla="*/ 562029 h 562029"/>
              <a:gd name="connsiteX17" fmla="*/ 0 w 4673600"/>
              <a:gd name="connsiteY17" fmla="*/ 562029 h 562029"/>
              <a:gd name="connsiteX18" fmla="*/ 0 w 4673600"/>
              <a:gd name="connsiteY18" fmla="*/ 0 h 562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73600" h="562029" fill="none" extrusionOk="0">
                <a:moveTo>
                  <a:pt x="0" y="0"/>
                </a:moveTo>
                <a:cubicBezTo>
                  <a:pt x="245924" y="-8148"/>
                  <a:pt x="384443" y="63871"/>
                  <a:pt x="537464" y="0"/>
                </a:cubicBezTo>
                <a:cubicBezTo>
                  <a:pt x="690485" y="-63871"/>
                  <a:pt x="1018137" y="43684"/>
                  <a:pt x="1215136" y="0"/>
                </a:cubicBezTo>
                <a:cubicBezTo>
                  <a:pt x="1412135" y="-43684"/>
                  <a:pt x="1572582" y="20521"/>
                  <a:pt x="1705864" y="0"/>
                </a:cubicBezTo>
                <a:cubicBezTo>
                  <a:pt x="1839146" y="-20521"/>
                  <a:pt x="1971932" y="21493"/>
                  <a:pt x="2149856" y="0"/>
                </a:cubicBezTo>
                <a:cubicBezTo>
                  <a:pt x="2327780" y="-21493"/>
                  <a:pt x="2516174" y="15982"/>
                  <a:pt x="2640584" y="0"/>
                </a:cubicBezTo>
                <a:cubicBezTo>
                  <a:pt x="2764994" y="-15982"/>
                  <a:pt x="2970671" y="69317"/>
                  <a:pt x="3224784" y="0"/>
                </a:cubicBezTo>
                <a:cubicBezTo>
                  <a:pt x="3478897" y="-69317"/>
                  <a:pt x="3530335" y="49599"/>
                  <a:pt x="3715512" y="0"/>
                </a:cubicBezTo>
                <a:cubicBezTo>
                  <a:pt x="3900689" y="-49599"/>
                  <a:pt x="4276058" y="40670"/>
                  <a:pt x="4673600" y="0"/>
                </a:cubicBezTo>
                <a:cubicBezTo>
                  <a:pt x="4726205" y="252966"/>
                  <a:pt x="4637883" y="384696"/>
                  <a:pt x="4673600" y="562029"/>
                </a:cubicBezTo>
                <a:cubicBezTo>
                  <a:pt x="4516215" y="616432"/>
                  <a:pt x="4246338" y="550965"/>
                  <a:pt x="4089400" y="562029"/>
                </a:cubicBezTo>
                <a:cubicBezTo>
                  <a:pt x="3932462" y="573093"/>
                  <a:pt x="3709208" y="517307"/>
                  <a:pt x="3551936" y="562029"/>
                </a:cubicBezTo>
                <a:cubicBezTo>
                  <a:pt x="3394664" y="606751"/>
                  <a:pt x="3292012" y="555509"/>
                  <a:pt x="3061208" y="562029"/>
                </a:cubicBezTo>
                <a:cubicBezTo>
                  <a:pt x="2830404" y="568549"/>
                  <a:pt x="2613125" y="537621"/>
                  <a:pt x="2383536" y="562029"/>
                </a:cubicBezTo>
                <a:cubicBezTo>
                  <a:pt x="2153947" y="586437"/>
                  <a:pt x="1952675" y="532295"/>
                  <a:pt x="1752600" y="562029"/>
                </a:cubicBezTo>
                <a:cubicBezTo>
                  <a:pt x="1552525" y="591763"/>
                  <a:pt x="1494360" y="540810"/>
                  <a:pt x="1308608" y="562029"/>
                </a:cubicBezTo>
                <a:cubicBezTo>
                  <a:pt x="1122856" y="583248"/>
                  <a:pt x="864330" y="556803"/>
                  <a:pt x="724408" y="562029"/>
                </a:cubicBezTo>
                <a:cubicBezTo>
                  <a:pt x="584486" y="567255"/>
                  <a:pt x="173730" y="522460"/>
                  <a:pt x="0" y="562029"/>
                </a:cubicBezTo>
                <a:cubicBezTo>
                  <a:pt x="-57987" y="423713"/>
                  <a:pt x="27965" y="171546"/>
                  <a:pt x="0" y="0"/>
                </a:cubicBezTo>
                <a:close/>
              </a:path>
              <a:path w="4673600" h="562029" stroke="0" extrusionOk="0">
                <a:moveTo>
                  <a:pt x="0" y="0"/>
                </a:moveTo>
                <a:cubicBezTo>
                  <a:pt x="310533" y="-12350"/>
                  <a:pt x="315768" y="43400"/>
                  <a:pt x="630936" y="0"/>
                </a:cubicBezTo>
                <a:cubicBezTo>
                  <a:pt x="946104" y="-43400"/>
                  <a:pt x="1090191" y="52034"/>
                  <a:pt x="1308608" y="0"/>
                </a:cubicBezTo>
                <a:cubicBezTo>
                  <a:pt x="1527025" y="-52034"/>
                  <a:pt x="1619802" y="2445"/>
                  <a:pt x="1846072" y="0"/>
                </a:cubicBezTo>
                <a:cubicBezTo>
                  <a:pt x="2072342" y="-2445"/>
                  <a:pt x="2305209" y="8639"/>
                  <a:pt x="2523744" y="0"/>
                </a:cubicBezTo>
                <a:cubicBezTo>
                  <a:pt x="2742279" y="-8639"/>
                  <a:pt x="2919639" y="49897"/>
                  <a:pt x="3201416" y="0"/>
                </a:cubicBezTo>
                <a:cubicBezTo>
                  <a:pt x="3483193" y="-49897"/>
                  <a:pt x="3482576" y="17290"/>
                  <a:pt x="3738880" y="0"/>
                </a:cubicBezTo>
                <a:cubicBezTo>
                  <a:pt x="3995184" y="-17290"/>
                  <a:pt x="4222146" y="11498"/>
                  <a:pt x="4673600" y="0"/>
                </a:cubicBezTo>
                <a:cubicBezTo>
                  <a:pt x="4727748" y="258505"/>
                  <a:pt x="4612927" y="377192"/>
                  <a:pt x="4673600" y="562029"/>
                </a:cubicBezTo>
                <a:cubicBezTo>
                  <a:pt x="4434591" y="621116"/>
                  <a:pt x="4290332" y="496179"/>
                  <a:pt x="4089400" y="562029"/>
                </a:cubicBezTo>
                <a:cubicBezTo>
                  <a:pt x="3888468" y="627879"/>
                  <a:pt x="3547998" y="501253"/>
                  <a:pt x="3411728" y="562029"/>
                </a:cubicBezTo>
                <a:cubicBezTo>
                  <a:pt x="3275458" y="622805"/>
                  <a:pt x="3090640" y="511624"/>
                  <a:pt x="2967736" y="562029"/>
                </a:cubicBezTo>
                <a:cubicBezTo>
                  <a:pt x="2844832" y="612434"/>
                  <a:pt x="2645970" y="549285"/>
                  <a:pt x="2430272" y="562029"/>
                </a:cubicBezTo>
                <a:cubicBezTo>
                  <a:pt x="2214574" y="574773"/>
                  <a:pt x="2011690" y="486401"/>
                  <a:pt x="1752600" y="562029"/>
                </a:cubicBezTo>
                <a:cubicBezTo>
                  <a:pt x="1493510" y="637657"/>
                  <a:pt x="1449634" y="504397"/>
                  <a:pt x="1261872" y="562029"/>
                </a:cubicBezTo>
                <a:cubicBezTo>
                  <a:pt x="1074110" y="619661"/>
                  <a:pt x="909501" y="551683"/>
                  <a:pt x="584200" y="562029"/>
                </a:cubicBezTo>
                <a:cubicBezTo>
                  <a:pt x="258899" y="572375"/>
                  <a:pt x="248260" y="518939"/>
                  <a:pt x="0" y="562029"/>
                </a:cubicBezTo>
                <a:cubicBezTo>
                  <a:pt x="-46220" y="293487"/>
                  <a:pt x="55255" y="262300"/>
                  <a:pt x="0" y="0"/>
                </a:cubicBezTo>
                <a:close/>
              </a:path>
            </a:pathLst>
          </a:custGeom>
          <a:solidFill>
            <a:schemeClr val="tx1"/>
          </a:solidFill>
          <a:ln>
            <a:noFill/>
            <a:extLst>
              <a:ext uri="{C807C97D-BFC1-408E-A445-0C87EB9F89A2}">
                <ask:lineSketchStyleProps xmlns:ask="http://schemas.microsoft.com/office/drawing/2018/sketchyshapes" sd="3325784246">
                  <a:prstGeom prst="rect">
                    <a:avLst/>
                  </a:prstGeom>
                  <ask:type>
                    <ask:lineSketchScribble/>
                  </ask:type>
                </ask:lineSketchStyleProps>
              </a:ext>
            </a:extLst>
          </a:ln>
          <a:effectLst/>
        </p:spPr>
        <p:txBody>
          <a:bodyPr/>
          <a:lstStyle>
            <a:defPPr>
              <a:defRPr lang="en-US"/>
            </a:defPPr>
            <a:lvl1pPr indent="0">
              <a:lnSpc>
                <a:spcPct val="150000"/>
              </a:lnSpc>
              <a:spcBef>
                <a:spcPct val="20000"/>
              </a:spcBef>
              <a:buClr>
                <a:schemeClr val="accent2"/>
              </a:buClr>
              <a:buSzPct val="140000"/>
              <a:buFont typeface="Arial"/>
              <a:buNone/>
              <a:defRPr sz="2000" b="1">
                <a:solidFill>
                  <a:schemeClr val="accent6">
                    <a:lumMod val="75000"/>
                  </a:schemeClr>
                </a:solidFill>
                <a:latin typeface="+mj-lt"/>
                <a:cs typeface="Trebuchet MS"/>
              </a:defRPr>
            </a:lvl1pPr>
            <a:lvl2pPr marL="742950" indent="-285750">
              <a:spcBef>
                <a:spcPct val="20000"/>
              </a:spcBef>
              <a:buFont typeface="Arial"/>
              <a:buChar char="–"/>
              <a:defRPr>
                <a:latin typeface="Trebuchet MS"/>
                <a:cs typeface="Trebuchet MS"/>
              </a:defRPr>
            </a:lvl2pPr>
            <a:lvl3pPr marL="1143000" indent="-228600">
              <a:spcBef>
                <a:spcPct val="20000"/>
              </a:spcBef>
              <a:buFont typeface="Arial"/>
              <a:buChar char="•"/>
              <a:defRPr sz="1600">
                <a:latin typeface="Trebuchet MS"/>
                <a:cs typeface="Trebuchet MS"/>
              </a:defRPr>
            </a:lvl3pPr>
            <a:lvl4pPr marL="1600200" indent="-228600">
              <a:spcBef>
                <a:spcPct val="20000"/>
              </a:spcBef>
              <a:buFont typeface="Arial"/>
              <a:buChar char="–"/>
              <a:defRPr sz="1300">
                <a:latin typeface="Trebuchet MS"/>
                <a:cs typeface="Trebuchet MS"/>
              </a:defRPr>
            </a:lvl4pPr>
            <a:lvl5pPr marL="2057400" indent="-228600">
              <a:spcBef>
                <a:spcPct val="20000"/>
              </a:spcBef>
              <a:buFont typeface="Arial"/>
              <a:buChar char="»"/>
              <a:defRPr sz="1100">
                <a:latin typeface="Trebuchet MS"/>
                <a:cs typeface="Trebuchet MS"/>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sz="1400" b="0" dirty="0">
                <a:solidFill>
                  <a:schemeClr val="accent6">
                    <a:lumMod val="60000"/>
                    <a:lumOff val="40000"/>
                  </a:schemeClr>
                </a:solidFill>
                <a:latin typeface="Courier New" panose="02070309020205020404" pitchFamily="49" charset="0"/>
                <a:cs typeface="+mn-cs"/>
              </a:rPr>
              <a:t>SELECT * FROM </a:t>
            </a:r>
            <a:r>
              <a:rPr lang="en-US" sz="1400" b="0" dirty="0" err="1">
                <a:solidFill>
                  <a:schemeClr val="accent6">
                    <a:lumMod val="60000"/>
                    <a:lumOff val="40000"/>
                  </a:schemeClr>
                </a:solidFill>
                <a:latin typeface="Courier New" panose="02070309020205020404" pitchFamily="49" charset="0"/>
                <a:cs typeface="+mn-cs"/>
              </a:rPr>
              <a:t>get_info</a:t>
            </a:r>
            <a:r>
              <a:rPr lang="en-US" sz="1400" b="0" dirty="0">
                <a:solidFill>
                  <a:schemeClr val="accent6">
                    <a:lumMod val="60000"/>
                    <a:lumOff val="40000"/>
                  </a:schemeClr>
                </a:solidFill>
                <a:latin typeface="Courier New" panose="02070309020205020404" pitchFamily="49" charset="0"/>
                <a:cs typeface="+mn-cs"/>
              </a:rPr>
              <a:t>('</a:t>
            </a:r>
            <a:r>
              <a:rPr lang="en-US" sz="1400" b="0" dirty="0">
                <a:solidFill>
                  <a:schemeClr val="bg1"/>
                </a:solidFill>
                <a:latin typeface="Courier New" panose="02070309020205020404" pitchFamily="49" charset="0"/>
                <a:cs typeface="+mn-cs"/>
              </a:rPr>
              <a:t>%have%</a:t>
            </a:r>
            <a:r>
              <a:rPr lang="en-US" sz="1400" b="0" dirty="0">
                <a:solidFill>
                  <a:schemeClr val="accent6">
                    <a:lumMod val="60000"/>
                    <a:lumOff val="40000"/>
                  </a:schemeClr>
                </a:solidFill>
                <a:latin typeface="Courier New" panose="02070309020205020404" pitchFamily="49" charset="0"/>
                <a:cs typeface="+mn-cs"/>
              </a:rPr>
              <a:t>');</a:t>
            </a:r>
            <a:endParaRPr lang="en-US" b="0" dirty="0">
              <a:solidFill>
                <a:schemeClr val="accent1"/>
              </a:solidFill>
            </a:endParaRPr>
          </a:p>
        </p:txBody>
      </p:sp>
    </p:spTree>
    <p:extLst>
      <p:ext uri="{BB962C8B-B14F-4D97-AF65-F5344CB8AC3E}">
        <p14:creationId xmlns:p14="http://schemas.microsoft.com/office/powerpoint/2010/main" val="1120539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1204207C-4749-465C-9AA4-8700029322EB}"/>
              </a:ext>
            </a:extLst>
          </p:cNvPr>
          <p:cNvSpPr txBox="1">
            <a:spLocks/>
          </p:cNvSpPr>
          <p:nvPr/>
        </p:nvSpPr>
        <p:spPr>
          <a:xfrm>
            <a:off x="2686050" y="2819400"/>
            <a:ext cx="6819900" cy="1219200"/>
          </a:xfrm>
          <a:prstGeom prst="rect">
            <a:avLst/>
          </a:prstGeom>
          <a:ln>
            <a:solidFill>
              <a:schemeClr val="bg1"/>
            </a:solidFill>
          </a:ln>
        </p:spPr>
        <p:txBody>
          <a:bodyP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1" i="0" u="none" strike="noStrike" kern="1200" cap="none" spc="100" normalizeH="0" baseline="0" noProof="0" dirty="0">
              <a:ln>
                <a:noFill/>
              </a:ln>
              <a:solidFill>
                <a:srgbClr val="FFFFFF"/>
              </a:solidFill>
              <a:effectLst/>
              <a:uLnTx/>
              <a:uFillTx/>
              <a:latin typeface="Calibri Ligh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100" normalizeH="0" baseline="0" noProof="0" dirty="0">
                <a:ln>
                  <a:noFill/>
                </a:ln>
                <a:solidFill>
                  <a:srgbClr val="FFFFFF"/>
                </a:solidFill>
                <a:effectLst/>
                <a:uLnTx/>
                <a:uFillTx/>
                <a:latin typeface="Calibri Light"/>
                <a:ea typeface="+mj-ea"/>
                <a:cs typeface="+mj-cs"/>
              </a:rPr>
              <a:t>USER-DEFINE PROCEDURES</a:t>
            </a:r>
          </a:p>
        </p:txBody>
      </p:sp>
    </p:spTree>
    <p:extLst>
      <p:ext uri="{BB962C8B-B14F-4D97-AF65-F5344CB8AC3E}">
        <p14:creationId xmlns:p14="http://schemas.microsoft.com/office/powerpoint/2010/main" val="513957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E66BF9-54FD-45C5-BBD3-3EF8A42A9DFA}"/>
              </a:ext>
            </a:extLst>
          </p:cNvPr>
          <p:cNvSpPr>
            <a:spLocks noGrp="1"/>
          </p:cNvSpPr>
          <p:nvPr>
            <p:ph type="title"/>
          </p:nvPr>
        </p:nvSpPr>
        <p:spPr/>
        <p:txBody>
          <a:bodyPr/>
          <a:lstStyle/>
          <a:p>
            <a:r>
              <a:rPr lang="en-US" b="1" dirty="0"/>
              <a:t>Create Procedure</a:t>
            </a:r>
          </a:p>
        </p:txBody>
      </p:sp>
      <p:sp>
        <p:nvSpPr>
          <p:cNvPr id="3" name="Содержимое 4"/>
          <p:cNvSpPr txBox="1">
            <a:spLocks/>
          </p:cNvSpPr>
          <p:nvPr/>
        </p:nvSpPr>
        <p:spPr>
          <a:xfrm>
            <a:off x="1528010" y="2273223"/>
            <a:ext cx="9156031" cy="2311553"/>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indent="0">
              <a:lnSpc>
                <a:spcPct val="150000"/>
              </a:lnSpc>
              <a:buNone/>
            </a:pPr>
            <a:endParaRPr lang="en-US" sz="2400" dirty="0">
              <a:latin typeface="+mj-lt"/>
            </a:endParaRPr>
          </a:p>
        </p:txBody>
      </p:sp>
      <p:pic>
        <p:nvPicPr>
          <p:cNvPr id="5" name="Picture 4">
            <a:extLst>
              <a:ext uri="{FF2B5EF4-FFF2-40B4-BE49-F238E27FC236}">
                <a16:creationId xmlns:a16="http://schemas.microsoft.com/office/drawing/2014/main" id="{D2924D1B-1B57-4CA7-AC0B-9D84F2100B12}"/>
              </a:ext>
            </a:extLst>
          </p:cNvPr>
          <p:cNvPicPr>
            <a:picLocks noChangeAspect="1"/>
          </p:cNvPicPr>
          <p:nvPr/>
        </p:nvPicPr>
        <p:blipFill>
          <a:blip r:embed="rId3"/>
          <a:stretch>
            <a:fillRect/>
          </a:stretch>
        </p:blipFill>
        <p:spPr>
          <a:xfrm>
            <a:off x="879853" y="1355768"/>
            <a:ext cx="10452344" cy="2660597"/>
          </a:xfrm>
          <a:prstGeom prst="rect">
            <a:avLst/>
          </a:prstGeom>
        </p:spPr>
      </p:pic>
      <p:pic>
        <p:nvPicPr>
          <p:cNvPr id="7" name="Picture 6">
            <a:extLst>
              <a:ext uri="{FF2B5EF4-FFF2-40B4-BE49-F238E27FC236}">
                <a16:creationId xmlns:a16="http://schemas.microsoft.com/office/drawing/2014/main" id="{F767009E-A94E-439C-A39F-A0B16A33043D}"/>
              </a:ext>
            </a:extLst>
          </p:cNvPr>
          <p:cNvPicPr>
            <a:picLocks noChangeAspect="1"/>
          </p:cNvPicPr>
          <p:nvPr/>
        </p:nvPicPr>
        <p:blipFill>
          <a:blip r:embed="rId4"/>
          <a:stretch>
            <a:fillRect/>
          </a:stretch>
        </p:blipFill>
        <p:spPr>
          <a:xfrm>
            <a:off x="879853" y="4584776"/>
            <a:ext cx="5173283" cy="605062"/>
          </a:xfrm>
          <a:prstGeom prst="rect">
            <a:avLst/>
          </a:prstGeom>
        </p:spPr>
      </p:pic>
    </p:spTree>
    <p:extLst>
      <p:ext uri="{BB962C8B-B14F-4D97-AF65-F5344CB8AC3E}">
        <p14:creationId xmlns:p14="http://schemas.microsoft.com/office/powerpoint/2010/main" val="47327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E66BF9-54FD-45C5-BBD3-3EF8A42A9DFA}"/>
              </a:ext>
            </a:extLst>
          </p:cNvPr>
          <p:cNvSpPr>
            <a:spLocks noGrp="1"/>
          </p:cNvSpPr>
          <p:nvPr>
            <p:ph type="title"/>
          </p:nvPr>
        </p:nvSpPr>
        <p:spPr/>
        <p:txBody>
          <a:bodyPr/>
          <a:lstStyle/>
          <a:p>
            <a:r>
              <a:rPr lang="en-US" b="1" dirty="0"/>
              <a:t>Create Procedure Example</a:t>
            </a:r>
          </a:p>
        </p:txBody>
      </p:sp>
      <p:sp>
        <p:nvSpPr>
          <p:cNvPr id="3" name="Содержимое 4"/>
          <p:cNvSpPr txBox="1">
            <a:spLocks/>
          </p:cNvSpPr>
          <p:nvPr/>
        </p:nvSpPr>
        <p:spPr>
          <a:xfrm>
            <a:off x="1528010" y="2273223"/>
            <a:ext cx="9156031" cy="2311553"/>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indent="0">
              <a:lnSpc>
                <a:spcPct val="150000"/>
              </a:lnSpc>
              <a:buNone/>
            </a:pPr>
            <a:endParaRPr lang="en-US" sz="2400" dirty="0">
              <a:latin typeface="+mj-lt"/>
            </a:endParaRPr>
          </a:p>
        </p:txBody>
      </p:sp>
      <p:sp>
        <p:nvSpPr>
          <p:cNvPr id="6" name="TextBox 5">
            <a:extLst>
              <a:ext uri="{FF2B5EF4-FFF2-40B4-BE49-F238E27FC236}">
                <a16:creationId xmlns:a16="http://schemas.microsoft.com/office/drawing/2014/main" id="{5DF87140-3955-433C-961D-6C9A292E047A}"/>
              </a:ext>
            </a:extLst>
          </p:cNvPr>
          <p:cNvSpPr txBox="1"/>
          <p:nvPr/>
        </p:nvSpPr>
        <p:spPr>
          <a:xfrm>
            <a:off x="480488" y="1114905"/>
            <a:ext cx="5446179" cy="5070744"/>
          </a:xfrm>
          <a:custGeom>
            <a:avLst/>
            <a:gdLst>
              <a:gd name="connsiteX0" fmla="*/ 0 w 5446179"/>
              <a:gd name="connsiteY0" fmla="*/ 0 h 5070744"/>
              <a:gd name="connsiteX1" fmla="*/ 435694 w 5446179"/>
              <a:gd name="connsiteY1" fmla="*/ 0 h 5070744"/>
              <a:gd name="connsiteX2" fmla="*/ 1034774 w 5446179"/>
              <a:gd name="connsiteY2" fmla="*/ 0 h 5070744"/>
              <a:gd name="connsiteX3" fmla="*/ 1688315 w 5446179"/>
              <a:gd name="connsiteY3" fmla="*/ 0 h 5070744"/>
              <a:gd name="connsiteX4" fmla="*/ 2124010 w 5446179"/>
              <a:gd name="connsiteY4" fmla="*/ 0 h 5070744"/>
              <a:gd name="connsiteX5" fmla="*/ 2559704 w 5446179"/>
              <a:gd name="connsiteY5" fmla="*/ 0 h 5070744"/>
              <a:gd name="connsiteX6" fmla="*/ 3049860 w 5446179"/>
              <a:gd name="connsiteY6" fmla="*/ 0 h 5070744"/>
              <a:gd name="connsiteX7" fmla="*/ 3485555 w 5446179"/>
              <a:gd name="connsiteY7" fmla="*/ 0 h 5070744"/>
              <a:gd name="connsiteX8" fmla="*/ 3975711 w 5446179"/>
              <a:gd name="connsiteY8" fmla="*/ 0 h 5070744"/>
              <a:gd name="connsiteX9" fmla="*/ 4411405 w 5446179"/>
              <a:gd name="connsiteY9" fmla="*/ 0 h 5070744"/>
              <a:gd name="connsiteX10" fmla="*/ 5446179 w 5446179"/>
              <a:gd name="connsiteY10" fmla="*/ 0 h 5070744"/>
              <a:gd name="connsiteX11" fmla="*/ 5446179 w 5446179"/>
              <a:gd name="connsiteY11" fmla="*/ 664831 h 5070744"/>
              <a:gd name="connsiteX12" fmla="*/ 5446179 w 5446179"/>
              <a:gd name="connsiteY12" fmla="*/ 1126832 h 5070744"/>
              <a:gd name="connsiteX13" fmla="*/ 5446179 w 5446179"/>
              <a:gd name="connsiteY13" fmla="*/ 1538126 h 5070744"/>
              <a:gd name="connsiteX14" fmla="*/ 5446179 w 5446179"/>
              <a:gd name="connsiteY14" fmla="*/ 1949419 h 5070744"/>
              <a:gd name="connsiteX15" fmla="*/ 5446179 w 5446179"/>
              <a:gd name="connsiteY15" fmla="*/ 2512835 h 5070744"/>
              <a:gd name="connsiteX16" fmla="*/ 5446179 w 5446179"/>
              <a:gd name="connsiteY16" fmla="*/ 3025544 h 5070744"/>
              <a:gd name="connsiteX17" fmla="*/ 5446179 w 5446179"/>
              <a:gd name="connsiteY17" fmla="*/ 3639667 h 5070744"/>
              <a:gd name="connsiteX18" fmla="*/ 5446179 w 5446179"/>
              <a:gd name="connsiteY18" fmla="*/ 4203083 h 5070744"/>
              <a:gd name="connsiteX19" fmla="*/ 5446179 w 5446179"/>
              <a:gd name="connsiteY19" fmla="*/ 5070744 h 5070744"/>
              <a:gd name="connsiteX20" fmla="*/ 4956023 w 5446179"/>
              <a:gd name="connsiteY20" fmla="*/ 5070744 h 5070744"/>
              <a:gd name="connsiteX21" fmla="*/ 4411405 w 5446179"/>
              <a:gd name="connsiteY21" fmla="*/ 5070744 h 5070744"/>
              <a:gd name="connsiteX22" fmla="*/ 3812325 w 5446179"/>
              <a:gd name="connsiteY22" fmla="*/ 5070744 h 5070744"/>
              <a:gd name="connsiteX23" fmla="*/ 3322169 w 5446179"/>
              <a:gd name="connsiteY23" fmla="*/ 5070744 h 5070744"/>
              <a:gd name="connsiteX24" fmla="*/ 2886475 w 5446179"/>
              <a:gd name="connsiteY24" fmla="*/ 5070744 h 5070744"/>
              <a:gd name="connsiteX25" fmla="*/ 2232933 w 5446179"/>
              <a:gd name="connsiteY25" fmla="*/ 5070744 h 5070744"/>
              <a:gd name="connsiteX26" fmla="*/ 1633854 w 5446179"/>
              <a:gd name="connsiteY26" fmla="*/ 5070744 h 5070744"/>
              <a:gd name="connsiteX27" fmla="*/ 1198159 w 5446179"/>
              <a:gd name="connsiteY27" fmla="*/ 5070744 h 5070744"/>
              <a:gd name="connsiteX28" fmla="*/ 762465 w 5446179"/>
              <a:gd name="connsiteY28" fmla="*/ 5070744 h 5070744"/>
              <a:gd name="connsiteX29" fmla="*/ 0 w 5446179"/>
              <a:gd name="connsiteY29" fmla="*/ 5070744 h 5070744"/>
              <a:gd name="connsiteX30" fmla="*/ 0 w 5446179"/>
              <a:gd name="connsiteY30" fmla="*/ 4456621 h 5070744"/>
              <a:gd name="connsiteX31" fmla="*/ 0 w 5446179"/>
              <a:gd name="connsiteY31" fmla="*/ 3994619 h 5070744"/>
              <a:gd name="connsiteX32" fmla="*/ 0 w 5446179"/>
              <a:gd name="connsiteY32" fmla="*/ 3481911 h 5070744"/>
              <a:gd name="connsiteX33" fmla="*/ 0 w 5446179"/>
              <a:gd name="connsiteY33" fmla="*/ 2817080 h 5070744"/>
              <a:gd name="connsiteX34" fmla="*/ 0 w 5446179"/>
              <a:gd name="connsiteY34" fmla="*/ 2355079 h 5070744"/>
              <a:gd name="connsiteX35" fmla="*/ 0 w 5446179"/>
              <a:gd name="connsiteY35" fmla="*/ 1893078 h 5070744"/>
              <a:gd name="connsiteX36" fmla="*/ 0 w 5446179"/>
              <a:gd name="connsiteY36" fmla="*/ 1278954 h 5070744"/>
              <a:gd name="connsiteX37" fmla="*/ 0 w 5446179"/>
              <a:gd name="connsiteY37" fmla="*/ 664831 h 5070744"/>
              <a:gd name="connsiteX38" fmla="*/ 0 w 5446179"/>
              <a:gd name="connsiteY38" fmla="*/ 0 h 5070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446179" h="5070744" fill="none" extrusionOk="0">
                <a:moveTo>
                  <a:pt x="0" y="0"/>
                </a:moveTo>
                <a:cubicBezTo>
                  <a:pt x="136513" y="-42648"/>
                  <a:pt x="284164" y="23078"/>
                  <a:pt x="435694" y="0"/>
                </a:cubicBezTo>
                <a:cubicBezTo>
                  <a:pt x="587224" y="-23078"/>
                  <a:pt x="891414" y="37159"/>
                  <a:pt x="1034774" y="0"/>
                </a:cubicBezTo>
                <a:cubicBezTo>
                  <a:pt x="1178134" y="-37159"/>
                  <a:pt x="1392106" y="66788"/>
                  <a:pt x="1688315" y="0"/>
                </a:cubicBezTo>
                <a:cubicBezTo>
                  <a:pt x="1984524" y="-66788"/>
                  <a:pt x="1963657" y="23766"/>
                  <a:pt x="2124010" y="0"/>
                </a:cubicBezTo>
                <a:cubicBezTo>
                  <a:pt x="2284363" y="-23766"/>
                  <a:pt x="2395818" y="49100"/>
                  <a:pt x="2559704" y="0"/>
                </a:cubicBezTo>
                <a:cubicBezTo>
                  <a:pt x="2723590" y="-49100"/>
                  <a:pt x="2888817" y="8737"/>
                  <a:pt x="3049860" y="0"/>
                </a:cubicBezTo>
                <a:cubicBezTo>
                  <a:pt x="3210903" y="-8737"/>
                  <a:pt x="3374930" y="21744"/>
                  <a:pt x="3485555" y="0"/>
                </a:cubicBezTo>
                <a:cubicBezTo>
                  <a:pt x="3596181" y="-21744"/>
                  <a:pt x="3757903" y="10321"/>
                  <a:pt x="3975711" y="0"/>
                </a:cubicBezTo>
                <a:cubicBezTo>
                  <a:pt x="4193519" y="-10321"/>
                  <a:pt x="4196044" y="4775"/>
                  <a:pt x="4411405" y="0"/>
                </a:cubicBezTo>
                <a:cubicBezTo>
                  <a:pt x="4626766" y="-4775"/>
                  <a:pt x="5153875" y="115791"/>
                  <a:pt x="5446179" y="0"/>
                </a:cubicBezTo>
                <a:cubicBezTo>
                  <a:pt x="5466741" y="275921"/>
                  <a:pt x="5423176" y="493407"/>
                  <a:pt x="5446179" y="664831"/>
                </a:cubicBezTo>
                <a:cubicBezTo>
                  <a:pt x="5469182" y="836255"/>
                  <a:pt x="5443958" y="992183"/>
                  <a:pt x="5446179" y="1126832"/>
                </a:cubicBezTo>
                <a:cubicBezTo>
                  <a:pt x="5448400" y="1261481"/>
                  <a:pt x="5442382" y="1387067"/>
                  <a:pt x="5446179" y="1538126"/>
                </a:cubicBezTo>
                <a:cubicBezTo>
                  <a:pt x="5449976" y="1689185"/>
                  <a:pt x="5410593" y="1852323"/>
                  <a:pt x="5446179" y="1949419"/>
                </a:cubicBezTo>
                <a:cubicBezTo>
                  <a:pt x="5481765" y="2046515"/>
                  <a:pt x="5395802" y="2260286"/>
                  <a:pt x="5446179" y="2512835"/>
                </a:cubicBezTo>
                <a:cubicBezTo>
                  <a:pt x="5496556" y="2765384"/>
                  <a:pt x="5397974" y="2841405"/>
                  <a:pt x="5446179" y="3025544"/>
                </a:cubicBezTo>
                <a:cubicBezTo>
                  <a:pt x="5494384" y="3209683"/>
                  <a:pt x="5393748" y="3336542"/>
                  <a:pt x="5446179" y="3639667"/>
                </a:cubicBezTo>
                <a:cubicBezTo>
                  <a:pt x="5498610" y="3942792"/>
                  <a:pt x="5406285" y="3962497"/>
                  <a:pt x="5446179" y="4203083"/>
                </a:cubicBezTo>
                <a:cubicBezTo>
                  <a:pt x="5486073" y="4443669"/>
                  <a:pt x="5407757" y="4895817"/>
                  <a:pt x="5446179" y="5070744"/>
                </a:cubicBezTo>
                <a:cubicBezTo>
                  <a:pt x="5253741" y="5096731"/>
                  <a:pt x="5084406" y="5057331"/>
                  <a:pt x="4956023" y="5070744"/>
                </a:cubicBezTo>
                <a:cubicBezTo>
                  <a:pt x="4827640" y="5084157"/>
                  <a:pt x="4636471" y="5062286"/>
                  <a:pt x="4411405" y="5070744"/>
                </a:cubicBezTo>
                <a:cubicBezTo>
                  <a:pt x="4186339" y="5079202"/>
                  <a:pt x="4059331" y="5061053"/>
                  <a:pt x="3812325" y="5070744"/>
                </a:cubicBezTo>
                <a:cubicBezTo>
                  <a:pt x="3565319" y="5080435"/>
                  <a:pt x="3539507" y="5063347"/>
                  <a:pt x="3322169" y="5070744"/>
                </a:cubicBezTo>
                <a:cubicBezTo>
                  <a:pt x="3104831" y="5078141"/>
                  <a:pt x="3066888" y="5028490"/>
                  <a:pt x="2886475" y="5070744"/>
                </a:cubicBezTo>
                <a:cubicBezTo>
                  <a:pt x="2706062" y="5112998"/>
                  <a:pt x="2467944" y="5037965"/>
                  <a:pt x="2232933" y="5070744"/>
                </a:cubicBezTo>
                <a:cubicBezTo>
                  <a:pt x="1997922" y="5103523"/>
                  <a:pt x="1764231" y="5039648"/>
                  <a:pt x="1633854" y="5070744"/>
                </a:cubicBezTo>
                <a:cubicBezTo>
                  <a:pt x="1503477" y="5101840"/>
                  <a:pt x="1320383" y="5050245"/>
                  <a:pt x="1198159" y="5070744"/>
                </a:cubicBezTo>
                <a:cubicBezTo>
                  <a:pt x="1075936" y="5091243"/>
                  <a:pt x="856164" y="5020915"/>
                  <a:pt x="762465" y="5070744"/>
                </a:cubicBezTo>
                <a:cubicBezTo>
                  <a:pt x="668766" y="5120573"/>
                  <a:pt x="376265" y="5010369"/>
                  <a:pt x="0" y="5070744"/>
                </a:cubicBezTo>
                <a:cubicBezTo>
                  <a:pt x="-9531" y="4826327"/>
                  <a:pt x="49262" y="4622876"/>
                  <a:pt x="0" y="4456621"/>
                </a:cubicBezTo>
                <a:cubicBezTo>
                  <a:pt x="-49262" y="4290366"/>
                  <a:pt x="14379" y="4163510"/>
                  <a:pt x="0" y="3994619"/>
                </a:cubicBezTo>
                <a:cubicBezTo>
                  <a:pt x="-14379" y="3825728"/>
                  <a:pt x="43893" y="3662926"/>
                  <a:pt x="0" y="3481911"/>
                </a:cubicBezTo>
                <a:cubicBezTo>
                  <a:pt x="-43893" y="3300896"/>
                  <a:pt x="45730" y="3048414"/>
                  <a:pt x="0" y="2817080"/>
                </a:cubicBezTo>
                <a:cubicBezTo>
                  <a:pt x="-45730" y="2585746"/>
                  <a:pt x="22819" y="2528326"/>
                  <a:pt x="0" y="2355079"/>
                </a:cubicBezTo>
                <a:cubicBezTo>
                  <a:pt x="-22819" y="2181832"/>
                  <a:pt x="20536" y="2029117"/>
                  <a:pt x="0" y="1893078"/>
                </a:cubicBezTo>
                <a:cubicBezTo>
                  <a:pt x="-20536" y="1757039"/>
                  <a:pt x="53795" y="1478676"/>
                  <a:pt x="0" y="1278954"/>
                </a:cubicBezTo>
                <a:cubicBezTo>
                  <a:pt x="-53795" y="1079232"/>
                  <a:pt x="33894" y="814200"/>
                  <a:pt x="0" y="664831"/>
                </a:cubicBezTo>
                <a:cubicBezTo>
                  <a:pt x="-33894" y="515462"/>
                  <a:pt x="46809" y="259657"/>
                  <a:pt x="0" y="0"/>
                </a:cubicBezTo>
                <a:close/>
              </a:path>
              <a:path w="5446179" h="5070744" stroke="0" extrusionOk="0">
                <a:moveTo>
                  <a:pt x="0" y="0"/>
                </a:moveTo>
                <a:cubicBezTo>
                  <a:pt x="281883" y="-60137"/>
                  <a:pt x="429446" y="50904"/>
                  <a:pt x="599080" y="0"/>
                </a:cubicBezTo>
                <a:cubicBezTo>
                  <a:pt x="768714" y="-50904"/>
                  <a:pt x="980096" y="32629"/>
                  <a:pt x="1252621" y="0"/>
                </a:cubicBezTo>
                <a:cubicBezTo>
                  <a:pt x="1525146" y="-32629"/>
                  <a:pt x="1541538" y="23376"/>
                  <a:pt x="1742777" y="0"/>
                </a:cubicBezTo>
                <a:cubicBezTo>
                  <a:pt x="1944016" y="-23376"/>
                  <a:pt x="2174903" y="6780"/>
                  <a:pt x="2396319" y="0"/>
                </a:cubicBezTo>
                <a:cubicBezTo>
                  <a:pt x="2617735" y="-6780"/>
                  <a:pt x="2845526" y="67150"/>
                  <a:pt x="3049860" y="0"/>
                </a:cubicBezTo>
                <a:cubicBezTo>
                  <a:pt x="3254194" y="-67150"/>
                  <a:pt x="3330836" y="27270"/>
                  <a:pt x="3540016" y="0"/>
                </a:cubicBezTo>
                <a:cubicBezTo>
                  <a:pt x="3749196" y="-27270"/>
                  <a:pt x="3976387" y="66117"/>
                  <a:pt x="4139096" y="0"/>
                </a:cubicBezTo>
                <a:cubicBezTo>
                  <a:pt x="4301805" y="-66117"/>
                  <a:pt x="4589325" y="39916"/>
                  <a:pt x="4738176" y="0"/>
                </a:cubicBezTo>
                <a:cubicBezTo>
                  <a:pt x="4887027" y="-39916"/>
                  <a:pt x="5110346" y="78819"/>
                  <a:pt x="5446179" y="0"/>
                </a:cubicBezTo>
                <a:cubicBezTo>
                  <a:pt x="5505806" y="223528"/>
                  <a:pt x="5402448" y="284931"/>
                  <a:pt x="5446179" y="563416"/>
                </a:cubicBezTo>
                <a:cubicBezTo>
                  <a:pt x="5489910" y="841901"/>
                  <a:pt x="5386497" y="874261"/>
                  <a:pt x="5446179" y="1126832"/>
                </a:cubicBezTo>
                <a:cubicBezTo>
                  <a:pt x="5505861" y="1379403"/>
                  <a:pt x="5439245" y="1516537"/>
                  <a:pt x="5446179" y="1690248"/>
                </a:cubicBezTo>
                <a:cubicBezTo>
                  <a:pt x="5453113" y="1863959"/>
                  <a:pt x="5417254" y="1943195"/>
                  <a:pt x="5446179" y="2101542"/>
                </a:cubicBezTo>
                <a:cubicBezTo>
                  <a:pt x="5475104" y="2259889"/>
                  <a:pt x="5443971" y="2607455"/>
                  <a:pt x="5446179" y="2766373"/>
                </a:cubicBezTo>
                <a:cubicBezTo>
                  <a:pt x="5448387" y="2925291"/>
                  <a:pt x="5408720" y="3250166"/>
                  <a:pt x="5446179" y="3380496"/>
                </a:cubicBezTo>
                <a:cubicBezTo>
                  <a:pt x="5483638" y="3510826"/>
                  <a:pt x="5405012" y="3749357"/>
                  <a:pt x="5446179" y="4045327"/>
                </a:cubicBezTo>
                <a:cubicBezTo>
                  <a:pt x="5487346" y="4341297"/>
                  <a:pt x="5437955" y="4698326"/>
                  <a:pt x="5446179" y="5070744"/>
                </a:cubicBezTo>
                <a:cubicBezTo>
                  <a:pt x="5328510" y="5106424"/>
                  <a:pt x="5150687" y="5032931"/>
                  <a:pt x="5064946" y="5070744"/>
                </a:cubicBezTo>
                <a:cubicBezTo>
                  <a:pt x="4979205" y="5108557"/>
                  <a:pt x="4765736" y="5016232"/>
                  <a:pt x="4520329" y="5070744"/>
                </a:cubicBezTo>
                <a:cubicBezTo>
                  <a:pt x="4274922" y="5125256"/>
                  <a:pt x="4231844" y="5051517"/>
                  <a:pt x="4139096" y="5070744"/>
                </a:cubicBezTo>
                <a:cubicBezTo>
                  <a:pt x="4046348" y="5089971"/>
                  <a:pt x="3788979" y="5064382"/>
                  <a:pt x="3648940" y="5070744"/>
                </a:cubicBezTo>
                <a:cubicBezTo>
                  <a:pt x="3508901" y="5077106"/>
                  <a:pt x="3306362" y="5029241"/>
                  <a:pt x="3213246" y="5070744"/>
                </a:cubicBezTo>
                <a:cubicBezTo>
                  <a:pt x="3120130" y="5112247"/>
                  <a:pt x="2800961" y="5032845"/>
                  <a:pt x="2668628" y="5070744"/>
                </a:cubicBezTo>
                <a:cubicBezTo>
                  <a:pt x="2536295" y="5108643"/>
                  <a:pt x="2290945" y="5016198"/>
                  <a:pt x="2069548" y="5070744"/>
                </a:cubicBezTo>
                <a:cubicBezTo>
                  <a:pt x="1848151" y="5125290"/>
                  <a:pt x="1681530" y="5034133"/>
                  <a:pt x="1416007" y="5070744"/>
                </a:cubicBezTo>
                <a:cubicBezTo>
                  <a:pt x="1150484" y="5107355"/>
                  <a:pt x="985067" y="5066350"/>
                  <a:pt x="816927" y="5070744"/>
                </a:cubicBezTo>
                <a:cubicBezTo>
                  <a:pt x="648787" y="5075138"/>
                  <a:pt x="402354" y="4991329"/>
                  <a:pt x="0" y="5070744"/>
                </a:cubicBezTo>
                <a:cubicBezTo>
                  <a:pt x="-42681" y="4869090"/>
                  <a:pt x="14613" y="4742394"/>
                  <a:pt x="0" y="4507328"/>
                </a:cubicBezTo>
                <a:cubicBezTo>
                  <a:pt x="-14613" y="4272262"/>
                  <a:pt x="64833" y="4058450"/>
                  <a:pt x="0" y="3842497"/>
                </a:cubicBezTo>
                <a:cubicBezTo>
                  <a:pt x="-64833" y="3626544"/>
                  <a:pt x="6129" y="3575288"/>
                  <a:pt x="0" y="3329789"/>
                </a:cubicBezTo>
                <a:cubicBezTo>
                  <a:pt x="-6129" y="3084290"/>
                  <a:pt x="40494" y="3091999"/>
                  <a:pt x="0" y="2867787"/>
                </a:cubicBezTo>
                <a:cubicBezTo>
                  <a:pt x="-40494" y="2643575"/>
                  <a:pt x="21328" y="2388754"/>
                  <a:pt x="0" y="2202957"/>
                </a:cubicBezTo>
                <a:cubicBezTo>
                  <a:pt x="-21328" y="2017160"/>
                  <a:pt x="53784" y="1746324"/>
                  <a:pt x="0" y="1588833"/>
                </a:cubicBezTo>
                <a:cubicBezTo>
                  <a:pt x="-53784" y="1431342"/>
                  <a:pt x="13192" y="1311826"/>
                  <a:pt x="0" y="1177539"/>
                </a:cubicBezTo>
                <a:cubicBezTo>
                  <a:pt x="-13192" y="1043252"/>
                  <a:pt x="60499" y="816273"/>
                  <a:pt x="0" y="614123"/>
                </a:cubicBezTo>
                <a:cubicBezTo>
                  <a:pt x="-60499" y="411973"/>
                  <a:pt x="65364" y="260888"/>
                  <a:pt x="0" y="0"/>
                </a:cubicBezTo>
                <a:close/>
              </a:path>
            </a:pathLst>
          </a:custGeom>
          <a:solidFill>
            <a:schemeClr val="tx1"/>
          </a:solidFill>
          <a:ln>
            <a:noFill/>
            <a:extLst>
              <a:ext uri="{C807C97D-BFC1-408E-A445-0C87EB9F89A2}">
                <ask:lineSketchStyleProps xmlns:ask="http://schemas.microsoft.com/office/drawing/2018/sketchyshapes" sd="3325784246">
                  <a:prstGeom prst="rect">
                    <a:avLst/>
                  </a:prstGeom>
                  <ask:type>
                    <ask:lineSketchScribble/>
                  </ask:type>
                </ask:lineSketchStyleProps>
              </a:ext>
            </a:extLst>
          </a:ln>
          <a:effectLst/>
        </p:spPr>
        <p:txBody>
          <a:bodyPr/>
          <a:lstStyle>
            <a:defPPr>
              <a:defRPr lang="en-US"/>
            </a:defPPr>
            <a:lvl1pPr indent="0">
              <a:lnSpc>
                <a:spcPct val="150000"/>
              </a:lnSpc>
              <a:spcBef>
                <a:spcPct val="20000"/>
              </a:spcBef>
              <a:buClr>
                <a:schemeClr val="accent2"/>
              </a:buClr>
              <a:buSzPct val="140000"/>
              <a:buFont typeface="Arial"/>
              <a:buNone/>
              <a:defRPr sz="2000" b="1">
                <a:solidFill>
                  <a:schemeClr val="accent6">
                    <a:lumMod val="75000"/>
                  </a:schemeClr>
                </a:solidFill>
                <a:latin typeface="+mj-lt"/>
                <a:cs typeface="Trebuchet MS"/>
              </a:defRPr>
            </a:lvl1pPr>
            <a:lvl2pPr marL="742950" indent="-285750">
              <a:spcBef>
                <a:spcPct val="20000"/>
              </a:spcBef>
              <a:buFont typeface="Arial"/>
              <a:buChar char="–"/>
              <a:defRPr>
                <a:latin typeface="Trebuchet MS"/>
                <a:cs typeface="Trebuchet MS"/>
              </a:defRPr>
            </a:lvl2pPr>
            <a:lvl3pPr marL="1143000" indent="-228600">
              <a:spcBef>
                <a:spcPct val="20000"/>
              </a:spcBef>
              <a:buFont typeface="Arial"/>
              <a:buChar char="•"/>
              <a:defRPr sz="1600">
                <a:latin typeface="Trebuchet MS"/>
                <a:cs typeface="Trebuchet MS"/>
              </a:defRPr>
            </a:lvl3pPr>
            <a:lvl4pPr marL="1600200" indent="-228600">
              <a:spcBef>
                <a:spcPct val="20000"/>
              </a:spcBef>
              <a:buFont typeface="Arial"/>
              <a:buChar char="–"/>
              <a:defRPr sz="1300">
                <a:latin typeface="Trebuchet MS"/>
                <a:cs typeface="Trebuchet MS"/>
              </a:defRPr>
            </a:lvl4pPr>
            <a:lvl5pPr marL="2057400" indent="-228600">
              <a:spcBef>
                <a:spcPct val="20000"/>
              </a:spcBef>
              <a:buFont typeface="Arial"/>
              <a:buChar char="»"/>
              <a:defRPr sz="1100">
                <a:latin typeface="Trebuchet MS"/>
                <a:cs typeface="Trebuchet MS"/>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sz="1000" dirty="0">
                <a:solidFill>
                  <a:schemeClr val="accent6">
                    <a:lumMod val="60000"/>
                    <a:lumOff val="40000"/>
                  </a:schemeClr>
                </a:solidFill>
                <a:latin typeface="Courier New" panose="02070309020205020404" pitchFamily="49" charset="0"/>
                <a:cs typeface="+mn-cs"/>
              </a:rPr>
              <a:t>create or replace procedure </a:t>
            </a:r>
            <a:r>
              <a:rPr lang="en-US" sz="1000" b="0" dirty="0">
                <a:solidFill>
                  <a:schemeClr val="bg1"/>
                </a:solidFill>
                <a:latin typeface="Courier New" panose="02070309020205020404" pitchFamily="49" charset="0"/>
                <a:cs typeface="+mn-cs"/>
              </a:rPr>
              <a:t>transfer</a:t>
            </a:r>
            <a:r>
              <a:rPr lang="en-US" sz="1000" b="0" dirty="0">
                <a:solidFill>
                  <a:schemeClr val="accent6">
                    <a:lumMod val="60000"/>
                    <a:lumOff val="40000"/>
                  </a:schemeClr>
                </a:solidFill>
                <a:latin typeface="Courier New" panose="02070309020205020404" pitchFamily="49" charset="0"/>
                <a:cs typeface="+mn-cs"/>
              </a:rPr>
              <a:t>(</a:t>
            </a:r>
          </a:p>
          <a:p>
            <a:r>
              <a:rPr lang="en-US" sz="1000" b="0" dirty="0">
                <a:solidFill>
                  <a:schemeClr val="bg1"/>
                </a:solidFill>
                <a:latin typeface="Courier New" panose="02070309020205020404" pitchFamily="49" charset="0"/>
                <a:cs typeface="+mn-cs"/>
              </a:rPr>
              <a:t>   sender </a:t>
            </a:r>
            <a:r>
              <a:rPr lang="en-US" sz="1000" b="0" dirty="0">
                <a:solidFill>
                  <a:schemeClr val="accent6">
                    <a:lumMod val="60000"/>
                    <a:lumOff val="40000"/>
                  </a:schemeClr>
                </a:solidFill>
                <a:latin typeface="Courier New" panose="02070309020205020404" pitchFamily="49" charset="0"/>
                <a:cs typeface="+mn-cs"/>
              </a:rPr>
              <a:t>int,</a:t>
            </a:r>
          </a:p>
          <a:p>
            <a:r>
              <a:rPr lang="en-US" sz="1000" b="0" dirty="0">
                <a:solidFill>
                  <a:schemeClr val="accent6">
                    <a:lumMod val="60000"/>
                    <a:lumOff val="40000"/>
                  </a:schemeClr>
                </a:solidFill>
                <a:latin typeface="Courier New" panose="02070309020205020404" pitchFamily="49" charset="0"/>
                <a:cs typeface="+mn-cs"/>
              </a:rPr>
              <a:t>   </a:t>
            </a:r>
            <a:r>
              <a:rPr lang="en-US" sz="1000" b="0" dirty="0">
                <a:solidFill>
                  <a:schemeClr val="bg1"/>
                </a:solidFill>
                <a:latin typeface="Courier New" panose="02070309020205020404" pitchFamily="49" charset="0"/>
                <a:cs typeface="+mn-cs"/>
              </a:rPr>
              <a:t>receiver</a:t>
            </a:r>
            <a:r>
              <a:rPr lang="en-US" sz="1000" b="0" dirty="0">
                <a:solidFill>
                  <a:schemeClr val="accent6">
                    <a:lumMod val="60000"/>
                    <a:lumOff val="40000"/>
                  </a:schemeClr>
                </a:solidFill>
                <a:latin typeface="Courier New" panose="02070309020205020404" pitchFamily="49" charset="0"/>
                <a:cs typeface="+mn-cs"/>
              </a:rPr>
              <a:t> int, </a:t>
            </a:r>
          </a:p>
          <a:p>
            <a:r>
              <a:rPr lang="en-US" sz="1000" b="0" dirty="0">
                <a:solidFill>
                  <a:schemeClr val="accent6">
                    <a:lumMod val="60000"/>
                    <a:lumOff val="40000"/>
                  </a:schemeClr>
                </a:solidFill>
                <a:latin typeface="Courier New" panose="02070309020205020404" pitchFamily="49" charset="0"/>
                <a:cs typeface="+mn-cs"/>
              </a:rPr>
              <a:t>   </a:t>
            </a:r>
            <a:r>
              <a:rPr lang="en-US" sz="1000" b="0" dirty="0">
                <a:solidFill>
                  <a:schemeClr val="bg1"/>
                </a:solidFill>
                <a:latin typeface="Courier New" panose="02070309020205020404" pitchFamily="49" charset="0"/>
                <a:cs typeface="+mn-cs"/>
              </a:rPr>
              <a:t>amount</a:t>
            </a:r>
            <a:r>
              <a:rPr lang="en-US" sz="1000" b="0" dirty="0">
                <a:solidFill>
                  <a:schemeClr val="accent6">
                    <a:lumMod val="60000"/>
                    <a:lumOff val="40000"/>
                  </a:schemeClr>
                </a:solidFill>
                <a:latin typeface="Courier New" panose="02070309020205020404" pitchFamily="49" charset="0"/>
                <a:cs typeface="+mn-cs"/>
              </a:rPr>
              <a:t> dec</a:t>
            </a:r>
          </a:p>
          <a:p>
            <a:r>
              <a:rPr lang="en-US" sz="1000" b="0" dirty="0">
                <a:solidFill>
                  <a:schemeClr val="accent6">
                    <a:lumMod val="60000"/>
                    <a:lumOff val="40000"/>
                  </a:schemeClr>
                </a:solidFill>
                <a:latin typeface="Courier New" panose="02070309020205020404" pitchFamily="49" charset="0"/>
                <a:cs typeface="+mn-cs"/>
              </a:rPr>
              <a:t>)</a:t>
            </a:r>
          </a:p>
          <a:p>
            <a:r>
              <a:rPr lang="en-US" sz="1000" b="0" dirty="0">
                <a:solidFill>
                  <a:schemeClr val="accent6">
                    <a:lumMod val="60000"/>
                    <a:lumOff val="40000"/>
                  </a:schemeClr>
                </a:solidFill>
                <a:latin typeface="Courier New" panose="02070309020205020404" pitchFamily="49" charset="0"/>
                <a:cs typeface="+mn-cs"/>
              </a:rPr>
              <a:t>language </a:t>
            </a:r>
            <a:r>
              <a:rPr lang="en-US" sz="1000" b="0" dirty="0" err="1">
                <a:solidFill>
                  <a:schemeClr val="accent6">
                    <a:lumMod val="60000"/>
                    <a:lumOff val="40000"/>
                  </a:schemeClr>
                </a:solidFill>
                <a:latin typeface="Courier New" panose="02070309020205020404" pitchFamily="49" charset="0"/>
                <a:cs typeface="+mn-cs"/>
              </a:rPr>
              <a:t>plpgsql</a:t>
            </a:r>
            <a:r>
              <a:rPr lang="en-US" sz="1000" b="0" dirty="0">
                <a:solidFill>
                  <a:schemeClr val="accent6">
                    <a:lumMod val="60000"/>
                    <a:lumOff val="40000"/>
                  </a:schemeClr>
                </a:solidFill>
                <a:latin typeface="Courier New" panose="02070309020205020404" pitchFamily="49" charset="0"/>
                <a:cs typeface="+mn-cs"/>
              </a:rPr>
              <a:t>    </a:t>
            </a:r>
          </a:p>
          <a:p>
            <a:r>
              <a:rPr lang="en-US" sz="1000" b="0" dirty="0">
                <a:solidFill>
                  <a:schemeClr val="accent6">
                    <a:lumMod val="60000"/>
                    <a:lumOff val="40000"/>
                  </a:schemeClr>
                </a:solidFill>
                <a:latin typeface="Courier New" panose="02070309020205020404" pitchFamily="49" charset="0"/>
                <a:cs typeface="+mn-cs"/>
              </a:rPr>
              <a:t>as $$</a:t>
            </a:r>
          </a:p>
          <a:p>
            <a:r>
              <a:rPr lang="en-US" sz="1000" b="0" dirty="0">
                <a:solidFill>
                  <a:schemeClr val="accent6">
                    <a:lumMod val="60000"/>
                    <a:lumOff val="40000"/>
                  </a:schemeClr>
                </a:solidFill>
                <a:latin typeface="Courier New" panose="02070309020205020404" pitchFamily="49" charset="0"/>
                <a:cs typeface="+mn-cs"/>
              </a:rPr>
              <a:t>begin</a:t>
            </a:r>
          </a:p>
          <a:p>
            <a:r>
              <a:rPr lang="en-US" sz="1000" b="0" dirty="0">
                <a:latin typeface="Courier New" panose="02070309020205020404" pitchFamily="49" charset="0"/>
                <a:cs typeface="+mn-cs"/>
              </a:rPr>
              <a:t>    -- subtracting the amount from the sender's account </a:t>
            </a:r>
          </a:p>
          <a:p>
            <a:r>
              <a:rPr lang="en-US" sz="1000" b="0" dirty="0">
                <a:solidFill>
                  <a:schemeClr val="accent6">
                    <a:lumMod val="60000"/>
                    <a:lumOff val="40000"/>
                  </a:schemeClr>
                </a:solidFill>
                <a:latin typeface="Courier New" panose="02070309020205020404" pitchFamily="49" charset="0"/>
                <a:cs typeface="+mn-cs"/>
              </a:rPr>
              <a:t>    update </a:t>
            </a:r>
            <a:r>
              <a:rPr lang="en-US" sz="1000" b="0" dirty="0">
                <a:solidFill>
                  <a:schemeClr val="bg1"/>
                </a:solidFill>
                <a:latin typeface="Courier New" panose="02070309020205020404" pitchFamily="49" charset="0"/>
                <a:cs typeface="+mn-cs"/>
              </a:rPr>
              <a:t>accounts</a:t>
            </a:r>
            <a:r>
              <a:rPr lang="en-US" sz="1000" b="0" dirty="0">
                <a:solidFill>
                  <a:schemeClr val="accent6">
                    <a:lumMod val="60000"/>
                    <a:lumOff val="40000"/>
                  </a:schemeClr>
                </a:solidFill>
                <a:latin typeface="Courier New" panose="02070309020205020404" pitchFamily="49" charset="0"/>
                <a:cs typeface="+mn-cs"/>
              </a:rPr>
              <a:t> </a:t>
            </a:r>
          </a:p>
          <a:p>
            <a:r>
              <a:rPr lang="en-US" sz="1000" b="0" dirty="0">
                <a:solidFill>
                  <a:schemeClr val="accent6">
                    <a:lumMod val="60000"/>
                    <a:lumOff val="40000"/>
                  </a:schemeClr>
                </a:solidFill>
                <a:latin typeface="Courier New" panose="02070309020205020404" pitchFamily="49" charset="0"/>
                <a:cs typeface="+mn-cs"/>
              </a:rPr>
              <a:t>    set </a:t>
            </a:r>
            <a:r>
              <a:rPr lang="en-US" sz="1000" b="0" dirty="0">
                <a:solidFill>
                  <a:schemeClr val="bg1"/>
                </a:solidFill>
                <a:latin typeface="Courier New" panose="02070309020205020404" pitchFamily="49" charset="0"/>
                <a:cs typeface="+mn-cs"/>
              </a:rPr>
              <a:t>balance</a:t>
            </a:r>
            <a:r>
              <a:rPr lang="en-US" sz="1000" b="0" dirty="0">
                <a:solidFill>
                  <a:schemeClr val="accent6">
                    <a:lumMod val="60000"/>
                    <a:lumOff val="40000"/>
                  </a:schemeClr>
                </a:solidFill>
                <a:latin typeface="Courier New" panose="02070309020205020404" pitchFamily="49" charset="0"/>
                <a:cs typeface="+mn-cs"/>
              </a:rPr>
              <a:t> = </a:t>
            </a:r>
            <a:r>
              <a:rPr lang="en-US" sz="1000" b="0" dirty="0">
                <a:solidFill>
                  <a:schemeClr val="bg1"/>
                </a:solidFill>
                <a:latin typeface="Courier New" panose="02070309020205020404" pitchFamily="49" charset="0"/>
                <a:cs typeface="+mn-cs"/>
              </a:rPr>
              <a:t>balance - amount </a:t>
            </a:r>
          </a:p>
          <a:p>
            <a:r>
              <a:rPr lang="en-US" sz="1000" b="0" dirty="0">
                <a:solidFill>
                  <a:schemeClr val="accent6">
                    <a:lumMod val="60000"/>
                    <a:lumOff val="40000"/>
                  </a:schemeClr>
                </a:solidFill>
                <a:latin typeface="Courier New" panose="02070309020205020404" pitchFamily="49" charset="0"/>
                <a:cs typeface="+mn-cs"/>
              </a:rPr>
              <a:t>    where </a:t>
            </a:r>
            <a:r>
              <a:rPr lang="en-US" sz="1000" b="0" dirty="0">
                <a:solidFill>
                  <a:schemeClr val="bg1"/>
                </a:solidFill>
                <a:latin typeface="Courier New" panose="02070309020205020404" pitchFamily="49" charset="0"/>
                <a:cs typeface="+mn-cs"/>
              </a:rPr>
              <a:t>id</a:t>
            </a:r>
            <a:r>
              <a:rPr lang="en-US" sz="1000" b="0" dirty="0">
                <a:solidFill>
                  <a:schemeClr val="accent6">
                    <a:lumMod val="60000"/>
                    <a:lumOff val="40000"/>
                  </a:schemeClr>
                </a:solidFill>
                <a:latin typeface="Courier New" panose="02070309020205020404" pitchFamily="49" charset="0"/>
                <a:cs typeface="+mn-cs"/>
              </a:rPr>
              <a:t> = </a:t>
            </a:r>
            <a:r>
              <a:rPr lang="en-US" sz="1000" b="0" dirty="0">
                <a:solidFill>
                  <a:schemeClr val="bg1"/>
                </a:solidFill>
                <a:latin typeface="Courier New" panose="02070309020205020404" pitchFamily="49" charset="0"/>
                <a:cs typeface="+mn-cs"/>
              </a:rPr>
              <a:t>sender</a:t>
            </a:r>
            <a:r>
              <a:rPr lang="en-US" sz="1000" b="0" dirty="0">
                <a:solidFill>
                  <a:schemeClr val="accent6">
                    <a:lumMod val="60000"/>
                    <a:lumOff val="40000"/>
                  </a:schemeClr>
                </a:solidFill>
                <a:latin typeface="Courier New" panose="02070309020205020404" pitchFamily="49" charset="0"/>
                <a:cs typeface="+mn-cs"/>
              </a:rPr>
              <a:t>;</a:t>
            </a:r>
          </a:p>
          <a:p>
            <a:endParaRPr lang="en-US" sz="1000" b="0" dirty="0">
              <a:solidFill>
                <a:schemeClr val="accent6">
                  <a:lumMod val="60000"/>
                  <a:lumOff val="40000"/>
                </a:schemeClr>
              </a:solidFill>
              <a:latin typeface="Courier New" panose="02070309020205020404" pitchFamily="49" charset="0"/>
              <a:cs typeface="+mn-cs"/>
            </a:endParaRPr>
          </a:p>
          <a:p>
            <a:r>
              <a:rPr lang="en-US" sz="1000" b="0" dirty="0">
                <a:solidFill>
                  <a:schemeClr val="accent6">
                    <a:lumMod val="60000"/>
                    <a:lumOff val="40000"/>
                  </a:schemeClr>
                </a:solidFill>
                <a:latin typeface="Courier New" panose="02070309020205020404" pitchFamily="49" charset="0"/>
                <a:cs typeface="+mn-cs"/>
              </a:rPr>
              <a:t>    </a:t>
            </a:r>
            <a:r>
              <a:rPr lang="en-US" sz="1000" b="0" dirty="0">
                <a:latin typeface="Courier New" panose="02070309020205020404" pitchFamily="49" charset="0"/>
                <a:cs typeface="+mn-cs"/>
              </a:rPr>
              <a:t>-- adding the amount to the receiver's account</a:t>
            </a:r>
          </a:p>
          <a:p>
            <a:r>
              <a:rPr lang="en-US" sz="1000" b="0" dirty="0">
                <a:solidFill>
                  <a:schemeClr val="accent6">
                    <a:lumMod val="60000"/>
                    <a:lumOff val="40000"/>
                  </a:schemeClr>
                </a:solidFill>
                <a:latin typeface="Courier New" panose="02070309020205020404" pitchFamily="49" charset="0"/>
                <a:cs typeface="+mn-cs"/>
              </a:rPr>
              <a:t>    update </a:t>
            </a:r>
            <a:r>
              <a:rPr lang="en-US" sz="1000" b="0" dirty="0">
                <a:solidFill>
                  <a:schemeClr val="bg1"/>
                </a:solidFill>
                <a:latin typeface="Courier New" panose="02070309020205020404" pitchFamily="49" charset="0"/>
                <a:cs typeface="+mn-cs"/>
              </a:rPr>
              <a:t>accounts</a:t>
            </a:r>
            <a:r>
              <a:rPr lang="en-US" sz="1000" b="0" dirty="0">
                <a:solidFill>
                  <a:schemeClr val="accent6">
                    <a:lumMod val="60000"/>
                    <a:lumOff val="40000"/>
                  </a:schemeClr>
                </a:solidFill>
                <a:latin typeface="Courier New" panose="02070309020205020404" pitchFamily="49" charset="0"/>
                <a:cs typeface="+mn-cs"/>
              </a:rPr>
              <a:t> </a:t>
            </a:r>
          </a:p>
          <a:p>
            <a:r>
              <a:rPr lang="en-US" sz="1000" b="0" dirty="0">
                <a:solidFill>
                  <a:schemeClr val="accent6">
                    <a:lumMod val="60000"/>
                    <a:lumOff val="40000"/>
                  </a:schemeClr>
                </a:solidFill>
                <a:latin typeface="Courier New" panose="02070309020205020404" pitchFamily="49" charset="0"/>
                <a:cs typeface="+mn-cs"/>
              </a:rPr>
              <a:t>    set </a:t>
            </a:r>
            <a:r>
              <a:rPr lang="en-US" sz="1000" b="0" dirty="0">
                <a:solidFill>
                  <a:schemeClr val="bg1"/>
                </a:solidFill>
                <a:latin typeface="Courier New" panose="02070309020205020404" pitchFamily="49" charset="0"/>
                <a:cs typeface="+mn-cs"/>
              </a:rPr>
              <a:t>balance</a:t>
            </a:r>
            <a:r>
              <a:rPr lang="en-US" sz="1000" b="0" dirty="0">
                <a:solidFill>
                  <a:schemeClr val="accent6">
                    <a:lumMod val="60000"/>
                    <a:lumOff val="40000"/>
                  </a:schemeClr>
                </a:solidFill>
                <a:latin typeface="Courier New" panose="02070309020205020404" pitchFamily="49" charset="0"/>
                <a:cs typeface="+mn-cs"/>
              </a:rPr>
              <a:t> = </a:t>
            </a:r>
            <a:r>
              <a:rPr lang="en-US" sz="1000" b="0" dirty="0">
                <a:solidFill>
                  <a:schemeClr val="bg1"/>
                </a:solidFill>
                <a:latin typeface="Courier New" panose="02070309020205020404" pitchFamily="49" charset="0"/>
                <a:cs typeface="+mn-cs"/>
              </a:rPr>
              <a:t>balance + amount </a:t>
            </a:r>
          </a:p>
          <a:p>
            <a:r>
              <a:rPr lang="en-US" sz="1000" b="0" dirty="0">
                <a:solidFill>
                  <a:schemeClr val="accent6">
                    <a:lumMod val="60000"/>
                    <a:lumOff val="40000"/>
                  </a:schemeClr>
                </a:solidFill>
                <a:latin typeface="Courier New" panose="02070309020205020404" pitchFamily="49" charset="0"/>
                <a:cs typeface="+mn-cs"/>
              </a:rPr>
              <a:t>    where </a:t>
            </a:r>
            <a:r>
              <a:rPr lang="en-US" sz="1000" b="0" dirty="0">
                <a:solidFill>
                  <a:schemeClr val="bg1"/>
                </a:solidFill>
                <a:latin typeface="Courier New" panose="02070309020205020404" pitchFamily="49" charset="0"/>
                <a:cs typeface="+mn-cs"/>
              </a:rPr>
              <a:t>id</a:t>
            </a:r>
            <a:r>
              <a:rPr lang="en-US" sz="1000" b="0" dirty="0">
                <a:solidFill>
                  <a:schemeClr val="accent6">
                    <a:lumMod val="60000"/>
                    <a:lumOff val="40000"/>
                  </a:schemeClr>
                </a:solidFill>
                <a:latin typeface="Courier New" panose="02070309020205020404" pitchFamily="49" charset="0"/>
                <a:cs typeface="+mn-cs"/>
              </a:rPr>
              <a:t> = </a:t>
            </a:r>
            <a:r>
              <a:rPr lang="en-US" sz="1000" b="0" dirty="0">
                <a:solidFill>
                  <a:schemeClr val="bg1"/>
                </a:solidFill>
                <a:latin typeface="Courier New" panose="02070309020205020404" pitchFamily="49" charset="0"/>
                <a:cs typeface="+mn-cs"/>
              </a:rPr>
              <a:t>receiver</a:t>
            </a:r>
            <a:r>
              <a:rPr lang="en-US" sz="1000" b="0" dirty="0">
                <a:solidFill>
                  <a:schemeClr val="accent6">
                    <a:lumMod val="60000"/>
                    <a:lumOff val="40000"/>
                  </a:schemeClr>
                </a:solidFill>
                <a:latin typeface="Courier New" panose="02070309020205020404" pitchFamily="49" charset="0"/>
                <a:cs typeface="+mn-cs"/>
              </a:rPr>
              <a:t>;</a:t>
            </a:r>
          </a:p>
          <a:p>
            <a:r>
              <a:rPr lang="en-US" sz="1000" b="0" dirty="0">
                <a:solidFill>
                  <a:schemeClr val="accent6">
                    <a:lumMod val="60000"/>
                    <a:lumOff val="40000"/>
                  </a:schemeClr>
                </a:solidFill>
                <a:latin typeface="Courier New" panose="02070309020205020404" pitchFamily="49" charset="0"/>
                <a:cs typeface="+mn-cs"/>
              </a:rPr>
              <a:t>    </a:t>
            </a:r>
            <a:r>
              <a:rPr lang="en-US" sz="1000" dirty="0">
                <a:solidFill>
                  <a:schemeClr val="accent6">
                    <a:lumMod val="60000"/>
                    <a:lumOff val="40000"/>
                  </a:schemeClr>
                </a:solidFill>
                <a:latin typeface="Courier New" panose="02070309020205020404" pitchFamily="49" charset="0"/>
                <a:cs typeface="+mn-cs"/>
              </a:rPr>
              <a:t>commit</a:t>
            </a:r>
            <a:r>
              <a:rPr lang="en-US" sz="1000" b="0" dirty="0">
                <a:solidFill>
                  <a:schemeClr val="accent6">
                    <a:lumMod val="60000"/>
                    <a:lumOff val="40000"/>
                  </a:schemeClr>
                </a:solidFill>
                <a:latin typeface="Courier New" panose="02070309020205020404" pitchFamily="49" charset="0"/>
                <a:cs typeface="+mn-cs"/>
              </a:rPr>
              <a:t>;</a:t>
            </a:r>
          </a:p>
          <a:p>
            <a:r>
              <a:rPr lang="en-US" sz="1000" b="0" dirty="0">
                <a:solidFill>
                  <a:schemeClr val="accent6">
                    <a:lumMod val="60000"/>
                    <a:lumOff val="40000"/>
                  </a:schemeClr>
                </a:solidFill>
                <a:latin typeface="Courier New" panose="02070309020205020404" pitchFamily="49" charset="0"/>
                <a:cs typeface="+mn-cs"/>
              </a:rPr>
              <a:t>end;$$</a:t>
            </a:r>
            <a:endParaRPr lang="en-US" b="0" dirty="0">
              <a:solidFill>
                <a:schemeClr val="accent1"/>
              </a:solidFill>
            </a:endParaRPr>
          </a:p>
        </p:txBody>
      </p:sp>
      <p:sp>
        <p:nvSpPr>
          <p:cNvPr id="8" name="TextBox 7">
            <a:extLst>
              <a:ext uri="{FF2B5EF4-FFF2-40B4-BE49-F238E27FC236}">
                <a16:creationId xmlns:a16="http://schemas.microsoft.com/office/drawing/2014/main" id="{66165F49-6C04-4DB0-B5BC-68581264A13C}"/>
              </a:ext>
            </a:extLst>
          </p:cNvPr>
          <p:cNvSpPr txBox="1"/>
          <p:nvPr/>
        </p:nvSpPr>
        <p:spPr>
          <a:xfrm>
            <a:off x="6638531" y="3147985"/>
            <a:ext cx="4673600" cy="502292"/>
          </a:xfrm>
          <a:custGeom>
            <a:avLst/>
            <a:gdLst>
              <a:gd name="connsiteX0" fmla="*/ 0 w 4673600"/>
              <a:gd name="connsiteY0" fmla="*/ 0 h 502292"/>
              <a:gd name="connsiteX1" fmla="*/ 537464 w 4673600"/>
              <a:gd name="connsiteY1" fmla="*/ 0 h 502292"/>
              <a:gd name="connsiteX2" fmla="*/ 1215136 w 4673600"/>
              <a:gd name="connsiteY2" fmla="*/ 0 h 502292"/>
              <a:gd name="connsiteX3" fmla="*/ 1705864 w 4673600"/>
              <a:gd name="connsiteY3" fmla="*/ 0 h 502292"/>
              <a:gd name="connsiteX4" fmla="*/ 2149856 w 4673600"/>
              <a:gd name="connsiteY4" fmla="*/ 0 h 502292"/>
              <a:gd name="connsiteX5" fmla="*/ 2640584 w 4673600"/>
              <a:gd name="connsiteY5" fmla="*/ 0 h 502292"/>
              <a:gd name="connsiteX6" fmla="*/ 3224784 w 4673600"/>
              <a:gd name="connsiteY6" fmla="*/ 0 h 502292"/>
              <a:gd name="connsiteX7" fmla="*/ 3715512 w 4673600"/>
              <a:gd name="connsiteY7" fmla="*/ 0 h 502292"/>
              <a:gd name="connsiteX8" fmla="*/ 4673600 w 4673600"/>
              <a:gd name="connsiteY8" fmla="*/ 0 h 502292"/>
              <a:gd name="connsiteX9" fmla="*/ 4673600 w 4673600"/>
              <a:gd name="connsiteY9" fmla="*/ 502292 h 502292"/>
              <a:gd name="connsiteX10" fmla="*/ 4089400 w 4673600"/>
              <a:gd name="connsiteY10" fmla="*/ 502292 h 502292"/>
              <a:gd name="connsiteX11" fmla="*/ 3551936 w 4673600"/>
              <a:gd name="connsiteY11" fmla="*/ 502292 h 502292"/>
              <a:gd name="connsiteX12" fmla="*/ 3061208 w 4673600"/>
              <a:gd name="connsiteY12" fmla="*/ 502292 h 502292"/>
              <a:gd name="connsiteX13" fmla="*/ 2383536 w 4673600"/>
              <a:gd name="connsiteY13" fmla="*/ 502292 h 502292"/>
              <a:gd name="connsiteX14" fmla="*/ 1752600 w 4673600"/>
              <a:gd name="connsiteY14" fmla="*/ 502292 h 502292"/>
              <a:gd name="connsiteX15" fmla="*/ 1308608 w 4673600"/>
              <a:gd name="connsiteY15" fmla="*/ 502292 h 502292"/>
              <a:gd name="connsiteX16" fmla="*/ 724408 w 4673600"/>
              <a:gd name="connsiteY16" fmla="*/ 502292 h 502292"/>
              <a:gd name="connsiteX17" fmla="*/ 0 w 4673600"/>
              <a:gd name="connsiteY17" fmla="*/ 502292 h 502292"/>
              <a:gd name="connsiteX18" fmla="*/ 0 w 4673600"/>
              <a:gd name="connsiteY18" fmla="*/ 0 h 502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73600" h="502292" fill="none" extrusionOk="0">
                <a:moveTo>
                  <a:pt x="0" y="0"/>
                </a:moveTo>
                <a:cubicBezTo>
                  <a:pt x="245924" y="-8148"/>
                  <a:pt x="384443" y="63871"/>
                  <a:pt x="537464" y="0"/>
                </a:cubicBezTo>
                <a:cubicBezTo>
                  <a:pt x="690485" y="-63871"/>
                  <a:pt x="1018137" y="43684"/>
                  <a:pt x="1215136" y="0"/>
                </a:cubicBezTo>
                <a:cubicBezTo>
                  <a:pt x="1412135" y="-43684"/>
                  <a:pt x="1572582" y="20521"/>
                  <a:pt x="1705864" y="0"/>
                </a:cubicBezTo>
                <a:cubicBezTo>
                  <a:pt x="1839146" y="-20521"/>
                  <a:pt x="1971932" y="21493"/>
                  <a:pt x="2149856" y="0"/>
                </a:cubicBezTo>
                <a:cubicBezTo>
                  <a:pt x="2327780" y="-21493"/>
                  <a:pt x="2516174" y="15982"/>
                  <a:pt x="2640584" y="0"/>
                </a:cubicBezTo>
                <a:cubicBezTo>
                  <a:pt x="2764994" y="-15982"/>
                  <a:pt x="2970671" y="69317"/>
                  <a:pt x="3224784" y="0"/>
                </a:cubicBezTo>
                <a:cubicBezTo>
                  <a:pt x="3478897" y="-69317"/>
                  <a:pt x="3530335" y="49599"/>
                  <a:pt x="3715512" y="0"/>
                </a:cubicBezTo>
                <a:cubicBezTo>
                  <a:pt x="3900689" y="-49599"/>
                  <a:pt x="4276058" y="40670"/>
                  <a:pt x="4673600" y="0"/>
                </a:cubicBezTo>
                <a:cubicBezTo>
                  <a:pt x="4726102" y="229904"/>
                  <a:pt x="4615959" y="328201"/>
                  <a:pt x="4673600" y="502292"/>
                </a:cubicBezTo>
                <a:cubicBezTo>
                  <a:pt x="4516215" y="556695"/>
                  <a:pt x="4246338" y="491228"/>
                  <a:pt x="4089400" y="502292"/>
                </a:cubicBezTo>
                <a:cubicBezTo>
                  <a:pt x="3932462" y="513356"/>
                  <a:pt x="3709208" y="457570"/>
                  <a:pt x="3551936" y="502292"/>
                </a:cubicBezTo>
                <a:cubicBezTo>
                  <a:pt x="3394664" y="547014"/>
                  <a:pt x="3292012" y="495772"/>
                  <a:pt x="3061208" y="502292"/>
                </a:cubicBezTo>
                <a:cubicBezTo>
                  <a:pt x="2830404" y="508812"/>
                  <a:pt x="2613125" y="477884"/>
                  <a:pt x="2383536" y="502292"/>
                </a:cubicBezTo>
                <a:cubicBezTo>
                  <a:pt x="2153947" y="526700"/>
                  <a:pt x="1952675" y="472558"/>
                  <a:pt x="1752600" y="502292"/>
                </a:cubicBezTo>
                <a:cubicBezTo>
                  <a:pt x="1552525" y="532026"/>
                  <a:pt x="1494360" y="481073"/>
                  <a:pt x="1308608" y="502292"/>
                </a:cubicBezTo>
                <a:cubicBezTo>
                  <a:pt x="1122856" y="523511"/>
                  <a:pt x="864330" y="497066"/>
                  <a:pt x="724408" y="502292"/>
                </a:cubicBezTo>
                <a:cubicBezTo>
                  <a:pt x="584486" y="507518"/>
                  <a:pt x="173730" y="462723"/>
                  <a:pt x="0" y="502292"/>
                </a:cubicBezTo>
                <a:cubicBezTo>
                  <a:pt x="-8592" y="266174"/>
                  <a:pt x="45414" y="171701"/>
                  <a:pt x="0" y="0"/>
                </a:cubicBezTo>
                <a:close/>
              </a:path>
              <a:path w="4673600" h="502292" stroke="0" extrusionOk="0">
                <a:moveTo>
                  <a:pt x="0" y="0"/>
                </a:moveTo>
                <a:cubicBezTo>
                  <a:pt x="310533" y="-12350"/>
                  <a:pt x="315768" y="43400"/>
                  <a:pt x="630936" y="0"/>
                </a:cubicBezTo>
                <a:cubicBezTo>
                  <a:pt x="946104" y="-43400"/>
                  <a:pt x="1090191" y="52034"/>
                  <a:pt x="1308608" y="0"/>
                </a:cubicBezTo>
                <a:cubicBezTo>
                  <a:pt x="1527025" y="-52034"/>
                  <a:pt x="1619802" y="2445"/>
                  <a:pt x="1846072" y="0"/>
                </a:cubicBezTo>
                <a:cubicBezTo>
                  <a:pt x="2072342" y="-2445"/>
                  <a:pt x="2305209" y="8639"/>
                  <a:pt x="2523744" y="0"/>
                </a:cubicBezTo>
                <a:cubicBezTo>
                  <a:pt x="2742279" y="-8639"/>
                  <a:pt x="2919639" y="49897"/>
                  <a:pt x="3201416" y="0"/>
                </a:cubicBezTo>
                <a:cubicBezTo>
                  <a:pt x="3483193" y="-49897"/>
                  <a:pt x="3482576" y="17290"/>
                  <a:pt x="3738880" y="0"/>
                </a:cubicBezTo>
                <a:cubicBezTo>
                  <a:pt x="3995184" y="-17290"/>
                  <a:pt x="4222146" y="11498"/>
                  <a:pt x="4673600" y="0"/>
                </a:cubicBezTo>
                <a:cubicBezTo>
                  <a:pt x="4727401" y="101022"/>
                  <a:pt x="4621129" y="373830"/>
                  <a:pt x="4673600" y="502292"/>
                </a:cubicBezTo>
                <a:cubicBezTo>
                  <a:pt x="4434591" y="561379"/>
                  <a:pt x="4290332" y="436442"/>
                  <a:pt x="4089400" y="502292"/>
                </a:cubicBezTo>
                <a:cubicBezTo>
                  <a:pt x="3888468" y="568142"/>
                  <a:pt x="3547998" y="441516"/>
                  <a:pt x="3411728" y="502292"/>
                </a:cubicBezTo>
                <a:cubicBezTo>
                  <a:pt x="3275458" y="563068"/>
                  <a:pt x="3090640" y="451887"/>
                  <a:pt x="2967736" y="502292"/>
                </a:cubicBezTo>
                <a:cubicBezTo>
                  <a:pt x="2844832" y="552697"/>
                  <a:pt x="2645970" y="489548"/>
                  <a:pt x="2430272" y="502292"/>
                </a:cubicBezTo>
                <a:cubicBezTo>
                  <a:pt x="2214574" y="515036"/>
                  <a:pt x="2011690" y="426664"/>
                  <a:pt x="1752600" y="502292"/>
                </a:cubicBezTo>
                <a:cubicBezTo>
                  <a:pt x="1493510" y="577920"/>
                  <a:pt x="1449634" y="444660"/>
                  <a:pt x="1261872" y="502292"/>
                </a:cubicBezTo>
                <a:cubicBezTo>
                  <a:pt x="1074110" y="559924"/>
                  <a:pt x="909501" y="491946"/>
                  <a:pt x="584200" y="502292"/>
                </a:cubicBezTo>
                <a:cubicBezTo>
                  <a:pt x="258899" y="512638"/>
                  <a:pt x="248260" y="459202"/>
                  <a:pt x="0" y="502292"/>
                </a:cubicBezTo>
                <a:cubicBezTo>
                  <a:pt x="-7836" y="290051"/>
                  <a:pt x="52528" y="234417"/>
                  <a:pt x="0" y="0"/>
                </a:cubicBezTo>
                <a:close/>
              </a:path>
            </a:pathLst>
          </a:custGeom>
          <a:solidFill>
            <a:schemeClr val="tx1"/>
          </a:solidFill>
          <a:ln>
            <a:noFill/>
            <a:extLst>
              <a:ext uri="{C807C97D-BFC1-408E-A445-0C87EB9F89A2}">
                <ask:lineSketchStyleProps xmlns:ask="http://schemas.microsoft.com/office/drawing/2018/sketchyshapes" sd="3325784246">
                  <a:prstGeom prst="rect">
                    <a:avLst/>
                  </a:prstGeom>
                  <ask:type>
                    <ask:lineSketchScribble/>
                  </ask:type>
                </ask:lineSketchStyleProps>
              </a:ext>
            </a:extLst>
          </a:ln>
          <a:effectLst/>
        </p:spPr>
        <p:txBody>
          <a:bodyPr/>
          <a:lstStyle>
            <a:defPPr>
              <a:defRPr lang="en-US"/>
            </a:defPPr>
            <a:lvl1pPr indent="0">
              <a:lnSpc>
                <a:spcPct val="150000"/>
              </a:lnSpc>
              <a:spcBef>
                <a:spcPct val="20000"/>
              </a:spcBef>
              <a:buClr>
                <a:schemeClr val="accent2"/>
              </a:buClr>
              <a:buSzPct val="140000"/>
              <a:buFont typeface="Arial"/>
              <a:buNone/>
              <a:defRPr sz="2000" b="1">
                <a:solidFill>
                  <a:schemeClr val="accent6">
                    <a:lumMod val="75000"/>
                  </a:schemeClr>
                </a:solidFill>
                <a:latin typeface="+mj-lt"/>
                <a:cs typeface="Trebuchet MS"/>
              </a:defRPr>
            </a:lvl1pPr>
            <a:lvl2pPr marL="742950" indent="-285750">
              <a:spcBef>
                <a:spcPct val="20000"/>
              </a:spcBef>
              <a:buFont typeface="Arial"/>
              <a:buChar char="–"/>
              <a:defRPr>
                <a:latin typeface="Trebuchet MS"/>
                <a:cs typeface="Trebuchet MS"/>
              </a:defRPr>
            </a:lvl2pPr>
            <a:lvl3pPr marL="1143000" indent="-228600">
              <a:spcBef>
                <a:spcPct val="20000"/>
              </a:spcBef>
              <a:buFont typeface="Arial"/>
              <a:buChar char="•"/>
              <a:defRPr sz="1600">
                <a:latin typeface="Trebuchet MS"/>
                <a:cs typeface="Trebuchet MS"/>
              </a:defRPr>
            </a:lvl3pPr>
            <a:lvl4pPr marL="1600200" indent="-228600">
              <a:spcBef>
                <a:spcPct val="20000"/>
              </a:spcBef>
              <a:buFont typeface="Arial"/>
              <a:buChar char="–"/>
              <a:defRPr sz="1300">
                <a:latin typeface="Trebuchet MS"/>
                <a:cs typeface="Trebuchet MS"/>
              </a:defRPr>
            </a:lvl4pPr>
            <a:lvl5pPr marL="2057400" indent="-228600">
              <a:spcBef>
                <a:spcPct val="20000"/>
              </a:spcBef>
              <a:buFont typeface="Arial"/>
              <a:buChar char="»"/>
              <a:defRPr sz="1100">
                <a:latin typeface="Trebuchet MS"/>
                <a:cs typeface="Trebuchet MS"/>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sz="1400" dirty="0">
                <a:solidFill>
                  <a:schemeClr val="accent6">
                    <a:lumMod val="60000"/>
                    <a:lumOff val="40000"/>
                  </a:schemeClr>
                </a:solidFill>
                <a:latin typeface="Courier New" panose="02070309020205020404" pitchFamily="49" charset="0"/>
                <a:cs typeface="+mn-cs"/>
              </a:rPr>
              <a:t>CALL</a:t>
            </a:r>
            <a:r>
              <a:rPr lang="en-US" sz="1400" b="0" dirty="0">
                <a:solidFill>
                  <a:schemeClr val="accent6">
                    <a:lumMod val="60000"/>
                    <a:lumOff val="40000"/>
                  </a:schemeClr>
                </a:solidFill>
                <a:latin typeface="Courier New" panose="02070309020205020404" pitchFamily="49" charset="0"/>
                <a:cs typeface="+mn-cs"/>
              </a:rPr>
              <a:t> transfer(</a:t>
            </a:r>
            <a:r>
              <a:rPr lang="en-US" sz="1400" b="0" dirty="0">
                <a:solidFill>
                  <a:schemeClr val="bg1"/>
                </a:solidFill>
                <a:latin typeface="Courier New" panose="02070309020205020404" pitchFamily="49" charset="0"/>
                <a:cs typeface="+mn-cs"/>
              </a:rPr>
              <a:t>1,2,1000</a:t>
            </a:r>
            <a:r>
              <a:rPr lang="en-US" sz="1400" b="0" dirty="0">
                <a:solidFill>
                  <a:schemeClr val="accent6">
                    <a:lumMod val="60000"/>
                    <a:lumOff val="40000"/>
                  </a:schemeClr>
                </a:solidFill>
                <a:latin typeface="Courier New" panose="02070309020205020404" pitchFamily="49" charset="0"/>
                <a:cs typeface="+mn-cs"/>
              </a:rPr>
              <a:t>);</a:t>
            </a:r>
            <a:endParaRPr lang="en-US" b="0" dirty="0">
              <a:solidFill>
                <a:schemeClr val="accent1"/>
              </a:solidFill>
            </a:endParaRPr>
          </a:p>
        </p:txBody>
      </p:sp>
    </p:spTree>
    <p:extLst>
      <p:ext uri="{BB962C8B-B14F-4D97-AF65-F5344CB8AC3E}">
        <p14:creationId xmlns:p14="http://schemas.microsoft.com/office/powerpoint/2010/main" val="3902875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1204207C-4749-465C-9AA4-8700029322EB}"/>
              </a:ext>
            </a:extLst>
          </p:cNvPr>
          <p:cNvSpPr txBox="1">
            <a:spLocks/>
          </p:cNvSpPr>
          <p:nvPr/>
        </p:nvSpPr>
        <p:spPr>
          <a:xfrm>
            <a:off x="2686050" y="2819400"/>
            <a:ext cx="6819900" cy="1219200"/>
          </a:xfrm>
          <a:prstGeom prst="rect">
            <a:avLst/>
          </a:prstGeom>
          <a:ln>
            <a:solidFill>
              <a:schemeClr val="bg1"/>
            </a:solidFill>
          </a:ln>
        </p:spPr>
        <p:txBody>
          <a:bodyP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1" i="0" u="none" strike="noStrike" kern="1200" cap="none" spc="100" normalizeH="0" baseline="0" noProof="0" dirty="0">
              <a:ln>
                <a:noFill/>
              </a:ln>
              <a:solidFill>
                <a:srgbClr val="FFFFFF"/>
              </a:solidFill>
              <a:effectLst/>
              <a:uLnTx/>
              <a:uFillTx/>
              <a:latin typeface="Calibri Ligh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100" normalizeH="0" baseline="0" noProof="0" dirty="0">
                <a:ln>
                  <a:noFill/>
                </a:ln>
                <a:solidFill>
                  <a:srgbClr val="FFFFFF"/>
                </a:solidFill>
                <a:effectLst/>
                <a:uLnTx/>
                <a:uFillTx/>
                <a:latin typeface="Calibri Light"/>
                <a:ea typeface="+mj-ea"/>
                <a:cs typeface="+mj-cs"/>
              </a:rPr>
              <a:t>EXCEPTION PROCESSING</a:t>
            </a:r>
          </a:p>
        </p:txBody>
      </p:sp>
    </p:spTree>
    <p:extLst>
      <p:ext uri="{BB962C8B-B14F-4D97-AF65-F5344CB8AC3E}">
        <p14:creationId xmlns:p14="http://schemas.microsoft.com/office/powerpoint/2010/main" val="440839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CC4E31-ABD8-4C0F-BAB9-3597F9D1FB04}"/>
              </a:ext>
            </a:extLst>
          </p:cNvPr>
          <p:cNvSpPr>
            <a:spLocks noGrp="1"/>
          </p:cNvSpPr>
          <p:nvPr>
            <p:ph type="title"/>
          </p:nvPr>
        </p:nvSpPr>
        <p:spPr/>
        <p:txBody>
          <a:bodyPr/>
          <a:lstStyle/>
          <a:p>
            <a:r>
              <a:rPr lang="en-US" b="1" dirty="0"/>
              <a:t>Errors Handling</a:t>
            </a:r>
          </a:p>
        </p:txBody>
      </p:sp>
      <p:pic>
        <p:nvPicPr>
          <p:cNvPr id="5" name="Picture 4">
            <a:extLst>
              <a:ext uri="{FF2B5EF4-FFF2-40B4-BE49-F238E27FC236}">
                <a16:creationId xmlns:a16="http://schemas.microsoft.com/office/drawing/2014/main" id="{2A7B4E83-4572-4F7F-8684-EEB3F5E6648B}"/>
              </a:ext>
            </a:extLst>
          </p:cNvPr>
          <p:cNvPicPr>
            <a:picLocks noChangeAspect="1"/>
          </p:cNvPicPr>
          <p:nvPr/>
        </p:nvPicPr>
        <p:blipFill>
          <a:blip r:embed="rId3"/>
          <a:stretch>
            <a:fillRect/>
          </a:stretch>
        </p:blipFill>
        <p:spPr>
          <a:xfrm>
            <a:off x="2232503" y="1437153"/>
            <a:ext cx="7133917" cy="3983693"/>
          </a:xfrm>
          <a:prstGeom prst="rect">
            <a:avLst/>
          </a:prstGeom>
        </p:spPr>
      </p:pic>
    </p:spTree>
    <p:extLst>
      <p:ext uri="{BB962C8B-B14F-4D97-AF65-F5344CB8AC3E}">
        <p14:creationId xmlns:p14="http://schemas.microsoft.com/office/powerpoint/2010/main" val="34909143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CC4E31-ABD8-4C0F-BAB9-3597F9D1FB04}"/>
              </a:ext>
            </a:extLst>
          </p:cNvPr>
          <p:cNvSpPr>
            <a:spLocks noGrp="1"/>
          </p:cNvSpPr>
          <p:nvPr>
            <p:ph type="title"/>
          </p:nvPr>
        </p:nvSpPr>
        <p:spPr/>
        <p:txBody>
          <a:bodyPr/>
          <a:lstStyle/>
          <a:p>
            <a:r>
              <a:rPr lang="en-US" b="1" dirty="0"/>
              <a:t>Errors Handling Example</a:t>
            </a:r>
          </a:p>
        </p:txBody>
      </p:sp>
      <p:sp>
        <p:nvSpPr>
          <p:cNvPr id="6" name="TextBox 5">
            <a:extLst>
              <a:ext uri="{FF2B5EF4-FFF2-40B4-BE49-F238E27FC236}">
                <a16:creationId xmlns:a16="http://schemas.microsoft.com/office/drawing/2014/main" id="{26B18DCB-AB3D-46A6-BCA9-6C51BEDBB65C}"/>
              </a:ext>
            </a:extLst>
          </p:cNvPr>
          <p:cNvSpPr txBox="1"/>
          <p:nvPr/>
        </p:nvSpPr>
        <p:spPr>
          <a:xfrm>
            <a:off x="3288235" y="1039601"/>
            <a:ext cx="5446179" cy="5221352"/>
          </a:xfrm>
          <a:custGeom>
            <a:avLst/>
            <a:gdLst>
              <a:gd name="connsiteX0" fmla="*/ 0 w 5446179"/>
              <a:gd name="connsiteY0" fmla="*/ 0 h 5221352"/>
              <a:gd name="connsiteX1" fmla="*/ 435694 w 5446179"/>
              <a:gd name="connsiteY1" fmla="*/ 0 h 5221352"/>
              <a:gd name="connsiteX2" fmla="*/ 1034774 w 5446179"/>
              <a:gd name="connsiteY2" fmla="*/ 0 h 5221352"/>
              <a:gd name="connsiteX3" fmla="*/ 1688315 w 5446179"/>
              <a:gd name="connsiteY3" fmla="*/ 0 h 5221352"/>
              <a:gd name="connsiteX4" fmla="*/ 2124010 w 5446179"/>
              <a:gd name="connsiteY4" fmla="*/ 0 h 5221352"/>
              <a:gd name="connsiteX5" fmla="*/ 2559704 w 5446179"/>
              <a:gd name="connsiteY5" fmla="*/ 0 h 5221352"/>
              <a:gd name="connsiteX6" fmla="*/ 3049860 w 5446179"/>
              <a:gd name="connsiteY6" fmla="*/ 0 h 5221352"/>
              <a:gd name="connsiteX7" fmla="*/ 3485555 w 5446179"/>
              <a:gd name="connsiteY7" fmla="*/ 0 h 5221352"/>
              <a:gd name="connsiteX8" fmla="*/ 3975711 w 5446179"/>
              <a:gd name="connsiteY8" fmla="*/ 0 h 5221352"/>
              <a:gd name="connsiteX9" fmla="*/ 4411405 w 5446179"/>
              <a:gd name="connsiteY9" fmla="*/ 0 h 5221352"/>
              <a:gd name="connsiteX10" fmla="*/ 5446179 w 5446179"/>
              <a:gd name="connsiteY10" fmla="*/ 0 h 5221352"/>
              <a:gd name="connsiteX11" fmla="*/ 5446179 w 5446179"/>
              <a:gd name="connsiteY11" fmla="*/ 684577 h 5221352"/>
              <a:gd name="connsiteX12" fmla="*/ 5446179 w 5446179"/>
              <a:gd name="connsiteY12" fmla="*/ 1160300 h 5221352"/>
              <a:gd name="connsiteX13" fmla="*/ 5446179 w 5446179"/>
              <a:gd name="connsiteY13" fmla="*/ 1583810 h 5221352"/>
              <a:gd name="connsiteX14" fmla="*/ 5446179 w 5446179"/>
              <a:gd name="connsiteY14" fmla="*/ 2007320 h 5221352"/>
              <a:gd name="connsiteX15" fmla="*/ 5446179 w 5446179"/>
              <a:gd name="connsiteY15" fmla="*/ 2587470 h 5221352"/>
              <a:gd name="connsiteX16" fmla="*/ 5446179 w 5446179"/>
              <a:gd name="connsiteY16" fmla="*/ 3115407 h 5221352"/>
              <a:gd name="connsiteX17" fmla="*/ 5446179 w 5446179"/>
              <a:gd name="connsiteY17" fmla="*/ 3747770 h 5221352"/>
              <a:gd name="connsiteX18" fmla="*/ 5446179 w 5446179"/>
              <a:gd name="connsiteY18" fmla="*/ 4327921 h 5221352"/>
              <a:gd name="connsiteX19" fmla="*/ 5446179 w 5446179"/>
              <a:gd name="connsiteY19" fmla="*/ 5221352 h 5221352"/>
              <a:gd name="connsiteX20" fmla="*/ 4956023 w 5446179"/>
              <a:gd name="connsiteY20" fmla="*/ 5221352 h 5221352"/>
              <a:gd name="connsiteX21" fmla="*/ 4411405 w 5446179"/>
              <a:gd name="connsiteY21" fmla="*/ 5221352 h 5221352"/>
              <a:gd name="connsiteX22" fmla="*/ 3812325 w 5446179"/>
              <a:gd name="connsiteY22" fmla="*/ 5221352 h 5221352"/>
              <a:gd name="connsiteX23" fmla="*/ 3322169 w 5446179"/>
              <a:gd name="connsiteY23" fmla="*/ 5221352 h 5221352"/>
              <a:gd name="connsiteX24" fmla="*/ 2886475 w 5446179"/>
              <a:gd name="connsiteY24" fmla="*/ 5221352 h 5221352"/>
              <a:gd name="connsiteX25" fmla="*/ 2232933 w 5446179"/>
              <a:gd name="connsiteY25" fmla="*/ 5221352 h 5221352"/>
              <a:gd name="connsiteX26" fmla="*/ 1633854 w 5446179"/>
              <a:gd name="connsiteY26" fmla="*/ 5221352 h 5221352"/>
              <a:gd name="connsiteX27" fmla="*/ 1198159 w 5446179"/>
              <a:gd name="connsiteY27" fmla="*/ 5221352 h 5221352"/>
              <a:gd name="connsiteX28" fmla="*/ 762465 w 5446179"/>
              <a:gd name="connsiteY28" fmla="*/ 5221352 h 5221352"/>
              <a:gd name="connsiteX29" fmla="*/ 0 w 5446179"/>
              <a:gd name="connsiteY29" fmla="*/ 5221352 h 5221352"/>
              <a:gd name="connsiteX30" fmla="*/ 0 w 5446179"/>
              <a:gd name="connsiteY30" fmla="*/ 4588988 h 5221352"/>
              <a:gd name="connsiteX31" fmla="*/ 0 w 5446179"/>
              <a:gd name="connsiteY31" fmla="*/ 4113265 h 5221352"/>
              <a:gd name="connsiteX32" fmla="*/ 0 w 5446179"/>
              <a:gd name="connsiteY32" fmla="*/ 3585328 h 5221352"/>
              <a:gd name="connsiteX33" fmla="*/ 0 w 5446179"/>
              <a:gd name="connsiteY33" fmla="*/ 2900751 h 5221352"/>
              <a:gd name="connsiteX34" fmla="*/ 0 w 5446179"/>
              <a:gd name="connsiteY34" fmla="*/ 2425028 h 5221352"/>
              <a:gd name="connsiteX35" fmla="*/ 0 w 5446179"/>
              <a:gd name="connsiteY35" fmla="*/ 1949305 h 5221352"/>
              <a:gd name="connsiteX36" fmla="*/ 0 w 5446179"/>
              <a:gd name="connsiteY36" fmla="*/ 1316941 h 5221352"/>
              <a:gd name="connsiteX37" fmla="*/ 0 w 5446179"/>
              <a:gd name="connsiteY37" fmla="*/ 684577 h 5221352"/>
              <a:gd name="connsiteX38" fmla="*/ 0 w 5446179"/>
              <a:gd name="connsiteY38" fmla="*/ 0 h 5221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446179" h="5221352" fill="none" extrusionOk="0">
                <a:moveTo>
                  <a:pt x="0" y="0"/>
                </a:moveTo>
                <a:cubicBezTo>
                  <a:pt x="136513" y="-42648"/>
                  <a:pt x="284164" y="23078"/>
                  <a:pt x="435694" y="0"/>
                </a:cubicBezTo>
                <a:cubicBezTo>
                  <a:pt x="587224" y="-23078"/>
                  <a:pt x="891414" y="37159"/>
                  <a:pt x="1034774" y="0"/>
                </a:cubicBezTo>
                <a:cubicBezTo>
                  <a:pt x="1178134" y="-37159"/>
                  <a:pt x="1392106" y="66788"/>
                  <a:pt x="1688315" y="0"/>
                </a:cubicBezTo>
                <a:cubicBezTo>
                  <a:pt x="1984524" y="-66788"/>
                  <a:pt x="1963657" y="23766"/>
                  <a:pt x="2124010" y="0"/>
                </a:cubicBezTo>
                <a:cubicBezTo>
                  <a:pt x="2284363" y="-23766"/>
                  <a:pt x="2395818" y="49100"/>
                  <a:pt x="2559704" y="0"/>
                </a:cubicBezTo>
                <a:cubicBezTo>
                  <a:pt x="2723590" y="-49100"/>
                  <a:pt x="2888817" y="8737"/>
                  <a:pt x="3049860" y="0"/>
                </a:cubicBezTo>
                <a:cubicBezTo>
                  <a:pt x="3210903" y="-8737"/>
                  <a:pt x="3374930" y="21744"/>
                  <a:pt x="3485555" y="0"/>
                </a:cubicBezTo>
                <a:cubicBezTo>
                  <a:pt x="3596181" y="-21744"/>
                  <a:pt x="3757903" y="10321"/>
                  <a:pt x="3975711" y="0"/>
                </a:cubicBezTo>
                <a:cubicBezTo>
                  <a:pt x="4193519" y="-10321"/>
                  <a:pt x="4196044" y="4775"/>
                  <a:pt x="4411405" y="0"/>
                </a:cubicBezTo>
                <a:cubicBezTo>
                  <a:pt x="4626766" y="-4775"/>
                  <a:pt x="5153875" y="115791"/>
                  <a:pt x="5446179" y="0"/>
                </a:cubicBezTo>
                <a:cubicBezTo>
                  <a:pt x="5481212" y="249245"/>
                  <a:pt x="5383813" y="383684"/>
                  <a:pt x="5446179" y="684577"/>
                </a:cubicBezTo>
                <a:cubicBezTo>
                  <a:pt x="5508545" y="985470"/>
                  <a:pt x="5437130" y="1061627"/>
                  <a:pt x="5446179" y="1160300"/>
                </a:cubicBezTo>
                <a:cubicBezTo>
                  <a:pt x="5455228" y="1258973"/>
                  <a:pt x="5405599" y="1378089"/>
                  <a:pt x="5446179" y="1583810"/>
                </a:cubicBezTo>
                <a:cubicBezTo>
                  <a:pt x="5486759" y="1789531"/>
                  <a:pt x="5397225" y="1903326"/>
                  <a:pt x="5446179" y="2007320"/>
                </a:cubicBezTo>
                <a:cubicBezTo>
                  <a:pt x="5495133" y="2111314"/>
                  <a:pt x="5435731" y="2451490"/>
                  <a:pt x="5446179" y="2587470"/>
                </a:cubicBezTo>
                <a:cubicBezTo>
                  <a:pt x="5456627" y="2723450"/>
                  <a:pt x="5401280" y="2852270"/>
                  <a:pt x="5446179" y="3115407"/>
                </a:cubicBezTo>
                <a:cubicBezTo>
                  <a:pt x="5491078" y="3378544"/>
                  <a:pt x="5382624" y="3574619"/>
                  <a:pt x="5446179" y="3747770"/>
                </a:cubicBezTo>
                <a:cubicBezTo>
                  <a:pt x="5509734" y="3920921"/>
                  <a:pt x="5430216" y="4206199"/>
                  <a:pt x="5446179" y="4327921"/>
                </a:cubicBezTo>
                <a:cubicBezTo>
                  <a:pt x="5462142" y="4449643"/>
                  <a:pt x="5418976" y="4988614"/>
                  <a:pt x="5446179" y="5221352"/>
                </a:cubicBezTo>
                <a:cubicBezTo>
                  <a:pt x="5253741" y="5247339"/>
                  <a:pt x="5084406" y="5207939"/>
                  <a:pt x="4956023" y="5221352"/>
                </a:cubicBezTo>
                <a:cubicBezTo>
                  <a:pt x="4827640" y="5234765"/>
                  <a:pt x="4636471" y="5212894"/>
                  <a:pt x="4411405" y="5221352"/>
                </a:cubicBezTo>
                <a:cubicBezTo>
                  <a:pt x="4186339" y="5229810"/>
                  <a:pt x="4059331" y="5211661"/>
                  <a:pt x="3812325" y="5221352"/>
                </a:cubicBezTo>
                <a:cubicBezTo>
                  <a:pt x="3565319" y="5231043"/>
                  <a:pt x="3539507" y="5213955"/>
                  <a:pt x="3322169" y="5221352"/>
                </a:cubicBezTo>
                <a:cubicBezTo>
                  <a:pt x="3104831" y="5228749"/>
                  <a:pt x="3066888" y="5179098"/>
                  <a:pt x="2886475" y="5221352"/>
                </a:cubicBezTo>
                <a:cubicBezTo>
                  <a:pt x="2706062" y="5263606"/>
                  <a:pt x="2467944" y="5188573"/>
                  <a:pt x="2232933" y="5221352"/>
                </a:cubicBezTo>
                <a:cubicBezTo>
                  <a:pt x="1997922" y="5254131"/>
                  <a:pt x="1764231" y="5190256"/>
                  <a:pt x="1633854" y="5221352"/>
                </a:cubicBezTo>
                <a:cubicBezTo>
                  <a:pt x="1503477" y="5252448"/>
                  <a:pt x="1320383" y="5200853"/>
                  <a:pt x="1198159" y="5221352"/>
                </a:cubicBezTo>
                <a:cubicBezTo>
                  <a:pt x="1075936" y="5241851"/>
                  <a:pt x="856164" y="5171523"/>
                  <a:pt x="762465" y="5221352"/>
                </a:cubicBezTo>
                <a:cubicBezTo>
                  <a:pt x="668766" y="5271181"/>
                  <a:pt x="376265" y="5160977"/>
                  <a:pt x="0" y="5221352"/>
                </a:cubicBezTo>
                <a:cubicBezTo>
                  <a:pt x="-32708" y="4937493"/>
                  <a:pt x="54471" y="4753871"/>
                  <a:pt x="0" y="4588988"/>
                </a:cubicBezTo>
                <a:cubicBezTo>
                  <a:pt x="-54471" y="4424105"/>
                  <a:pt x="15885" y="4237052"/>
                  <a:pt x="0" y="4113265"/>
                </a:cubicBezTo>
                <a:cubicBezTo>
                  <a:pt x="-15885" y="3989478"/>
                  <a:pt x="22267" y="3719014"/>
                  <a:pt x="0" y="3585328"/>
                </a:cubicBezTo>
                <a:cubicBezTo>
                  <a:pt x="-22267" y="3451642"/>
                  <a:pt x="53331" y="3186711"/>
                  <a:pt x="0" y="2900751"/>
                </a:cubicBezTo>
                <a:cubicBezTo>
                  <a:pt x="-53331" y="2614791"/>
                  <a:pt x="36564" y="2593489"/>
                  <a:pt x="0" y="2425028"/>
                </a:cubicBezTo>
                <a:cubicBezTo>
                  <a:pt x="-36564" y="2256567"/>
                  <a:pt x="9361" y="2106347"/>
                  <a:pt x="0" y="1949305"/>
                </a:cubicBezTo>
                <a:cubicBezTo>
                  <a:pt x="-9361" y="1792263"/>
                  <a:pt x="66418" y="1523863"/>
                  <a:pt x="0" y="1316941"/>
                </a:cubicBezTo>
                <a:cubicBezTo>
                  <a:pt x="-66418" y="1110019"/>
                  <a:pt x="45769" y="872203"/>
                  <a:pt x="0" y="684577"/>
                </a:cubicBezTo>
                <a:cubicBezTo>
                  <a:pt x="-45769" y="496951"/>
                  <a:pt x="12395" y="178883"/>
                  <a:pt x="0" y="0"/>
                </a:cubicBezTo>
                <a:close/>
              </a:path>
              <a:path w="5446179" h="5221352" stroke="0" extrusionOk="0">
                <a:moveTo>
                  <a:pt x="0" y="0"/>
                </a:moveTo>
                <a:cubicBezTo>
                  <a:pt x="281883" y="-60137"/>
                  <a:pt x="429446" y="50904"/>
                  <a:pt x="599080" y="0"/>
                </a:cubicBezTo>
                <a:cubicBezTo>
                  <a:pt x="768714" y="-50904"/>
                  <a:pt x="980096" y="32629"/>
                  <a:pt x="1252621" y="0"/>
                </a:cubicBezTo>
                <a:cubicBezTo>
                  <a:pt x="1525146" y="-32629"/>
                  <a:pt x="1541538" y="23376"/>
                  <a:pt x="1742777" y="0"/>
                </a:cubicBezTo>
                <a:cubicBezTo>
                  <a:pt x="1944016" y="-23376"/>
                  <a:pt x="2174903" y="6780"/>
                  <a:pt x="2396319" y="0"/>
                </a:cubicBezTo>
                <a:cubicBezTo>
                  <a:pt x="2617735" y="-6780"/>
                  <a:pt x="2845526" y="67150"/>
                  <a:pt x="3049860" y="0"/>
                </a:cubicBezTo>
                <a:cubicBezTo>
                  <a:pt x="3254194" y="-67150"/>
                  <a:pt x="3330836" y="27270"/>
                  <a:pt x="3540016" y="0"/>
                </a:cubicBezTo>
                <a:cubicBezTo>
                  <a:pt x="3749196" y="-27270"/>
                  <a:pt x="3976387" y="66117"/>
                  <a:pt x="4139096" y="0"/>
                </a:cubicBezTo>
                <a:cubicBezTo>
                  <a:pt x="4301805" y="-66117"/>
                  <a:pt x="4589325" y="39916"/>
                  <a:pt x="4738176" y="0"/>
                </a:cubicBezTo>
                <a:cubicBezTo>
                  <a:pt x="4887027" y="-39916"/>
                  <a:pt x="5110346" y="78819"/>
                  <a:pt x="5446179" y="0"/>
                </a:cubicBezTo>
                <a:cubicBezTo>
                  <a:pt x="5475482" y="274947"/>
                  <a:pt x="5395294" y="353741"/>
                  <a:pt x="5446179" y="580150"/>
                </a:cubicBezTo>
                <a:cubicBezTo>
                  <a:pt x="5497064" y="806559"/>
                  <a:pt x="5377857" y="895882"/>
                  <a:pt x="5446179" y="1160300"/>
                </a:cubicBezTo>
                <a:cubicBezTo>
                  <a:pt x="5514501" y="1424718"/>
                  <a:pt x="5411682" y="1605020"/>
                  <a:pt x="5446179" y="1740451"/>
                </a:cubicBezTo>
                <a:cubicBezTo>
                  <a:pt x="5480676" y="1875882"/>
                  <a:pt x="5423279" y="2038680"/>
                  <a:pt x="5446179" y="2163960"/>
                </a:cubicBezTo>
                <a:cubicBezTo>
                  <a:pt x="5469079" y="2289240"/>
                  <a:pt x="5388837" y="2698322"/>
                  <a:pt x="5446179" y="2848538"/>
                </a:cubicBezTo>
                <a:cubicBezTo>
                  <a:pt x="5503521" y="2998754"/>
                  <a:pt x="5423276" y="3193989"/>
                  <a:pt x="5446179" y="3480901"/>
                </a:cubicBezTo>
                <a:cubicBezTo>
                  <a:pt x="5469082" y="3767813"/>
                  <a:pt x="5436595" y="4013763"/>
                  <a:pt x="5446179" y="4165479"/>
                </a:cubicBezTo>
                <a:cubicBezTo>
                  <a:pt x="5455763" y="4317195"/>
                  <a:pt x="5366146" y="4931739"/>
                  <a:pt x="5446179" y="5221352"/>
                </a:cubicBezTo>
                <a:cubicBezTo>
                  <a:pt x="5328510" y="5257032"/>
                  <a:pt x="5150687" y="5183539"/>
                  <a:pt x="5064946" y="5221352"/>
                </a:cubicBezTo>
                <a:cubicBezTo>
                  <a:pt x="4979205" y="5259165"/>
                  <a:pt x="4765736" y="5166840"/>
                  <a:pt x="4520329" y="5221352"/>
                </a:cubicBezTo>
                <a:cubicBezTo>
                  <a:pt x="4274922" y="5275864"/>
                  <a:pt x="4231844" y="5202125"/>
                  <a:pt x="4139096" y="5221352"/>
                </a:cubicBezTo>
                <a:cubicBezTo>
                  <a:pt x="4046348" y="5240579"/>
                  <a:pt x="3788979" y="5214990"/>
                  <a:pt x="3648940" y="5221352"/>
                </a:cubicBezTo>
                <a:cubicBezTo>
                  <a:pt x="3508901" y="5227714"/>
                  <a:pt x="3306362" y="5179849"/>
                  <a:pt x="3213246" y="5221352"/>
                </a:cubicBezTo>
                <a:cubicBezTo>
                  <a:pt x="3120130" y="5262855"/>
                  <a:pt x="2800961" y="5183453"/>
                  <a:pt x="2668628" y="5221352"/>
                </a:cubicBezTo>
                <a:cubicBezTo>
                  <a:pt x="2536295" y="5259251"/>
                  <a:pt x="2290945" y="5166806"/>
                  <a:pt x="2069548" y="5221352"/>
                </a:cubicBezTo>
                <a:cubicBezTo>
                  <a:pt x="1848151" y="5275898"/>
                  <a:pt x="1681530" y="5184741"/>
                  <a:pt x="1416007" y="5221352"/>
                </a:cubicBezTo>
                <a:cubicBezTo>
                  <a:pt x="1150484" y="5257963"/>
                  <a:pt x="985067" y="5216958"/>
                  <a:pt x="816927" y="5221352"/>
                </a:cubicBezTo>
                <a:cubicBezTo>
                  <a:pt x="648787" y="5225746"/>
                  <a:pt x="402354" y="5141937"/>
                  <a:pt x="0" y="5221352"/>
                </a:cubicBezTo>
                <a:cubicBezTo>
                  <a:pt x="-57939" y="5077113"/>
                  <a:pt x="53779" y="4912374"/>
                  <a:pt x="0" y="4641202"/>
                </a:cubicBezTo>
                <a:cubicBezTo>
                  <a:pt x="-53779" y="4370030"/>
                  <a:pt x="3559" y="4099526"/>
                  <a:pt x="0" y="3956625"/>
                </a:cubicBezTo>
                <a:cubicBezTo>
                  <a:pt x="-3559" y="3813724"/>
                  <a:pt x="30435" y="3629790"/>
                  <a:pt x="0" y="3428688"/>
                </a:cubicBezTo>
                <a:cubicBezTo>
                  <a:pt x="-30435" y="3227586"/>
                  <a:pt x="10287" y="3152935"/>
                  <a:pt x="0" y="2952965"/>
                </a:cubicBezTo>
                <a:cubicBezTo>
                  <a:pt x="-10287" y="2752995"/>
                  <a:pt x="76864" y="2553133"/>
                  <a:pt x="0" y="2268387"/>
                </a:cubicBezTo>
                <a:cubicBezTo>
                  <a:pt x="-76864" y="1983641"/>
                  <a:pt x="35242" y="1847629"/>
                  <a:pt x="0" y="1636024"/>
                </a:cubicBezTo>
                <a:cubicBezTo>
                  <a:pt x="-35242" y="1424419"/>
                  <a:pt x="5865" y="1297925"/>
                  <a:pt x="0" y="1212514"/>
                </a:cubicBezTo>
                <a:cubicBezTo>
                  <a:pt x="-5865" y="1127103"/>
                  <a:pt x="25380" y="862168"/>
                  <a:pt x="0" y="632364"/>
                </a:cubicBezTo>
                <a:cubicBezTo>
                  <a:pt x="-25380" y="402560"/>
                  <a:pt x="11595" y="134599"/>
                  <a:pt x="0" y="0"/>
                </a:cubicBezTo>
                <a:close/>
              </a:path>
            </a:pathLst>
          </a:custGeom>
          <a:solidFill>
            <a:schemeClr val="tx1"/>
          </a:solidFill>
          <a:ln>
            <a:noFill/>
            <a:extLst>
              <a:ext uri="{C807C97D-BFC1-408E-A445-0C87EB9F89A2}">
                <ask:lineSketchStyleProps xmlns:ask="http://schemas.microsoft.com/office/drawing/2018/sketchyshapes" sd="3325784246">
                  <a:prstGeom prst="rect">
                    <a:avLst/>
                  </a:prstGeom>
                  <ask:type>
                    <ask:lineSketchScribble/>
                  </ask:type>
                </ask:lineSketchStyleProps>
              </a:ext>
            </a:extLst>
          </a:ln>
          <a:effectLst/>
        </p:spPr>
        <p:txBody>
          <a:bodyPr/>
          <a:lstStyle>
            <a:defPPr>
              <a:defRPr lang="en-US"/>
            </a:defPPr>
            <a:lvl1pPr indent="0">
              <a:lnSpc>
                <a:spcPct val="150000"/>
              </a:lnSpc>
              <a:spcBef>
                <a:spcPct val="20000"/>
              </a:spcBef>
              <a:buClr>
                <a:schemeClr val="accent2"/>
              </a:buClr>
              <a:buSzPct val="140000"/>
              <a:buFont typeface="Arial"/>
              <a:buNone/>
              <a:defRPr sz="2000" b="1">
                <a:solidFill>
                  <a:schemeClr val="accent6">
                    <a:lumMod val="75000"/>
                  </a:schemeClr>
                </a:solidFill>
                <a:latin typeface="+mj-lt"/>
                <a:cs typeface="Trebuchet MS"/>
              </a:defRPr>
            </a:lvl1pPr>
            <a:lvl2pPr marL="742950" indent="-285750">
              <a:spcBef>
                <a:spcPct val="20000"/>
              </a:spcBef>
              <a:buFont typeface="Arial"/>
              <a:buChar char="–"/>
              <a:defRPr>
                <a:latin typeface="Trebuchet MS"/>
                <a:cs typeface="Trebuchet MS"/>
              </a:defRPr>
            </a:lvl2pPr>
            <a:lvl3pPr marL="1143000" indent="-228600">
              <a:spcBef>
                <a:spcPct val="20000"/>
              </a:spcBef>
              <a:buFont typeface="Arial"/>
              <a:buChar char="•"/>
              <a:defRPr sz="1600">
                <a:latin typeface="Trebuchet MS"/>
                <a:cs typeface="Trebuchet MS"/>
              </a:defRPr>
            </a:lvl3pPr>
            <a:lvl4pPr marL="1600200" indent="-228600">
              <a:spcBef>
                <a:spcPct val="20000"/>
              </a:spcBef>
              <a:buFont typeface="Arial"/>
              <a:buChar char="–"/>
              <a:defRPr sz="1300">
                <a:latin typeface="Trebuchet MS"/>
                <a:cs typeface="Trebuchet MS"/>
              </a:defRPr>
            </a:lvl4pPr>
            <a:lvl5pPr marL="2057400" indent="-228600">
              <a:spcBef>
                <a:spcPct val="20000"/>
              </a:spcBef>
              <a:buFont typeface="Arial"/>
              <a:buChar char="»"/>
              <a:defRPr sz="1100">
                <a:latin typeface="Trebuchet MS"/>
                <a:cs typeface="Trebuchet MS"/>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sz="1000" b="0" dirty="0">
                <a:solidFill>
                  <a:schemeClr val="accent6">
                    <a:lumMod val="60000"/>
                    <a:lumOff val="40000"/>
                  </a:schemeClr>
                </a:solidFill>
                <a:latin typeface="Courier New" panose="02070309020205020404" pitchFamily="49" charset="0"/>
                <a:cs typeface="+mn-cs"/>
              </a:rPr>
              <a:t>DO</a:t>
            </a:r>
          </a:p>
          <a:p>
            <a:r>
              <a:rPr lang="en-US" sz="1000" b="0" dirty="0">
                <a:solidFill>
                  <a:schemeClr val="accent6">
                    <a:lumMod val="60000"/>
                    <a:lumOff val="40000"/>
                  </a:schemeClr>
                </a:solidFill>
                <a:latin typeface="Courier New" panose="02070309020205020404" pitchFamily="49" charset="0"/>
                <a:cs typeface="+mn-cs"/>
              </a:rPr>
              <a:t>$$</a:t>
            </a:r>
          </a:p>
          <a:p>
            <a:r>
              <a:rPr lang="en-US" sz="1000" b="0" dirty="0">
                <a:solidFill>
                  <a:schemeClr val="accent6">
                    <a:lumMod val="60000"/>
                    <a:lumOff val="40000"/>
                  </a:schemeClr>
                </a:solidFill>
                <a:latin typeface="Courier New" panose="02070309020205020404" pitchFamily="49" charset="0"/>
                <a:cs typeface="+mn-cs"/>
              </a:rPr>
              <a:t>declare</a:t>
            </a:r>
          </a:p>
          <a:p>
            <a:r>
              <a:rPr lang="en-US" sz="1000" b="0" dirty="0">
                <a:solidFill>
                  <a:schemeClr val="accent6">
                    <a:lumMod val="60000"/>
                    <a:lumOff val="40000"/>
                  </a:schemeClr>
                </a:solidFill>
                <a:latin typeface="Courier New" panose="02070309020205020404" pitchFamily="49" charset="0"/>
                <a:cs typeface="+mn-cs"/>
              </a:rPr>
              <a:t>	</a:t>
            </a:r>
            <a:r>
              <a:rPr lang="en-US" sz="1000" b="0" dirty="0" err="1">
                <a:solidFill>
                  <a:schemeClr val="bg1"/>
                </a:solidFill>
                <a:latin typeface="Courier New" panose="02070309020205020404" pitchFamily="49" charset="0"/>
                <a:cs typeface="+mn-cs"/>
              </a:rPr>
              <a:t>v_rec</a:t>
            </a:r>
            <a:r>
              <a:rPr lang="en-US" sz="1000" b="0" dirty="0">
                <a:solidFill>
                  <a:schemeClr val="bg1"/>
                </a:solidFill>
                <a:latin typeface="Courier New" panose="02070309020205020404" pitchFamily="49" charset="0"/>
                <a:cs typeface="+mn-cs"/>
              </a:rPr>
              <a:t> </a:t>
            </a:r>
            <a:r>
              <a:rPr lang="en-US" sz="1000" b="0" dirty="0">
                <a:solidFill>
                  <a:schemeClr val="accent6">
                    <a:lumMod val="60000"/>
                    <a:lumOff val="40000"/>
                  </a:schemeClr>
                </a:solidFill>
                <a:latin typeface="Courier New" panose="02070309020205020404" pitchFamily="49" charset="0"/>
                <a:cs typeface="+mn-cs"/>
              </a:rPr>
              <a:t>record;</a:t>
            </a:r>
          </a:p>
          <a:p>
            <a:r>
              <a:rPr lang="en-US" sz="1000" b="0" dirty="0">
                <a:solidFill>
                  <a:schemeClr val="accent6">
                    <a:lumMod val="60000"/>
                    <a:lumOff val="40000"/>
                  </a:schemeClr>
                </a:solidFill>
                <a:latin typeface="Courier New" panose="02070309020205020404" pitchFamily="49" charset="0"/>
                <a:cs typeface="+mn-cs"/>
              </a:rPr>
              <a:t>	</a:t>
            </a:r>
            <a:r>
              <a:rPr lang="en-US" sz="1000" b="0" dirty="0" err="1">
                <a:solidFill>
                  <a:schemeClr val="bg1"/>
                </a:solidFill>
                <a:latin typeface="Courier New" panose="02070309020205020404" pitchFamily="49" charset="0"/>
                <a:cs typeface="+mn-cs"/>
              </a:rPr>
              <a:t>v_id</a:t>
            </a:r>
            <a:r>
              <a:rPr lang="en-US" sz="1000" b="0" dirty="0">
                <a:solidFill>
                  <a:schemeClr val="bg1"/>
                </a:solidFill>
                <a:latin typeface="Courier New" panose="02070309020205020404" pitchFamily="49" charset="0"/>
                <a:cs typeface="+mn-cs"/>
              </a:rPr>
              <a:t> </a:t>
            </a:r>
            <a:r>
              <a:rPr lang="en-US" sz="1000" b="0" dirty="0">
                <a:solidFill>
                  <a:schemeClr val="accent6">
                    <a:lumMod val="60000"/>
                    <a:lumOff val="40000"/>
                  </a:schemeClr>
                </a:solidFill>
                <a:latin typeface="Courier New" panose="02070309020205020404" pitchFamily="49" charset="0"/>
                <a:cs typeface="+mn-cs"/>
              </a:rPr>
              <a:t>int </a:t>
            </a:r>
            <a:r>
              <a:rPr lang="en-US" sz="1000" b="0" dirty="0">
                <a:solidFill>
                  <a:schemeClr val="bg1"/>
                </a:solidFill>
                <a:latin typeface="Courier New" panose="02070309020205020404" pitchFamily="49" charset="0"/>
                <a:cs typeface="+mn-cs"/>
              </a:rPr>
              <a:t>= 2000</a:t>
            </a:r>
            <a:r>
              <a:rPr lang="en-US" sz="1000" b="0" dirty="0">
                <a:solidFill>
                  <a:schemeClr val="accent6">
                    <a:lumMod val="60000"/>
                    <a:lumOff val="40000"/>
                  </a:schemeClr>
                </a:solidFill>
                <a:latin typeface="Courier New" panose="02070309020205020404" pitchFamily="49" charset="0"/>
                <a:cs typeface="+mn-cs"/>
              </a:rPr>
              <a:t>;</a:t>
            </a:r>
          </a:p>
          <a:p>
            <a:r>
              <a:rPr lang="en-US" sz="1000" b="0" dirty="0">
                <a:solidFill>
                  <a:schemeClr val="accent6">
                    <a:lumMod val="60000"/>
                    <a:lumOff val="40000"/>
                  </a:schemeClr>
                </a:solidFill>
                <a:latin typeface="Courier New" panose="02070309020205020404" pitchFamily="49" charset="0"/>
                <a:cs typeface="+mn-cs"/>
              </a:rPr>
              <a:t>begin</a:t>
            </a:r>
          </a:p>
          <a:p>
            <a:r>
              <a:rPr lang="en-US" sz="1000" b="0" dirty="0">
                <a:solidFill>
                  <a:schemeClr val="accent6">
                    <a:lumMod val="60000"/>
                    <a:lumOff val="40000"/>
                  </a:schemeClr>
                </a:solidFill>
                <a:latin typeface="Courier New" panose="02070309020205020404" pitchFamily="49" charset="0"/>
                <a:cs typeface="+mn-cs"/>
              </a:rPr>
              <a:t>	</a:t>
            </a:r>
            <a:r>
              <a:rPr lang="en-US" sz="1000" b="0" dirty="0">
                <a:latin typeface="Courier New" panose="02070309020205020404" pitchFamily="49" charset="0"/>
                <a:cs typeface="+mn-cs"/>
              </a:rPr>
              <a:t>-- select info </a:t>
            </a:r>
          </a:p>
          <a:p>
            <a:r>
              <a:rPr lang="en-US" sz="1000" b="0" dirty="0">
                <a:solidFill>
                  <a:schemeClr val="accent6">
                    <a:lumMod val="60000"/>
                    <a:lumOff val="40000"/>
                  </a:schemeClr>
                </a:solidFill>
                <a:latin typeface="Courier New" panose="02070309020205020404" pitchFamily="49" charset="0"/>
                <a:cs typeface="+mn-cs"/>
              </a:rPr>
              <a:t>	select </a:t>
            </a:r>
            <a:r>
              <a:rPr lang="en-US" sz="1000" b="0" dirty="0">
                <a:solidFill>
                  <a:schemeClr val="bg1"/>
                </a:solidFill>
                <a:latin typeface="Courier New" panose="02070309020205020404" pitchFamily="49" charset="0"/>
                <a:cs typeface="+mn-cs"/>
              </a:rPr>
              <a:t>id, title </a:t>
            </a:r>
          </a:p>
          <a:p>
            <a:r>
              <a:rPr lang="en-US" sz="1000" b="0" dirty="0">
                <a:solidFill>
                  <a:schemeClr val="accent6">
                    <a:lumMod val="60000"/>
                    <a:lumOff val="40000"/>
                  </a:schemeClr>
                </a:solidFill>
                <a:latin typeface="Courier New" panose="02070309020205020404" pitchFamily="49" charset="0"/>
                <a:cs typeface="+mn-cs"/>
              </a:rPr>
              <a:t>	into strict </a:t>
            </a:r>
            <a:r>
              <a:rPr lang="en-US" sz="1000" b="0" dirty="0" err="1">
                <a:solidFill>
                  <a:schemeClr val="bg1"/>
                </a:solidFill>
                <a:latin typeface="Courier New" panose="02070309020205020404" pitchFamily="49" charset="0"/>
                <a:cs typeface="+mn-cs"/>
              </a:rPr>
              <a:t>v_rec</a:t>
            </a:r>
            <a:endParaRPr lang="en-US" sz="1000" b="0" dirty="0">
              <a:solidFill>
                <a:schemeClr val="bg1"/>
              </a:solidFill>
              <a:latin typeface="Courier New" panose="02070309020205020404" pitchFamily="49" charset="0"/>
              <a:cs typeface="+mn-cs"/>
            </a:endParaRPr>
          </a:p>
          <a:p>
            <a:r>
              <a:rPr lang="en-US" sz="1000" b="0" dirty="0">
                <a:solidFill>
                  <a:schemeClr val="accent6">
                    <a:lumMod val="60000"/>
                    <a:lumOff val="40000"/>
                  </a:schemeClr>
                </a:solidFill>
                <a:latin typeface="Courier New" panose="02070309020205020404" pitchFamily="49" charset="0"/>
                <a:cs typeface="+mn-cs"/>
              </a:rPr>
              <a:t>	from </a:t>
            </a:r>
            <a:r>
              <a:rPr lang="en-US" sz="1000" b="0" dirty="0" err="1">
                <a:solidFill>
                  <a:schemeClr val="bg1"/>
                </a:solidFill>
                <a:latin typeface="Courier New" panose="02070309020205020404" pitchFamily="49" charset="0"/>
                <a:cs typeface="+mn-cs"/>
              </a:rPr>
              <a:t>some_table</a:t>
            </a:r>
            <a:endParaRPr lang="en-US" sz="1000" b="0" dirty="0">
              <a:solidFill>
                <a:schemeClr val="bg1"/>
              </a:solidFill>
              <a:latin typeface="Courier New" panose="02070309020205020404" pitchFamily="49" charset="0"/>
              <a:cs typeface="+mn-cs"/>
            </a:endParaRPr>
          </a:p>
          <a:p>
            <a:r>
              <a:rPr lang="en-US" sz="1000" b="0" dirty="0">
                <a:solidFill>
                  <a:schemeClr val="accent6">
                    <a:lumMod val="60000"/>
                    <a:lumOff val="40000"/>
                  </a:schemeClr>
                </a:solidFill>
                <a:latin typeface="Courier New" panose="02070309020205020404" pitchFamily="49" charset="0"/>
                <a:cs typeface="+mn-cs"/>
              </a:rPr>
              <a:t>	where </a:t>
            </a:r>
            <a:r>
              <a:rPr lang="en-US" sz="1000" b="0" dirty="0">
                <a:solidFill>
                  <a:schemeClr val="bg1"/>
                </a:solidFill>
                <a:latin typeface="Courier New" panose="02070309020205020404" pitchFamily="49" charset="0"/>
                <a:cs typeface="+mn-cs"/>
              </a:rPr>
              <a:t>id = </a:t>
            </a:r>
            <a:r>
              <a:rPr lang="en-US" sz="1000" b="0" dirty="0" err="1">
                <a:solidFill>
                  <a:schemeClr val="bg1"/>
                </a:solidFill>
                <a:latin typeface="Courier New" panose="02070309020205020404" pitchFamily="49" charset="0"/>
                <a:cs typeface="+mn-cs"/>
              </a:rPr>
              <a:t>v_id</a:t>
            </a:r>
            <a:r>
              <a:rPr lang="en-US" sz="1000" b="0" dirty="0">
                <a:solidFill>
                  <a:schemeClr val="accent6">
                    <a:lumMod val="60000"/>
                    <a:lumOff val="40000"/>
                  </a:schemeClr>
                </a:solidFill>
                <a:latin typeface="Courier New" panose="02070309020205020404" pitchFamily="49" charset="0"/>
                <a:cs typeface="+mn-cs"/>
              </a:rPr>
              <a:t>;</a:t>
            </a:r>
          </a:p>
          <a:p>
            <a:r>
              <a:rPr lang="en-US" sz="1000" b="0" dirty="0">
                <a:latin typeface="Courier New" panose="02070309020205020404" pitchFamily="49" charset="0"/>
                <a:cs typeface="+mn-cs"/>
              </a:rPr>
              <a:t>    -- catch exception</a:t>
            </a:r>
          </a:p>
          <a:p>
            <a:r>
              <a:rPr lang="en-US" sz="1000" b="0" dirty="0">
                <a:solidFill>
                  <a:schemeClr val="accent6">
                    <a:lumMod val="60000"/>
                    <a:lumOff val="40000"/>
                  </a:schemeClr>
                </a:solidFill>
                <a:latin typeface="Courier New" panose="02070309020205020404" pitchFamily="49" charset="0"/>
                <a:cs typeface="+mn-cs"/>
              </a:rPr>
              <a:t>	</a:t>
            </a:r>
            <a:r>
              <a:rPr lang="en-US" sz="1000" dirty="0">
                <a:solidFill>
                  <a:schemeClr val="accent6">
                    <a:lumMod val="60000"/>
                    <a:lumOff val="40000"/>
                  </a:schemeClr>
                </a:solidFill>
                <a:latin typeface="Courier New" panose="02070309020205020404" pitchFamily="49" charset="0"/>
                <a:cs typeface="+mn-cs"/>
              </a:rPr>
              <a:t>exception</a:t>
            </a:r>
            <a:r>
              <a:rPr lang="en-US" sz="1000" b="0" dirty="0">
                <a:solidFill>
                  <a:schemeClr val="accent6">
                    <a:lumMod val="60000"/>
                    <a:lumOff val="40000"/>
                  </a:schemeClr>
                </a:solidFill>
                <a:latin typeface="Courier New" panose="02070309020205020404" pitchFamily="49" charset="0"/>
                <a:cs typeface="+mn-cs"/>
              </a:rPr>
              <a:t> </a:t>
            </a:r>
          </a:p>
          <a:p>
            <a:r>
              <a:rPr lang="en-US" sz="1000" b="0" dirty="0">
                <a:solidFill>
                  <a:schemeClr val="accent6">
                    <a:lumMod val="60000"/>
                    <a:lumOff val="40000"/>
                  </a:schemeClr>
                </a:solidFill>
                <a:latin typeface="Courier New" panose="02070309020205020404" pitchFamily="49" charset="0"/>
                <a:cs typeface="+mn-cs"/>
              </a:rPr>
              <a:t>	   </a:t>
            </a:r>
            <a:r>
              <a:rPr lang="en-US" sz="1000" dirty="0">
                <a:solidFill>
                  <a:schemeClr val="accent6">
                    <a:lumMod val="60000"/>
                    <a:lumOff val="40000"/>
                  </a:schemeClr>
                </a:solidFill>
                <a:latin typeface="Courier New" panose="02070309020205020404" pitchFamily="49" charset="0"/>
                <a:cs typeface="+mn-cs"/>
              </a:rPr>
              <a:t>when </a:t>
            </a:r>
            <a:r>
              <a:rPr lang="en-US" sz="1000" dirty="0" err="1">
                <a:solidFill>
                  <a:schemeClr val="accent4">
                    <a:lumMod val="75000"/>
                  </a:schemeClr>
                </a:solidFill>
                <a:latin typeface="Courier New" panose="02070309020205020404" pitchFamily="49" charset="0"/>
                <a:cs typeface="+mn-cs"/>
              </a:rPr>
              <a:t>no_data_found</a:t>
            </a:r>
            <a:r>
              <a:rPr lang="en-US" sz="1000" dirty="0">
                <a:solidFill>
                  <a:schemeClr val="accent4">
                    <a:lumMod val="75000"/>
                  </a:schemeClr>
                </a:solidFill>
                <a:latin typeface="Courier New" panose="02070309020205020404" pitchFamily="49" charset="0"/>
                <a:cs typeface="+mn-cs"/>
              </a:rPr>
              <a:t> </a:t>
            </a:r>
            <a:r>
              <a:rPr lang="en-US" sz="1000" dirty="0">
                <a:solidFill>
                  <a:schemeClr val="accent6">
                    <a:lumMod val="60000"/>
                    <a:lumOff val="40000"/>
                  </a:schemeClr>
                </a:solidFill>
                <a:latin typeface="Courier New" panose="02070309020205020404" pitchFamily="49" charset="0"/>
                <a:cs typeface="+mn-cs"/>
              </a:rPr>
              <a:t>then</a:t>
            </a:r>
            <a:r>
              <a:rPr lang="en-US" sz="1000" b="0" dirty="0">
                <a:solidFill>
                  <a:schemeClr val="accent6">
                    <a:lumMod val="60000"/>
                    <a:lumOff val="40000"/>
                  </a:schemeClr>
                </a:solidFill>
                <a:latin typeface="Courier New" panose="02070309020205020404" pitchFamily="49" charset="0"/>
                <a:cs typeface="+mn-cs"/>
              </a:rPr>
              <a:t>  </a:t>
            </a:r>
            <a:r>
              <a:rPr lang="en-US" sz="1000" b="0" dirty="0">
                <a:latin typeface="Courier New" panose="02070309020205020404" pitchFamily="49" charset="0"/>
                <a:cs typeface="+mn-cs"/>
              </a:rPr>
              <a:t>-- or "when </a:t>
            </a:r>
            <a:r>
              <a:rPr lang="en-US" sz="1000" b="0" dirty="0" err="1">
                <a:latin typeface="Courier New" panose="02070309020205020404" pitchFamily="49" charset="0"/>
                <a:cs typeface="+mn-cs"/>
              </a:rPr>
              <a:t>sqlstate</a:t>
            </a:r>
            <a:r>
              <a:rPr lang="en-US" sz="1000" b="0" dirty="0">
                <a:latin typeface="Courier New" panose="02070309020205020404" pitchFamily="49" charset="0"/>
                <a:cs typeface="+mn-cs"/>
              </a:rPr>
              <a:t> 'P0002' then"</a:t>
            </a:r>
          </a:p>
          <a:p>
            <a:r>
              <a:rPr lang="en-US" sz="1000" b="0" dirty="0">
                <a:solidFill>
                  <a:schemeClr val="accent6">
                    <a:lumMod val="60000"/>
                    <a:lumOff val="40000"/>
                  </a:schemeClr>
                </a:solidFill>
                <a:latin typeface="Courier New" panose="02070309020205020404" pitchFamily="49" charset="0"/>
                <a:cs typeface="+mn-cs"/>
              </a:rPr>
              <a:t>	</a:t>
            </a:r>
            <a:r>
              <a:rPr lang="en-US" sz="1000" dirty="0">
                <a:solidFill>
                  <a:schemeClr val="accent6">
                    <a:lumMod val="60000"/>
                    <a:lumOff val="40000"/>
                  </a:schemeClr>
                </a:solidFill>
                <a:latin typeface="Courier New" panose="02070309020205020404" pitchFamily="49" charset="0"/>
                <a:cs typeface="+mn-cs"/>
              </a:rPr>
              <a:t>      raise exception </a:t>
            </a:r>
            <a:r>
              <a:rPr lang="en-US" sz="1000" b="0" dirty="0">
                <a:solidFill>
                  <a:schemeClr val="bg1"/>
                </a:solidFill>
                <a:latin typeface="Courier New" panose="02070309020205020404" pitchFamily="49" charset="0"/>
                <a:cs typeface="+mn-cs"/>
              </a:rPr>
              <a:t>'Row id % not found', </a:t>
            </a:r>
            <a:r>
              <a:rPr lang="en-US" sz="1000" b="0" dirty="0" err="1">
                <a:solidFill>
                  <a:schemeClr val="bg1"/>
                </a:solidFill>
                <a:latin typeface="Courier New" panose="02070309020205020404" pitchFamily="49" charset="0"/>
                <a:cs typeface="+mn-cs"/>
              </a:rPr>
              <a:t>v_id</a:t>
            </a:r>
            <a:r>
              <a:rPr lang="en-US" sz="1000" b="0" dirty="0">
                <a:solidFill>
                  <a:schemeClr val="accent6">
                    <a:lumMod val="60000"/>
                    <a:lumOff val="40000"/>
                  </a:schemeClr>
                </a:solidFill>
                <a:latin typeface="Courier New" panose="02070309020205020404" pitchFamily="49" charset="0"/>
                <a:cs typeface="+mn-cs"/>
              </a:rPr>
              <a:t>;</a:t>
            </a:r>
          </a:p>
          <a:p>
            <a:r>
              <a:rPr lang="en-US" sz="1000" b="0" dirty="0">
                <a:solidFill>
                  <a:schemeClr val="accent6">
                    <a:lumMod val="60000"/>
                    <a:lumOff val="40000"/>
                  </a:schemeClr>
                </a:solidFill>
                <a:latin typeface="Courier New" panose="02070309020205020404" pitchFamily="49" charset="0"/>
                <a:cs typeface="+mn-cs"/>
              </a:rPr>
              <a:t>	   </a:t>
            </a:r>
            <a:r>
              <a:rPr lang="en-US" sz="1000" dirty="0">
                <a:solidFill>
                  <a:schemeClr val="accent6">
                    <a:lumMod val="60000"/>
                    <a:lumOff val="40000"/>
                  </a:schemeClr>
                </a:solidFill>
                <a:latin typeface="Courier New" panose="02070309020205020404" pitchFamily="49" charset="0"/>
                <a:cs typeface="+mn-cs"/>
              </a:rPr>
              <a:t>when </a:t>
            </a:r>
            <a:r>
              <a:rPr lang="en-US" sz="1000" dirty="0" err="1">
                <a:solidFill>
                  <a:schemeClr val="accent4">
                    <a:lumMod val="75000"/>
                  </a:schemeClr>
                </a:solidFill>
                <a:latin typeface="Courier New" panose="02070309020205020404" pitchFamily="49" charset="0"/>
                <a:cs typeface="+mn-cs"/>
              </a:rPr>
              <a:t>too_many_rows</a:t>
            </a:r>
            <a:r>
              <a:rPr lang="en-US" sz="1000" dirty="0">
                <a:solidFill>
                  <a:schemeClr val="accent6">
                    <a:lumMod val="60000"/>
                    <a:lumOff val="40000"/>
                  </a:schemeClr>
                </a:solidFill>
                <a:latin typeface="Courier New" panose="02070309020205020404" pitchFamily="49" charset="0"/>
                <a:cs typeface="+mn-cs"/>
              </a:rPr>
              <a:t> then </a:t>
            </a:r>
            <a:r>
              <a:rPr lang="en-US" sz="1000" b="0" dirty="0">
                <a:latin typeface="Courier New" panose="02070309020205020404" pitchFamily="49" charset="0"/>
                <a:cs typeface="+mn-cs"/>
              </a:rPr>
              <a:t>-- or "when </a:t>
            </a:r>
            <a:r>
              <a:rPr lang="en-US" sz="1000" b="0" dirty="0" err="1">
                <a:latin typeface="Courier New" panose="02070309020205020404" pitchFamily="49" charset="0"/>
                <a:cs typeface="+mn-cs"/>
              </a:rPr>
              <a:t>sqlstate</a:t>
            </a:r>
            <a:r>
              <a:rPr lang="en-US" sz="1000" b="0" dirty="0">
                <a:latin typeface="Courier New" panose="02070309020205020404" pitchFamily="49" charset="0"/>
                <a:cs typeface="+mn-cs"/>
              </a:rPr>
              <a:t> 'P0003' then"</a:t>
            </a:r>
          </a:p>
          <a:p>
            <a:r>
              <a:rPr lang="en-US" sz="1000" b="0" dirty="0">
                <a:solidFill>
                  <a:schemeClr val="accent6">
                    <a:lumMod val="60000"/>
                    <a:lumOff val="40000"/>
                  </a:schemeClr>
                </a:solidFill>
                <a:latin typeface="Courier New" panose="02070309020205020404" pitchFamily="49" charset="0"/>
                <a:cs typeface="+mn-cs"/>
              </a:rPr>
              <a:t>	      </a:t>
            </a:r>
            <a:r>
              <a:rPr lang="en-US" sz="1000" dirty="0">
                <a:solidFill>
                  <a:schemeClr val="accent6">
                    <a:lumMod val="60000"/>
                    <a:lumOff val="40000"/>
                  </a:schemeClr>
                </a:solidFill>
                <a:latin typeface="Courier New" panose="02070309020205020404" pitchFamily="49" charset="0"/>
                <a:cs typeface="+mn-cs"/>
              </a:rPr>
              <a:t>raise exception </a:t>
            </a:r>
            <a:r>
              <a:rPr lang="en-US" sz="1000" b="0" dirty="0">
                <a:solidFill>
                  <a:schemeClr val="bg1"/>
                </a:solidFill>
                <a:latin typeface="Courier New" panose="02070309020205020404" pitchFamily="49" charset="0"/>
                <a:cs typeface="+mn-cs"/>
              </a:rPr>
              <a:t>'Search query returns too many rows’</a:t>
            </a:r>
            <a:r>
              <a:rPr lang="en-US" sz="1000" b="0" dirty="0">
                <a:solidFill>
                  <a:schemeClr val="accent6">
                    <a:lumMod val="60000"/>
                    <a:lumOff val="40000"/>
                  </a:schemeClr>
                </a:solidFill>
                <a:latin typeface="Courier New" panose="02070309020205020404" pitchFamily="49" charset="0"/>
                <a:cs typeface="+mn-cs"/>
              </a:rPr>
              <a:t>;</a:t>
            </a:r>
          </a:p>
          <a:p>
            <a:r>
              <a:rPr lang="en-US" sz="1000" b="0" dirty="0">
                <a:solidFill>
                  <a:schemeClr val="accent6">
                    <a:lumMod val="60000"/>
                    <a:lumOff val="40000"/>
                  </a:schemeClr>
                </a:solidFill>
                <a:latin typeface="Courier New" panose="02070309020205020404" pitchFamily="49" charset="0"/>
                <a:cs typeface="+mn-cs"/>
              </a:rPr>
              <a:t>	   </a:t>
            </a:r>
            <a:r>
              <a:rPr lang="en-US" sz="1000" dirty="0">
                <a:solidFill>
                  <a:schemeClr val="accent6">
                    <a:lumMod val="60000"/>
                    <a:lumOff val="40000"/>
                  </a:schemeClr>
                </a:solidFill>
                <a:latin typeface="Courier New" panose="02070309020205020404" pitchFamily="49" charset="0"/>
                <a:cs typeface="+mn-cs"/>
              </a:rPr>
              <a:t>when </a:t>
            </a:r>
            <a:r>
              <a:rPr lang="en-US" sz="1000" dirty="0">
                <a:solidFill>
                  <a:schemeClr val="accent4">
                    <a:lumMod val="75000"/>
                  </a:schemeClr>
                </a:solidFill>
                <a:latin typeface="Courier New" panose="02070309020205020404" pitchFamily="49" charset="0"/>
                <a:cs typeface="+mn-cs"/>
              </a:rPr>
              <a:t>others</a:t>
            </a:r>
            <a:r>
              <a:rPr lang="en-US" sz="1000" dirty="0">
                <a:solidFill>
                  <a:schemeClr val="accent6">
                    <a:lumMod val="60000"/>
                    <a:lumOff val="40000"/>
                  </a:schemeClr>
                </a:solidFill>
                <a:latin typeface="Courier New" panose="02070309020205020404" pitchFamily="49" charset="0"/>
                <a:cs typeface="+mn-cs"/>
              </a:rPr>
              <a:t> then</a:t>
            </a:r>
          </a:p>
          <a:p>
            <a:r>
              <a:rPr lang="en-US" sz="1000" b="0" dirty="0">
                <a:solidFill>
                  <a:schemeClr val="accent6">
                    <a:lumMod val="60000"/>
                    <a:lumOff val="40000"/>
                  </a:schemeClr>
                </a:solidFill>
                <a:latin typeface="Courier New" panose="02070309020205020404" pitchFamily="49" charset="0"/>
                <a:cs typeface="+mn-cs"/>
              </a:rPr>
              <a:t>		</a:t>
            </a:r>
            <a:r>
              <a:rPr lang="en-US" sz="1000" dirty="0">
                <a:solidFill>
                  <a:schemeClr val="accent6">
                    <a:lumMod val="60000"/>
                    <a:lumOff val="40000"/>
                  </a:schemeClr>
                </a:solidFill>
                <a:latin typeface="Courier New" panose="02070309020205020404" pitchFamily="49" charset="0"/>
                <a:cs typeface="+mn-cs"/>
              </a:rPr>
              <a:t>raise exception </a:t>
            </a:r>
            <a:r>
              <a:rPr lang="en-US" sz="1000" b="0" dirty="0">
                <a:solidFill>
                  <a:schemeClr val="bg1"/>
                </a:solidFill>
                <a:latin typeface="Courier New" panose="02070309020205020404" pitchFamily="49" charset="0"/>
                <a:cs typeface="+mn-cs"/>
              </a:rPr>
              <a:t>'% %</a:t>
            </a:r>
            <a:r>
              <a:rPr lang="en-US" sz="1000" b="0" dirty="0">
                <a:solidFill>
                  <a:schemeClr val="accent6">
                    <a:lumMod val="60000"/>
                    <a:lumOff val="40000"/>
                  </a:schemeClr>
                </a:solidFill>
                <a:latin typeface="Courier New" panose="02070309020205020404" pitchFamily="49" charset="0"/>
                <a:cs typeface="+mn-cs"/>
              </a:rPr>
              <a:t>', </a:t>
            </a:r>
            <a:r>
              <a:rPr lang="en-US" sz="1000" b="0" dirty="0" err="1">
                <a:solidFill>
                  <a:schemeClr val="bg1"/>
                </a:solidFill>
                <a:latin typeface="Courier New" panose="02070309020205020404" pitchFamily="49" charset="0"/>
                <a:cs typeface="+mn-cs"/>
              </a:rPr>
              <a:t>sqlstate</a:t>
            </a:r>
            <a:r>
              <a:rPr lang="en-US" sz="1000" b="0" dirty="0">
                <a:solidFill>
                  <a:schemeClr val="bg1"/>
                </a:solidFill>
                <a:latin typeface="Courier New" panose="02070309020205020404" pitchFamily="49" charset="0"/>
                <a:cs typeface="+mn-cs"/>
              </a:rPr>
              <a:t>, </a:t>
            </a:r>
            <a:r>
              <a:rPr lang="en-US" sz="1000" b="0" dirty="0" err="1">
                <a:solidFill>
                  <a:schemeClr val="bg1"/>
                </a:solidFill>
                <a:latin typeface="Courier New" panose="02070309020205020404" pitchFamily="49" charset="0"/>
                <a:cs typeface="+mn-cs"/>
              </a:rPr>
              <a:t>sqlerrm</a:t>
            </a:r>
            <a:r>
              <a:rPr lang="en-US" sz="1000" b="0" dirty="0">
                <a:solidFill>
                  <a:schemeClr val="accent6">
                    <a:lumMod val="60000"/>
                    <a:lumOff val="40000"/>
                  </a:schemeClr>
                </a:solidFill>
                <a:latin typeface="Courier New" panose="02070309020205020404" pitchFamily="49" charset="0"/>
                <a:cs typeface="+mn-cs"/>
              </a:rPr>
              <a:t>;</a:t>
            </a:r>
          </a:p>
          <a:p>
            <a:r>
              <a:rPr lang="en-US" sz="1000" b="0" dirty="0">
                <a:solidFill>
                  <a:schemeClr val="accent6">
                    <a:lumMod val="60000"/>
                    <a:lumOff val="40000"/>
                  </a:schemeClr>
                </a:solidFill>
                <a:latin typeface="Courier New" panose="02070309020205020404" pitchFamily="49" charset="0"/>
                <a:cs typeface="+mn-cs"/>
              </a:rPr>
              <a:t>end; $$ language </a:t>
            </a:r>
            <a:r>
              <a:rPr lang="en-US" sz="1000" b="0" dirty="0" err="1">
                <a:solidFill>
                  <a:schemeClr val="accent4">
                    <a:lumMod val="75000"/>
                  </a:schemeClr>
                </a:solidFill>
                <a:latin typeface="Courier New" panose="02070309020205020404" pitchFamily="49" charset="0"/>
                <a:cs typeface="+mn-cs"/>
              </a:rPr>
              <a:t>plpgsql</a:t>
            </a:r>
            <a:r>
              <a:rPr lang="en-US" sz="1000" b="0" dirty="0">
                <a:solidFill>
                  <a:schemeClr val="accent6">
                    <a:lumMod val="60000"/>
                    <a:lumOff val="40000"/>
                  </a:schemeClr>
                </a:solidFill>
                <a:latin typeface="Courier New" panose="02070309020205020404" pitchFamily="49" charset="0"/>
                <a:cs typeface="+mn-cs"/>
              </a:rPr>
              <a:t>;</a:t>
            </a:r>
            <a:endParaRPr lang="en-US" b="0" dirty="0">
              <a:solidFill>
                <a:schemeClr val="accent1"/>
              </a:solidFill>
            </a:endParaRPr>
          </a:p>
        </p:txBody>
      </p:sp>
      <p:sp>
        <p:nvSpPr>
          <p:cNvPr id="7" name="Arc 6">
            <a:extLst>
              <a:ext uri="{FF2B5EF4-FFF2-40B4-BE49-F238E27FC236}">
                <a16:creationId xmlns:a16="http://schemas.microsoft.com/office/drawing/2014/main" id="{80DFF926-6D6A-4AD2-B955-32BD1A9663AD}"/>
              </a:ext>
            </a:extLst>
          </p:cNvPr>
          <p:cNvSpPr/>
          <p:nvPr/>
        </p:nvSpPr>
        <p:spPr>
          <a:xfrm>
            <a:off x="8347138" y="4496698"/>
            <a:ext cx="1269403" cy="623943"/>
          </a:xfrm>
          <a:prstGeom prst="arc">
            <a:avLst>
              <a:gd name="adj1" fmla="val 16200000"/>
              <a:gd name="adj2" fmla="val 5513395"/>
            </a:avLst>
          </a:prstGeom>
          <a:ln>
            <a:prstDash val="sysDash"/>
            <a:headEnd type="none" w="med" len="med"/>
            <a:tailEnd type="triangle" w="med"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8" name="Arc 7">
            <a:extLst>
              <a:ext uri="{FF2B5EF4-FFF2-40B4-BE49-F238E27FC236}">
                <a16:creationId xmlns:a16="http://schemas.microsoft.com/office/drawing/2014/main" id="{F2D1D849-28E8-4E58-86DB-C10C964F7879}"/>
              </a:ext>
            </a:extLst>
          </p:cNvPr>
          <p:cNvSpPr/>
          <p:nvPr/>
        </p:nvSpPr>
        <p:spPr>
          <a:xfrm>
            <a:off x="8347137" y="5215972"/>
            <a:ext cx="1269403" cy="623943"/>
          </a:xfrm>
          <a:prstGeom prst="arc">
            <a:avLst>
              <a:gd name="adj1" fmla="val 16200000"/>
              <a:gd name="adj2" fmla="val 5513395"/>
            </a:avLst>
          </a:prstGeom>
          <a:ln>
            <a:prstDash val="sysDash"/>
            <a:headEnd type="none" w="med" len="med"/>
            <a:tailEnd type="triangle" w="med"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9" name="Arc 8">
            <a:extLst>
              <a:ext uri="{FF2B5EF4-FFF2-40B4-BE49-F238E27FC236}">
                <a16:creationId xmlns:a16="http://schemas.microsoft.com/office/drawing/2014/main" id="{9932446E-3B7C-4D91-9695-06532705AF95}"/>
              </a:ext>
            </a:extLst>
          </p:cNvPr>
          <p:cNvSpPr/>
          <p:nvPr/>
        </p:nvSpPr>
        <p:spPr>
          <a:xfrm>
            <a:off x="8292552" y="3302599"/>
            <a:ext cx="1269403" cy="1146434"/>
          </a:xfrm>
          <a:prstGeom prst="arc">
            <a:avLst>
              <a:gd name="adj1" fmla="val 16302575"/>
              <a:gd name="adj2" fmla="val 5513395"/>
            </a:avLst>
          </a:prstGeom>
          <a:ln>
            <a:prstDash val="sysDash"/>
            <a:headEnd type="none" w="med" len="med"/>
            <a:tailEnd type="triangle" w="med" len="med"/>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68405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7466F0-14F2-4A28-B40B-F7BD3B54650F}"/>
              </a:ext>
            </a:extLst>
          </p:cNvPr>
          <p:cNvSpPr>
            <a:spLocks noGrp="1"/>
          </p:cNvSpPr>
          <p:nvPr>
            <p:ph type="title"/>
          </p:nvPr>
        </p:nvSpPr>
        <p:spPr>
          <a:xfrm>
            <a:off x="480488" y="304800"/>
            <a:ext cx="11235265" cy="402336"/>
          </a:xfrm>
        </p:spPr>
        <p:txBody>
          <a:bodyPr wrap="none" anchor="ctr">
            <a:normAutofit/>
          </a:bodyPr>
          <a:lstStyle/>
          <a:p>
            <a:r>
              <a:rPr lang="en-US" b="1" dirty="0"/>
              <a:t>Information about an Error</a:t>
            </a:r>
          </a:p>
        </p:txBody>
      </p:sp>
      <p:sp>
        <p:nvSpPr>
          <p:cNvPr id="12" name="Slide Number Placeholder 4">
            <a:extLst>
              <a:ext uri="{FF2B5EF4-FFF2-40B4-BE49-F238E27FC236}">
                <a16:creationId xmlns:a16="http://schemas.microsoft.com/office/drawing/2014/main" id="{B1EF465E-1B4A-4486-AF48-C85037E1856E}"/>
              </a:ext>
            </a:extLst>
          </p:cNvPr>
          <p:cNvSpPr>
            <a:spLocks noGrp="1"/>
          </p:cNvSpPr>
          <p:nvPr>
            <p:ph type="sldNum" sz="quarter" idx="4"/>
          </p:nvPr>
        </p:nvSpPr>
        <p:spPr>
          <a:xfrm>
            <a:off x="9884588" y="6435520"/>
            <a:ext cx="1831163" cy="422483"/>
          </a:xfrm>
        </p:spPr>
        <p:txBody>
          <a:bodyPr/>
          <a:lstStyle/>
          <a:p>
            <a:pPr>
              <a:spcAft>
                <a:spcPts val="600"/>
              </a:spcAft>
            </a:pPr>
            <a:fld id="{3A707DD9-E92B-45E8-BE0A-E6B2EDF345EB}" type="slidenum">
              <a:rPr lang="en-US" smtClean="0"/>
              <a:pPr>
                <a:spcAft>
                  <a:spcPts val="600"/>
                </a:spcAft>
              </a:pPr>
              <a:t>28</a:t>
            </a:fld>
            <a:endParaRPr lang="en-US"/>
          </a:p>
        </p:txBody>
      </p:sp>
      <p:graphicFrame>
        <p:nvGraphicFramePr>
          <p:cNvPr id="5" name="Table 4">
            <a:extLst>
              <a:ext uri="{FF2B5EF4-FFF2-40B4-BE49-F238E27FC236}">
                <a16:creationId xmlns:a16="http://schemas.microsoft.com/office/drawing/2014/main" id="{2FB74D5B-048D-4961-991C-5E1E8FD2F6A3}"/>
              </a:ext>
            </a:extLst>
          </p:cNvPr>
          <p:cNvGraphicFramePr>
            <a:graphicFrameLocks noGrp="1"/>
          </p:cNvGraphicFramePr>
          <p:nvPr>
            <p:extLst>
              <p:ext uri="{D42A27DB-BD31-4B8C-83A1-F6EECF244321}">
                <p14:modId xmlns:p14="http://schemas.microsoft.com/office/powerpoint/2010/main" val="3624493652"/>
              </p:ext>
            </p:extLst>
          </p:nvPr>
        </p:nvGraphicFramePr>
        <p:xfrm>
          <a:off x="3422822" y="1709260"/>
          <a:ext cx="8528924" cy="2963440"/>
        </p:xfrm>
        <a:graphic>
          <a:graphicData uri="http://schemas.openxmlformats.org/drawingml/2006/table">
            <a:tbl>
              <a:tblPr>
                <a:solidFill>
                  <a:srgbClr val="F7F7F7"/>
                </a:solidFill>
              </a:tblPr>
              <a:tblGrid>
                <a:gridCol w="2079727">
                  <a:extLst>
                    <a:ext uri="{9D8B030D-6E8A-4147-A177-3AD203B41FA5}">
                      <a16:colId xmlns:a16="http://schemas.microsoft.com/office/drawing/2014/main" val="3941523741"/>
                    </a:ext>
                  </a:extLst>
                </a:gridCol>
                <a:gridCol w="1160856">
                  <a:extLst>
                    <a:ext uri="{9D8B030D-6E8A-4147-A177-3AD203B41FA5}">
                      <a16:colId xmlns:a16="http://schemas.microsoft.com/office/drawing/2014/main" val="2355305929"/>
                    </a:ext>
                  </a:extLst>
                </a:gridCol>
                <a:gridCol w="5288341">
                  <a:extLst>
                    <a:ext uri="{9D8B030D-6E8A-4147-A177-3AD203B41FA5}">
                      <a16:colId xmlns:a16="http://schemas.microsoft.com/office/drawing/2014/main" val="417557770"/>
                    </a:ext>
                  </a:extLst>
                </a:gridCol>
              </a:tblGrid>
              <a:tr h="221745">
                <a:tc>
                  <a:txBody>
                    <a:bodyPr/>
                    <a:lstStyle/>
                    <a:p>
                      <a:r>
                        <a:rPr lang="en-US" sz="1400" cap="none" spc="0" dirty="0">
                          <a:solidFill>
                            <a:schemeClr val="tx1"/>
                          </a:solidFill>
                        </a:rPr>
                        <a:t>RETURNED_SQLSTATE</a:t>
                      </a:r>
                    </a:p>
                  </a:txBody>
                  <a:tcPr marL="43373" marR="43373" marT="21687" marB="61297" anchor="ctr">
                    <a:lnL w="12700" cmpd="sng">
                      <a:noFill/>
                      <a:prstDash val="solid"/>
                    </a:lnL>
                    <a:lnR w="12700" cmpd="sng">
                      <a:noFill/>
                      <a:prstDash val="solid"/>
                    </a:lnR>
                    <a:lnT w="12700" cap="flat" cmpd="sng" algn="ctr">
                      <a:solidFill>
                        <a:schemeClr val="tx1">
                          <a:lumMod val="50000"/>
                          <a:lumOff val="50000"/>
                        </a:schemeClr>
                      </a:solidFill>
                      <a:prstDash val="solid"/>
                    </a:lnT>
                    <a:lnB w="12700" cmpd="sng">
                      <a:noFill/>
                      <a:prstDash val="solid"/>
                    </a:lnB>
                    <a:solidFill>
                      <a:srgbClr val="F7F7F7"/>
                    </a:solidFill>
                  </a:tcPr>
                </a:tc>
                <a:tc>
                  <a:txBody>
                    <a:bodyPr/>
                    <a:lstStyle/>
                    <a:p>
                      <a:r>
                        <a:rPr lang="en-US" sz="1400" cap="none" spc="0" dirty="0">
                          <a:solidFill>
                            <a:schemeClr val="tx1"/>
                          </a:solidFill>
                        </a:rPr>
                        <a:t>text</a:t>
                      </a:r>
                    </a:p>
                  </a:txBody>
                  <a:tcPr marL="43373" marR="43373" marT="21687" marB="61297" anchor="ctr">
                    <a:lnL w="12700" cmpd="sng">
                      <a:noFill/>
                      <a:prstDash val="solid"/>
                    </a:lnL>
                    <a:lnR w="12700" cmpd="sng">
                      <a:noFill/>
                      <a:prstDash val="solid"/>
                    </a:lnR>
                    <a:lnT w="12700" cap="flat" cmpd="sng" algn="ctr">
                      <a:solidFill>
                        <a:schemeClr val="tx1">
                          <a:lumMod val="50000"/>
                          <a:lumOff val="50000"/>
                        </a:schemeClr>
                      </a:solidFill>
                      <a:prstDash val="solid"/>
                    </a:lnT>
                    <a:lnB w="12700" cmpd="sng">
                      <a:noFill/>
                      <a:prstDash val="solid"/>
                    </a:lnB>
                    <a:solidFill>
                      <a:srgbClr val="F7F7F7"/>
                    </a:solidFill>
                  </a:tcPr>
                </a:tc>
                <a:tc>
                  <a:txBody>
                    <a:bodyPr/>
                    <a:lstStyle/>
                    <a:p>
                      <a:r>
                        <a:rPr lang="en-US" sz="1400" cap="none" spc="0" dirty="0">
                          <a:solidFill>
                            <a:schemeClr val="tx1"/>
                          </a:solidFill>
                        </a:rPr>
                        <a:t>the SQLSTATE error code of the exception</a:t>
                      </a:r>
                    </a:p>
                  </a:txBody>
                  <a:tcPr marL="43373" marR="43373" marT="21687" marB="61297" anchor="ctr">
                    <a:lnL w="12700" cmpd="sng">
                      <a:noFill/>
                      <a:prstDash val="solid"/>
                    </a:lnL>
                    <a:lnR w="12700" cmpd="sng">
                      <a:noFill/>
                      <a:prstDash val="solid"/>
                    </a:lnR>
                    <a:lnT w="12700" cap="flat" cmpd="sng" algn="ctr">
                      <a:solidFill>
                        <a:schemeClr val="tx1">
                          <a:lumMod val="50000"/>
                          <a:lumOff val="50000"/>
                        </a:schemeClr>
                      </a:solidFill>
                      <a:prstDash val="solid"/>
                    </a:lnT>
                    <a:lnB w="12700" cmpd="sng">
                      <a:noFill/>
                      <a:prstDash val="solid"/>
                    </a:lnB>
                    <a:solidFill>
                      <a:srgbClr val="F7F7F7"/>
                    </a:solidFill>
                  </a:tcPr>
                </a:tc>
                <a:extLst>
                  <a:ext uri="{0D108BD9-81ED-4DB2-BD59-A6C34878D82A}">
                    <a16:rowId xmlns:a16="http://schemas.microsoft.com/office/drawing/2014/main" val="549405698"/>
                  </a:ext>
                </a:extLst>
              </a:tr>
              <a:tr h="221745">
                <a:tc>
                  <a:txBody>
                    <a:bodyPr/>
                    <a:lstStyle/>
                    <a:p>
                      <a:r>
                        <a:rPr lang="en-US" sz="1400" cap="none" spc="0">
                          <a:solidFill>
                            <a:schemeClr val="tx1"/>
                          </a:solidFill>
                        </a:rPr>
                        <a:t>COLUMN_NAME</a:t>
                      </a:r>
                    </a:p>
                  </a:txBody>
                  <a:tcPr marL="43373" marR="43373" marT="21687" marB="61297"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US" sz="1400" cap="none" spc="0" dirty="0">
                          <a:solidFill>
                            <a:schemeClr val="tx1"/>
                          </a:solidFill>
                        </a:rPr>
                        <a:t>text</a:t>
                      </a:r>
                    </a:p>
                  </a:txBody>
                  <a:tcPr marL="43373" marR="43373" marT="21687" marB="61297"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US" sz="1400" cap="none" spc="0" dirty="0">
                          <a:solidFill>
                            <a:schemeClr val="tx1"/>
                          </a:solidFill>
                        </a:rPr>
                        <a:t>the name of the column related to exception</a:t>
                      </a:r>
                    </a:p>
                  </a:txBody>
                  <a:tcPr marL="43373" marR="43373" marT="21687" marB="61297" anchor="ctr">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1302144049"/>
                  </a:ext>
                </a:extLst>
              </a:tr>
              <a:tr h="221745">
                <a:tc>
                  <a:txBody>
                    <a:bodyPr/>
                    <a:lstStyle/>
                    <a:p>
                      <a:r>
                        <a:rPr lang="en-US" sz="1400" cap="none" spc="0">
                          <a:solidFill>
                            <a:schemeClr val="tx1"/>
                          </a:solidFill>
                        </a:rPr>
                        <a:t>CONSTRAINT_NAME</a:t>
                      </a:r>
                    </a:p>
                  </a:txBody>
                  <a:tcPr marL="43373" marR="43373" marT="21687" marB="61297"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US" sz="1400" cap="none" spc="0">
                          <a:solidFill>
                            <a:schemeClr val="tx1"/>
                          </a:solidFill>
                        </a:rPr>
                        <a:t>text</a:t>
                      </a:r>
                    </a:p>
                  </a:txBody>
                  <a:tcPr marL="43373" marR="43373" marT="21687" marB="61297"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US" sz="1400" cap="none" spc="0">
                          <a:solidFill>
                            <a:schemeClr val="tx1"/>
                          </a:solidFill>
                        </a:rPr>
                        <a:t>the name of the constraint related to exception</a:t>
                      </a:r>
                    </a:p>
                  </a:txBody>
                  <a:tcPr marL="43373" marR="43373" marT="21687" marB="61297" anchor="ctr">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1854380028"/>
                  </a:ext>
                </a:extLst>
              </a:tr>
              <a:tr h="221745">
                <a:tc>
                  <a:txBody>
                    <a:bodyPr/>
                    <a:lstStyle/>
                    <a:p>
                      <a:r>
                        <a:rPr lang="en-US" sz="1400" cap="none" spc="0">
                          <a:solidFill>
                            <a:schemeClr val="tx1"/>
                          </a:solidFill>
                        </a:rPr>
                        <a:t>PG_DATATYPE_NAME</a:t>
                      </a:r>
                    </a:p>
                  </a:txBody>
                  <a:tcPr marL="43373" marR="43373" marT="21687" marB="61297"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US" sz="1400" cap="none" spc="0">
                          <a:solidFill>
                            <a:schemeClr val="tx1"/>
                          </a:solidFill>
                        </a:rPr>
                        <a:t>text</a:t>
                      </a:r>
                    </a:p>
                  </a:txBody>
                  <a:tcPr marL="43373" marR="43373" marT="21687" marB="61297"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US" sz="1400" cap="none" spc="0" dirty="0">
                          <a:solidFill>
                            <a:schemeClr val="tx1"/>
                          </a:solidFill>
                        </a:rPr>
                        <a:t>the name of the data type related to exception</a:t>
                      </a:r>
                    </a:p>
                  </a:txBody>
                  <a:tcPr marL="43373" marR="43373" marT="21687" marB="61297" anchor="ctr">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2545788326"/>
                  </a:ext>
                </a:extLst>
              </a:tr>
              <a:tr h="221745">
                <a:tc>
                  <a:txBody>
                    <a:bodyPr/>
                    <a:lstStyle/>
                    <a:p>
                      <a:r>
                        <a:rPr lang="en-US" sz="1400" cap="none" spc="0">
                          <a:solidFill>
                            <a:schemeClr val="tx1"/>
                          </a:solidFill>
                        </a:rPr>
                        <a:t>MESSAGE_TEXT</a:t>
                      </a:r>
                    </a:p>
                  </a:txBody>
                  <a:tcPr marL="43373" marR="43373" marT="21687" marB="61297"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US" sz="1400" cap="none" spc="0" dirty="0">
                          <a:solidFill>
                            <a:schemeClr val="tx1"/>
                          </a:solidFill>
                        </a:rPr>
                        <a:t>text</a:t>
                      </a:r>
                    </a:p>
                  </a:txBody>
                  <a:tcPr marL="43373" marR="43373" marT="21687" marB="61297"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US" sz="1400" cap="none" spc="0" dirty="0">
                          <a:solidFill>
                            <a:schemeClr val="tx1"/>
                          </a:solidFill>
                        </a:rPr>
                        <a:t>the text of the exception's primary message</a:t>
                      </a:r>
                    </a:p>
                  </a:txBody>
                  <a:tcPr marL="43373" marR="43373" marT="21687" marB="61297" anchor="ctr">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440216590"/>
                  </a:ext>
                </a:extLst>
              </a:tr>
              <a:tr h="221745">
                <a:tc>
                  <a:txBody>
                    <a:bodyPr/>
                    <a:lstStyle/>
                    <a:p>
                      <a:r>
                        <a:rPr lang="en-US" sz="1400" cap="none" spc="0" dirty="0">
                          <a:solidFill>
                            <a:schemeClr val="tx1"/>
                          </a:solidFill>
                        </a:rPr>
                        <a:t>TABLE_NAME</a:t>
                      </a:r>
                    </a:p>
                  </a:txBody>
                  <a:tcPr marL="43373" marR="43373" marT="21687" marB="61297"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US" sz="1400" cap="none" spc="0">
                          <a:solidFill>
                            <a:schemeClr val="tx1"/>
                          </a:solidFill>
                        </a:rPr>
                        <a:t>text</a:t>
                      </a:r>
                    </a:p>
                  </a:txBody>
                  <a:tcPr marL="43373" marR="43373" marT="21687" marB="61297"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US" sz="1400" cap="none" spc="0" dirty="0">
                          <a:solidFill>
                            <a:schemeClr val="tx1"/>
                          </a:solidFill>
                        </a:rPr>
                        <a:t>the name of the table related to exception</a:t>
                      </a:r>
                    </a:p>
                  </a:txBody>
                  <a:tcPr marL="43373" marR="43373" marT="21687" marB="61297" anchor="ctr">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7093137"/>
                  </a:ext>
                </a:extLst>
              </a:tr>
              <a:tr h="221745">
                <a:tc>
                  <a:txBody>
                    <a:bodyPr/>
                    <a:lstStyle/>
                    <a:p>
                      <a:r>
                        <a:rPr lang="en-US" sz="1400" cap="none" spc="0" dirty="0">
                          <a:solidFill>
                            <a:schemeClr val="tx1"/>
                          </a:solidFill>
                        </a:rPr>
                        <a:t>SCHEMA_NAME</a:t>
                      </a:r>
                    </a:p>
                  </a:txBody>
                  <a:tcPr marL="43373" marR="43373" marT="21687" marB="61297"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US" sz="1400" cap="none" spc="0">
                          <a:solidFill>
                            <a:schemeClr val="tx1"/>
                          </a:solidFill>
                        </a:rPr>
                        <a:t>text</a:t>
                      </a:r>
                    </a:p>
                  </a:txBody>
                  <a:tcPr marL="43373" marR="43373" marT="21687" marB="61297"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US" sz="1400" cap="none" spc="0" dirty="0">
                          <a:solidFill>
                            <a:schemeClr val="tx1"/>
                          </a:solidFill>
                        </a:rPr>
                        <a:t>the name of the schema related to exception</a:t>
                      </a:r>
                    </a:p>
                  </a:txBody>
                  <a:tcPr marL="43373" marR="43373" marT="21687" marB="61297" anchor="ctr">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1339010799"/>
                  </a:ext>
                </a:extLst>
              </a:tr>
              <a:tr h="221745">
                <a:tc>
                  <a:txBody>
                    <a:bodyPr/>
                    <a:lstStyle/>
                    <a:p>
                      <a:r>
                        <a:rPr lang="en-US" sz="1400" cap="none" spc="0">
                          <a:solidFill>
                            <a:schemeClr val="tx1"/>
                          </a:solidFill>
                        </a:rPr>
                        <a:t>PG_EXCEPTION_DETAIL</a:t>
                      </a:r>
                    </a:p>
                  </a:txBody>
                  <a:tcPr marL="43373" marR="43373" marT="21687" marB="61297"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US" sz="1400" cap="none" spc="0">
                          <a:solidFill>
                            <a:schemeClr val="tx1"/>
                          </a:solidFill>
                        </a:rPr>
                        <a:t>text</a:t>
                      </a:r>
                    </a:p>
                  </a:txBody>
                  <a:tcPr marL="43373" marR="43373" marT="21687" marB="61297"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US" sz="1400" cap="none" spc="0">
                          <a:solidFill>
                            <a:schemeClr val="tx1"/>
                          </a:solidFill>
                        </a:rPr>
                        <a:t>the text of the exception's detail message, if any</a:t>
                      </a:r>
                    </a:p>
                  </a:txBody>
                  <a:tcPr marL="43373" marR="43373" marT="21687" marB="61297" anchor="ctr">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3123846098"/>
                  </a:ext>
                </a:extLst>
              </a:tr>
              <a:tr h="221745">
                <a:tc>
                  <a:txBody>
                    <a:bodyPr/>
                    <a:lstStyle/>
                    <a:p>
                      <a:r>
                        <a:rPr lang="en-US" sz="1400" cap="none" spc="0" dirty="0">
                          <a:solidFill>
                            <a:schemeClr val="tx1"/>
                          </a:solidFill>
                        </a:rPr>
                        <a:t>PG_EXCEPTION_HINT</a:t>
                      </a:r>
                    </a:p>
                  </a:txBody>
                  <a:tcPr marL="43373" marR="43373" marT="21687" marB="61297"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US" sz="1400" cap="none" spc="0">
                          <a:solidFill>
                            <a:schemeClr val="tx1"/>
                          </a:solidFill>
                        </a:rPr>
                        <a:t>text</a:t>
                      </a:r>
                    </a:p>
                  </a:txBody>
                  <a:tcPr marL="43373" marR="43373" marT="21687" marB="61297"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US" sz="1400" cap="none" spc="0" dirty="0">
                          <a:solidFill>
                            <a:schemeClr val="tx1"/>
                          </a:solidFill>
                        </a:rPr>
                        <a:t>the text of the exception's hint message, if any</a:t>
                      </a:r>
                    </a:p>
                  </a:txBody>
                  <a:tcPr marL="43373" marR="43373" marT="21687" marB="61297" anchor="ctr">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1597416861"/>
                  </a:ext>
                </a:extLst>
              </a:tr>
              <a:tr h="240005">
                <a:tc>
                  <a:txBody>
                    <a:bodyPr/>
                    <a:lstStyle/>
                    <a:p>
                      <a:r>
                        <a:rPr lang="en-US" sz="1400" cap="none" spc="0">
                          <a:solidFill>
                            <a:schemeClr val="tx1"/>
                          </a:solidFill>
                        </a:rPr>
                        <a:t>PG_EXCEPTION_CONTEXT</a:t>
                      </a:r>
                    </a:p>
                  </a:txBody>
                  <a:tcPr marL="43373" marR="43373" marT="21687" marB="61297" anchor="ctr">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r>
                        <a:rPr lang="en-US" sz="1400" cap="none" spc="0" dirty="0">
                          <a:solidFill>
                            <a:schemeClr val="tx1"/>
                          </a:solidFill>
                        </a:rPr>
                        <a:t>text</a:t>
                      </a:r>
                    </a:p>
                  </a:txBody>
                  <a:tcPr marL="43373" marR="43373" marT="21687" marB="61297" anchor="ctr">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r>
                        <a:rPr lang="en-US" sz="1400" cap="none" spc="0" dirty="0">
                          <a:solidFill>
                            <a:schemeClr val="tx1"/>
                          </a:solidFill>
                        </a:rPr>
                        <a:t>line(s) of text describing the call stack at the time of the exception</a:t>
                      </a:r>
                    </a:p>
                  </a:txBody>
                  <a:tcPr marL="43373" marR="43373" marT="21687" marB="61297" anchor="ctr">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extLst>
                  <a:ext uri="{0D108BD9-81ED-4DB2-BD59-A6C34878D82A}">
                    <a16:rowId xmlns:a16="http://schemas.microsoft.com/office/drawing/2014/main" val="1096685061"/>
                  </a:ext>
                </a:extLst>
              </a:tr>
            </a:tbl>
          </a:graphicData>
        </a:graphic>
      </p:graphicFrame>
      <p:pic>
        <p:nvPicPr>
          <p:cNvPr id="7" name="Picture 6">
            <a:extLst>
              <a:ext uri="{FF2B5EF4-FFF2-40B4-BE49-F238E27FC236}">
                <a16:creationId xmlns:a16="http://schemas.microsoft.com/office/drawing/2014/main" id="{AD5FE110-DF5E-4E23-9C5E-F176BC82E8B6}"/>
              </a:ext>
            </a:extLst>
          </p:cNvPr>
          <p:cNvPicPr>
            <a:picLocks noChangeAspect="1"/>
          </p:cNvPicPr>
          <p:nvPr/>
        </p:nvPicPr>
        <p:blipFill>
          <a:blip r:embed="rId3"/>
          <a:stretch>
            <a:fillRect/>
          </a:stretch>
        </p:blipFill>
        <p:spPr>
          <a:xfrm>
            <a:off x="2026507" y="989434"/>
            <a:ext cx="6011114" cy="485843"/>
          </a:xfrm>
          <a:prstGeom prst="rect">
            <a:avLst/>
          </a:prstGeom>
        </p:spPr>
      </p:pic>
      <p:sp>
        <p:nvSpPr>
          <p:cNvPr id="11" name="Right Brace 10">
            <a:extLst>
              <a:ext uri="{FF2B5EF4-FFF2-40B4-BE49-F238E27FC236}">
                <a16:creationId xmlns:a16="http://schemas.microsoft.com/office/drawing/2014/main" id="{EDF131F2-FDD1-437E-886F-8B84256BC3D0}"/>
              </a:ext>
            </a:extLst>
          </p:cNvPr>
          <p:cNvSpPr/>
          <p:nvPr/>
        </p:nvSpPr>
        <p:spPr>
          <a:xfrm rot="16200000">
            <a:off x="6042455" y="697081"/>
            <a:ext cx="432486" cy="1600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ACFBAD1E-9568-4971-ADAF-2DD07CC1D87D}"/>
              </a:ext>
            </a:extLst>
          </p:cNvPr>
          <p:cNvSpPr txBox="1"/>
          <p:nvPr/>
        </p:nvSpPr>
        <p:spPr>
          <a:xfrm>
            <a:off x="1061402" y="4797911"/>
            <a:ext cx="5446179" cy="1574803"/>
          </a:xfrm>
          <a:custGeom>
            <a:avLst/>
            <a:gdLst>
              <a:gd name="connsiteX0" fmla="*/ 0 w 5446179"/>
              <a:gd name="connsiteY0" fmla="*/ 0 h 1574803"/>
              <a:gd name="connsiteX1" fmla="*/ 544618 w 5446179"/>
              <a:gd name="connsiteY1" fmla="*/ 0 h 1574803"/>
              <a:gd name="connsiteX2" fmla="*/ 1089236 w 5446179"/>
              <a:gd name="connsiteY2" fmla="*/ 0 h 1574803"/>
              <a:gd name="connsiteX3" fmla="*/ 1524930 w 5446179"/>
              <a:gd name="connsiteY3" fmla="*/ 0 h 1574803"/>
              <a:gd name="connsiteX4" fmla="*/ 1906163 w 5446179"/>
              <a:gd name="connsiteY4" fmla="*/ 0 h 1574803"/>
              <a:gd name="connsiteX5" fmla="*/ 2341857 w 5446179"/>
              <a:gd name="connsiteY5" fmla="*/ 0 h 1574803"/>
              <a:gd name="connsiteX6" fmla="*/ 2940937 w 5446179"/>
              <a:gd name="connsiteY6" fmla="*/ 0 h 1574803"/>
              <a:gd name="connsiteX7" fmla="*/ 3431093 w 5446179"/>
              <a:gd name="connsiteY7" fmla="*/ 0 h 1574803"/>
              <a:gd name="connsiteX8" fmla="*/ 3921249 w 5446179"/>
              <a:gd name="connsiteY8" fmla="*/ 0 h 1574803"/>
              <a:gd name="connsiteX9" fmla="*/ 4411405 w 5446179"/>
              <a:gd name="connsiteY9" fmla="*/ 0 h 1574803"/>
              <a:gd name="connsiteX10" fmla="*/ 4792638 w 5446179"/>
              <a:gd name="connsiteY10" fmla="*/ 0 h 1574803"/>
              <a:gd name="connsiteX11" fmla="*/ 5446179 w 5446179"/>
              <a:gd name="connsiteY11" fmla="*/ 0 h 1574803"/>
              <a:gd name="connsiteX12" fmla="*/ 5446179 w 5446179"/>
              <a:gd name="connsiteY12" fmla="*/ 477690 h 1574803"/>
              <a:gd name="connsiteX13" fmla="*/ 5446179 w 5446179"/>
              <a:gd name="connsiteY13" fmla="*/ 1034121 h 1574803"/>
              <a:gd name="connsiteX14" fmla="*/ 5446179 w 5446179"/>
              <a:gd name="connsiteY14" fmla="*/ 1574803 h 1574803"/>
              <a:gd name="connsiteX15" fmla="*/ 4792638 w 5446179"/>
              <a:gd name="connsiteY15" fmla="*/ 1574803 h 1574803"/>
              <a:gd name="connsiteX16" fmla="*/ 4193558 w 5446179"/>
              <a:gd name="connsiteY16" fmla="*/ 1574803 h 1574803"/>
              <a:gd name="connsiteX17" fmla="*/ 3594478 w 5446179"/>
              <a:gd name="connsiteY17" fmla="*/ 1574803 h 1574803"/>
              <a:gd name="connsiteX18" fmla="*/ 3213246 w 5446179"/>
              <a:gd name="connsiteY18" fmla="*/ 1574803 h 1574803"/>
              <a:gd name="connsiteX19" fmla="*/ 2832013 w 5446179"/>
              <a:gd name="connsiteY19" fmla="*/ 1574803 h 1574803"/>
              <a:gd name="connsiteX20" fmla="*/ 2178472 w 5446179"/>
              <a:gd name="connsiteY20" fmla="*/ 1574803 h 1574803"/>
              <a:gd name="connsiteX21" fmla="*/ 1797239 w 5446179"/>
              <a:gd name="connsiteY21" fmla="*/ 1574803 h 1574803"/>
              <a:gd name="connsiteX22" fmla="*/ 1252621 w 5446179"/>
              <a:gd name="connsiteY22" fmla="*/ 1574803 h 1574803"/>
              <a:gd name="connsiteX23" fmla="*/ 599080 w 5446179"/>
              <a:gd name="connsiteY23" fmla="*/ 1574803 h 1574803"/>
              <a:gd name="connsiteX24" fmla="*/ 0 w 5446179"/>
              <a:gd name="connsiteY24" fmla="*/ 1574803 h 1574803"/>
              <a:gd name="connsiteX25" fmla="*/ 0 w 5446179"/>
              <a:gd name="connsiteY25" fmla="*/ 1097113 h 1574803"/>
              <a:gd name="connsiteX26" fmla="*/ 0 w 5446179"/>
              <a:gd name="connsiteY26" fmla="*/ 619423 h 1574803"/>
              <a:gd name="connsiteX27" fmla="*/ 0 w 5446179"/>
              <a:gd name="connsiteY27" fmla="*/ 0 h 1574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46179" h="1574803" fill="none" extrusionOk="0">
                <a:moveTo>
                  <a:pt x="0" y="0"/>
                </a:moveTo>
                <a:cubicBezTo>
                  <a:pt x="230192" y="-34339"/>
                  <a:pt x="327046" y="40533"/>
                  <a:pt x="544618" y="0"/>
                </a:cubicBezTo>
                <a:cubicBezTo>
                  <a:pt x="762190" y="-40533"/>
                  <a:pt x="841365" y="64636"/>
                  <a:pt x="1089236" y="0"/>
                </a:cubicBezTo>
                <a:cubicBezTo>
                  <a:pt x="1337107" y="-64636"/>
                  <a:pt x="1389876" y="11353"/>
                  <a:pt x="1524930" y="0"/>
                </a:cubicBezTo>
                <a:cubicBezTo>
                  <a:pt x="1659984" y="-11353"/>
                  <a:pt x="1828826" y="4697"/>
                  <a:pt x="1906163" y="0"/>
                </a:cubicBezTo>
                <a:cubicBezTo>
                  <a:pt x="1983500" y="-4697"/>
                  <a:pt x="2173802" y="480"/>
                  <a:pt x="2341857" y="0"/>
                </a:cubicBezTo>
                <a:cubicBezTo>
                  <a:pt x="2509912" y="-480"/>
                  <a:pt x="2713574" y="11180"/>
                  <a:pt x="2940937" y="0"/>
                </a:cubicBezTo>
                <a:cubicBezTo>
                  <a:pt x="3168300" y="-11180"/>
                  <a:pt x="3246032" y="25022"/>
                  <a:pt x="3431093" y="0"/>
                </a:cubicBezTo>
                <a:cubicBezTo>
                  <a:pt x="3616154" y="-25022"/>
                  <a:pt x="3706735" y="39037"/>
                  <a:pt x="3921249" y="0"/>
                </a:cubicBezTo>
                <a:cubicBezTo>
                  <a:pt x="4135763" y="-39037"/>
                  <a:pt x="4284017" y="18888"/>
                  <a:pt x="4411405" y="0"/>
                </a:cubicBezTo>
                <a:cubicBezTo>
                  <a:pt x="4538793" y="-18888"/>
                  <a:pt x="4701593" y="4190"/>
                  <a:pt x="4792638" y="0"/>
                </a:cubicBezTo>
                <a:cubicBezTo>
                  <a:pt x="4883683" y="-4190"/>
                  <a:pt x="5309285" y="22881"/>
                  <a:pt x="5446179" y="0"/>
                </a:cubicBezTo>
                <a:cubicBezTo>
                  <a:pt x="5454672" y="186570"/>
                  <a:pt x="5409335" y="286411"/>
                  <a:pt x="5446179" y="477690"/>
                </a:cubicBezTo>
                <a:cubicBezTo>
                  <a:pt x="5483023" y="668969"/>
                  <a:pt x="5404343" y="911438"/>
                  <a:pt x="5446179" y="1034121"/>
                </a:cubicBezTo>
                <a:cubicBezTo>
                  <a:pt x="5488015" y="1156804"/>
                  <a:pt x="5417769" y="1410071"/>
                  <a:pt x="5446179" y="1574803"/>
                </a:cubicBezTo>
                <a:cubicBezTo>
                  <a:pt x="5135402" y="1577340"/>
                  <a:pt x="5042775" y="1543714"/>
                  <a:pt x="4792638" y="1574803"/>
                </a:cubicBezTo>
                <a:cubicBezTo>
                  <a:pt x="4542501" y="1605892"/>
                  <a:pt x="4441506" y="1512667"/>
                  <a:pt x="4193558" y="1574803"/>
                </a:cubicBezTo>
                <a:cubicBezTo>
                  <a:pt x="3945610" y="1636939"/>
                  <a:pt x="3795428" y="1555705"/>
                  <a:pt x="3594478" y="1574803"/>
                </a:cubicBezTo>
                <a:cubicBezTo>
                  <a:pt x="3393528" y="1593901"/>
                  <a:pt x="3384848" y="1545410"/>
                  <a:pt x="3213246" y="1574803"/>
                </a:cubicBezTo>
                <a:cubicBezTo>
                  <a:pt x="3041644" y="1604196"/>
                  <a:pt x="2922118" y="1543293"/>
                  <a:pt x="2832013" y="1574803"/>
                </a:cubicBezTo>
                <a:cubicBezTo>
                  <a:pt x="2741908" y="1606313"/>
                  <a:pt x="2455871" y="1568375"/>
                  <a:pt x="2178472" y="1574803"/>
                </a:cubicBezTo>
                <a:cubicBezTo>
                  <a:pt x="1901073" y="1581231"/>
                  <a:pt x="1907596" y="1554283"/>
                  <a:pt x="1797239" y="1574803"/>
                </a:cubicBezTo>
                <a:cubicBezTo>
                  <a:pt x="1686882" y="1595323"/>
                  <a:pt x="1511326" y="1563194"/>
                  <a:pt x="1252621" y="1574803"/>
                </a:cubicBezTo>
                <a:cubicBezTo>
                  <a:pt x="993916" y="1586412"/>
                  <a:pt x="845393" y="1497797"/>
                  <a:pt x="599080" y="1574803"/>
                </a:cubicBezTo>
                <a:cubicBezTo>
                  <a:pt x="352767" y="1651809"/>
                  <a:pt x="283724" y="1523854"/>
                  <a:pt x="0" y="1574803"/>
                </a:cubicBezTo>
                <a:cubicBezTo>
                  <a:pt x="-49679" y="1464018"/>
                  <a:pt x="37339" y="1236808"/>
                  <a:pt x="0" y="1097113"/>
                </a:cubicBezTo>
                <a:cubicBezTo>
                  <a:pt x="-37339" y="957418"/>
                  <a:pt x="23010" y="731743"/>
                  <a:pt x="0" y="619423"/>
                </a:cubicBezTo>
                <a:cubicBezTo>
                  <a:pt x="-23010" y="507103"/>
                  <a:pt x="28994" y="309260"/>
                  <a:pt x="0" y="0"/>
                </a:cubicBezTo>
                <a:close/>
              </a:path>
              <a:path w="5446179" h="1574803" stroke="0" extrusionOk="0">
                <a:moveTo>
                  <a:pt x="0" y="0"/>
                </a:moveTo>
                <a:cubicBezTo>
                  <a:pt x="281883" y="-60137"/>
                  <a:pt x="429446" y="50904"/>
                  <a:pt x="599080" y="0"/>
                </a:cubicBezTo>
                <a:cubicBezTo>
                  <a:pt x="768714" y="-50904"/>
                  <a:pt x="980096" y="32629"/>
                  <a:pt x="1252621" y="0"/>
                </a:cubicBezTo>
                <a:cubicBezTo>
                  <a:pt x="1525146" y="-32629"/>
                  <a:pt x="1541538" y="23376"/>
                  <a:pt x="1742777" y="0"/>
                </a:cubicBezTo>
                <a:cubicBezTo>
                  <a:pt x="1944016" y="-23376"/>
                  <a:pt x="2174903" y="6780"/>
                  <a:pt x="2396319" y="0"/>
                </a:cubicBezTo>
                <a:cubicBezTo>
                  <a:pt x="2617735" y="-6780"/>
                  <a:pt x="2845526" y="67150"/>
                  <a:pt x="3049860" y="0"/>
                </a:cubicBezTo>
                <a:cubicBezTo>
                  <a:pt x="3254194" y="-67150"/>
                  <a:pt x="3330836" y="27270"/>
                  <a:pt x="3540016" y="0"/>
                </a:cubicBezTo>
                <a:cubicBezTo>
                  <a:pt x="3749196" y="-27270"/>
                  <a:pt x="3976387" y="66117"/>
                  <a:pt x="4139096" y="0"/>
                </a:cubicBezTo>
                <a:cubicBezTo>
                  <a:pt x="4301805" y="-66117"/>
                  <a:pt x="4589325" y="39916"/>
                  <a:pt x="4738176" y="0"/>
                </a:cubicBezTo>
                <a:cubicBezTo>
                  <a:pt x="4887027" y="-39916"/>
                  <a:pt x="5110346" y="78819"/>
                  <a:pt x="5446179" y="0"/>
                </a:cubicBezTo>
                <a:cubicBezTo>
                  <a:pt x="5450539" y="165691"/>
                  <a:pt x="5408263" y="297410"/>
                  <a:pt x="5446179" y="524934"/>
                </a:cubicBezTo>
                <a:cubicBezTo>
                  <a:pt x="5484095" y="752458"/>
                  <a:pt x="5431206" y="906579"/>
                  <a:pt x="5446179" y="1049869"/>
                </a:cubicBezTo>
                <a:cubicBezTo>
                  <a:pt x="5461152" y="1193160"/>
                  <a:pt x="5417581" y="1362153"/>
                  <a:pt x="5446179" y="1574803"/>
                </a:cubicBezTo>
                <a:cubicBezTo>
                  <a:pt x="5307788" y="1598051"/>
                  <a:pt x="5198505" y="1535838"/>
                  <a:pt x="5064946" y="1574803"/>
                </a:cubicBezTo>
                <a:cubicBezTo>
                  <a:pt x="4931387" y="1613768"/>
                  <a:pt x="4733634" y="1564567"/>
                  <a:pt x="4629252" y="1574803"/>
                </a:cubicBezTo>
                <a:cubicBezTo>
                  <a:pt x="4524870" y="1585039"/>
                  <a:pt x="4179776" y="1551381"/>
                  <a:pt x="3975711" y="1574803"/>
                </a:cubicBezTo>
                <a:cubicBezTo>
                  <a:pt x="3771646" y="1598225"/>
                  <a:pt x="3622903" y="1540583"/>
                  <a:pt x="3322169" y="1574803"/>
                </a:cubicBezTo>
                <a:cubicBezTo>
                  <a:pt x="3021435" y="1609023"/>
                  <a:pt x="3090726" y="1565046"/>
                  <a:pt x="2886475" y="1574803"/>
                </a:cubicBezTo>
                <a:cubicBezTo>
                  <a:pt x="2682224" y="1584560"/>
                  <a:pt x="2477958" y="1516903"/>
                  <a:pt x="2287395" y="1574803"/>
                </a:cubicBezTo>
                <a:cubicBezTo>
                  <a:pt x="2096832" y="1632703"/>
                  <a:pt x="1993050" y="1525707"/>
                  <a:pt x="1742777" y="1574803"/>
                </a:cubicBezTo>
                <a:cubicBezTo>
                  <a:pt x="1492504" y="1623899"/>
                  <a:pt x="1453467" y="1544676"/>
                  <a:pt x="1361545" y="1574803"/>
                </a:cubicBezTo>
                <a:cubicBezTo>
                  <a:pt x="1269623" y="1604930"/>
                  <a:pt x="1011428" y="1568441"/>
                  <a:pt x="871389" y="1574803"/>
                </a:cubicBezTo>
                <a:cubicBezTo>
                  <a:pt x="731350" y="1581165"/>
                  <a:pt x="302219" y="1484171"/>
                  <a:pt x="0" y="1574803"/>
                </a:cubicBezTo>
                <a:cubicBezTo>
                  <a:pt x="-18422" y="1349543"/>
                  <a:pt x="30376" y="1283510"/>
                  <a:pt x="0" y="1049869"/>
                </a:cubicBezTo>
                <a:cubicBezTo>
                  <a:pt x="-30376" y="816228"/>
                  <a:pt x="40276" y="795752"/>
                  <a:pt x="0" y="572178"/>
                </a:cubicBezTo>
                <a:cubicBezTo>
                  <a:pt x="-40276" y="348604"/>
                  <a:pt x="61484" y="272238"/>
                  <a:pt x="0" y="0"/>
                </a:cubicBezTo>
                <a:close/>
              </a:path>
            </a:pathLst>
          </a:custGeom>
          <a:solidFill>
            <a:schemeClr val="tx1"/>
          </a:solidFill>
          <a:ln>
            <a:noFill/>
            <a:extLst>
              <a:ext uri="{C807C97D-BFC1-408E-A445-0C87EB9F89A2}">
                <ask:lineSketchStyleProps xmlns:ask="http://schemas.microsoft.com/office/drawing/2018/sketchyshapes" sd="3325784246">
                  <a:prstGeom prst="rect">
                    <a:avLst/>
                  </a:prstGeom>
                  <ask:type>
                    <ask:lineSketchScribble/>
                  </ask:type>
                </ask:lineSketchStyleProps>
              </a:ext>
            </a:extLst>
          </a:ln>
          <a:effectLst/>
        </p:spPr>
        <p:txBody>
          <a:bodyPr/>
          <a:lstStyle>
            <a:defPPr>
              <a:defRPr lang="en-US"/>
            </a:defPPr>
            <a:lvl1pPr indent="0">
              <a:lnSpc>
                <a:spcPct val="150000"/>
              </a:lnSpc>
              <a:spcBef>
                <a:spcPct val="20000"/>
              </a:spcBef>
              <a:buClr>
                <a:schemeClr val="accent2"/>
              </a:buClr>
              <a:buSzPct val="140000"/>
              <a:buFont typeface="Arial"/>
              <a:buNone/>
              <a:defRPr sz="2000" b="1">
                <a:solidFill>
                  <a:schemeClr val="accent6">
                    <a:lumMod val="75000"/>
                  </a:schemeClr>
                </a:solidFill>
                <a:latin typeface="+mj-lt"/>
                <a:cs typeface="Trebuchet MS"/>
              </a:defRPr>
            </a:lvl1pPr>
            <a:lvl2pPr marL="742950" indent="-285750">
              <a:spcBef>
                <a:spcPct val="20000"/>
              </a:spcBef>
              <a:buFont typeface="Arial"/>
              <a:buChar char="–"/>
              <a:defRPr>
                <a:latin typeface="Trebuchet MS"/>
                <a:cs typeface="Trebuchet MS"/>
              </a:defRPr>
            </a:lvl2pPr>
            <a:lvl3pPr marL="1143000" indent="-228600">
              <a:spcBef>
                <a:spcPct val="20000"/>
              </a:spcBef>
              <a:buFont typeface="Arial"/>
              <a:buChar char="•"/>
              <a:defRPr sz="1600">
                <a:latin typeface="Trebuchet MS"/>
                <a:cs typeface="Trebuchet MS"/>
              </a:defRPr>
            </a:lvl3pPr>
            <a:lvl4pPr marL="1600200" indent="-228600">
              <a:spcBef>
                <a:spcPct val="20000"/>
              </a:spcBef>
              <a:buFont typeface="Arial"/>
              <a:buChar char="–"/>
              <a:defRPr sz="1300">
                <a:latin typeface="Trebuchet MS"/>
                <a:cs typeface="Trebuchet MS"/>
              </a:defRPr>
            </a:lvl4pPr>
            <a:lvl5pPr marL="2057400" indent="-228600">
              <a:spcBef>
                <a:spcPct val="20000"/>
              </a:spcBef>
              <a:buFont typeface="Arial"/>
              <a:buChar char="»"/>
              <a:defRPr sz="1100">
                <a:latin typeface="Trebuchet MS"/>
                <a:cs typeface="Trebuchet MS"/>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sz="1000" b="0" dirty="0">
                <a:solidFill>
                  <a:schemeClr val="accent6">
                    <a:lumMod val="60000"/>
                    <a:lumOff val="40000"/>
                  </a:schemeClr>
                </a:solidFill>
                <a:latin typeface="Courier New" panose="02070309020205020404" pitchFamily="49" charset="0"/>
                <a:cs typeface="+mn-cs"/>
              </a:rPr>
              <a:t> ...</a:t>
            </a:r>
          </a:p>
          <a:p>
            <a:r>
              <a:rPr lang="en-US" sz="1000" b="0" dirty="0">
                <a:solidFill>
                  <a:schemeClr val="accent6">
                    <a:lumMod val="60000"/>
                    <a:lumOff val="40000"/>
                  </a:schemeClr>
                </a:solidFill>
                <a:latin typeface="Courier New" panose="02070309020205020404" pitchFamily="49" charset="0"/>
                <a:cs typeface="+mn-cs"/>
              </a:rPr>
              <a:t>EXCEPTION WHEN OTHERS THEN</a:t>
            </a:r>
          </a:p>
          <a:p>
            <a:r>
              <a:rPr lang="en-US" sz="1000" b="0" dirty="0">
                <a:solidFill>
                  <a:schemeClr val="accent6">
                    <a:lumMod val="60000"/>
                    <a:lumOff val="40000"/>
                  </a:schemeClr>
                </a:solidFill>
                <a:latin typeface="Courier New" panose="02070309020205020404" pitchFamily="49" charset="0"/>
                <a:cs typeface="+mn-cs"/>
              </a:rPr>
              <a:t>  GET STACKED DIAGNOSTICS </a:t>
            </a:r>
            <a:r>
              <a:rPr lang="en-US" sz="1000" b="0" dirty="0">
                <a:solidFill>
                  <a:schemeClr val="bg1"/>
                </a:solidFill>
                <a:latin typeface="Courier New" panose="02070309020205020404" pitchFamily="49" charset="0"/>
                <a:cs typeface="+mn-cs"/>
              </a:rPr>
              <a:t>text_var1 </a:t>
            </a:r>
            <a:r>
              <a:rPr lang="en-US" sz="1000" b="0" dirty="0">
                <a:solidFill>
                  <a:schemeClr val="accent6">
                    <a:lumMod val="60000"/>
                    <a:lumOff val="40000"/>
                  </a:schemeClr>
                </a:solidFill>
                <a:latin typeface="Courier New" panose="02070309020205020404" pitchFamily="49" charset="0"/>
                <a:cs typeface="+mn-cs"/>
              </a:rPr>
              <a:t>= </a:t>
            </a:r>
            <a:r>
              <a:rPr lang="en-US" sz="1000" b="0" dirty="0">
                <a:solidFill>
                  <a:schemeClr val="accent4">
                    <a:lumMod val="75000"/>
                  </a:schemeClr>
                </a:solidFill>
                <a:latin typeface="Courier New" panose="02070309020205020404" pitchFamily="49" charset="0"/>
                <a:cs typeface="+mn-cs"/>
              </a:rPr>
              <a:t>MESSAGE_TEXT</a:t>
            </a:r>
            <a:r>
              <a:rPr lang="en-US" sz="1000" b="0" dirty="0">
                <a:solidFill>
                  <a:schemeClr val="accent6">
                    <a:lumMod val="60000"/>
                    <a:lumOff val="40000"/>
                  </a:schemeClr>
                </a:solidFill>
                <a:latin typeface="Courier New" panose="02070309020205020404" pitchFamily="49" charset="0"/>
                <a:cs typeface="+mn-cs"/>
              </a:rPr>
              <a:t>,</a:t>
            </a:r>
          </a:p>
          <a:p>
            <a:r>
              <a:rPr lang="en-US" sz="1000" b="0" dirty="0">
                <a:solidFill>
                  <a:schemeClr val="accent6">
                    <a:lumMod val="60000"/>
                    <a:lumOff val="40000"/>
                  </a:schemeClr>
                </a:solidFill>
                <a:latin typeface="Courier New" panose="02070309020205020404" pitchFamily="49" charset="0"/>
                <a:cs typeface="+mn-cs"/>
              </a:rPr>
              <a:t>                          </a:t>
            </a:r>
            <a:r>
              <a:rPr lang="en-US" sz="1000" b="0" dirty="0">
                <a:solidFill>
                  <a:schemeClr val="bg1"/>
                </a:solidFill>
                <a:latin typeface="Courier New" panose="02070309020205020404" pitchFamily="49" charset="0"/>
                <a:cs typeface="+mn-cs"/>
              </a:rPr>
              <a:t>text_var2 </a:t>
            </a:r>
            <a:r>
              <a:rPr lang="en-US" sz="1000" b="0" dirty="0">
                <a:solidFill>
                  <a:schemeClr val="accent6">
                    <a:lumMod val="60000"/>
                    <a:lumOff val="40000"/>
                  </a:schemeClr>
                </a:solidFill>
                <a:latin typeface="Courier New" panose="02070309020205020404" pitchFamily="49" charset="0"/>
                <a:cs typeface="+mn-cs"/>
              </a:rPr>
              <a:t>= </a:t>
            </a:r>
            <a:r>
              <a:rPr lang="en-US" sz="1000" b="0" dirty="0">
                <a:solidFill>
                  <a:schemeClr val="accent4">
                    <a:lumMod val="75000"/>
                  </a:schemeClr>
                </a:solidFill>
                <a:latin typeface="Courier New" panose="02070309020205020404" pitchFamily="49" charset="0"/>
                <a:cs typeface="+mn-cs"/>
              </a:rPr>
              <a:t>PG_EXCEPTION_DETAIL</a:t>
            </a:r>
            <a:r>
              <a:rPr lang="en-US" sz="1000" b="0" dirty="0">
                <a:solidFill>
                  <a:schemeClr val="accent6">
                    <a:lumMod val="60000"/>
                    <a:lumOff val="40000"/>
                  </a:schemeClr>
                </a:solidFill>
                <a:latin typeface="Courier New" panose="02070309020205020404" pitchFamily="49" charset="0"/>
                <a:cs typeface="+mn-cs"/>
              </a:rPr>
              <a:t>,</a:t>
            </a:r>
          </a:p>
          <a:p>
            <a:r>
              <a:rPr lang="en-US" sz="1000" b="0" dirty="0">
                <a:solidFill>
                  <a:schemeClr val="accent6">
                    <a:lumMod val="60000"/>
                    <a:lumOff val="40000"/>
                  </a:schemeClr>
                </a:solidFill>
                <a:latin typeface="Courier New" panose="02070309020205020404" pitchFamily="49" charset="0"/>
                <a:cs typeface="+mn-cs"/>
              </a:rPr>
              <a:t>                          </a:t>
            </a:r>
            <a:r>
              <a:rPr lang="en-US" sz="1000" b="0" dirty="0">
                <a:solidFill>
                  <a:schemeClr val="bg1"/>
                </a:solidFill>
                <a:latin typeface="Courier New" panose="02070309020205020404" pitchFamily="49" charset="0"/>
                <a:cs typeface="+mn-cs"/>
              </a:rPr>
              <a:t>text_var3 </a:t>
            </a:r>
            <a:r>
              <a:rPr lang="en-US" sz="1000" b="0" dirty="0">
                <a:solidFill>
                  <a:schemeClr val="accent6">
                    <a:lumMod val="60000"/>
                    <a:lumOff val="40000"/>
                  </a:schemeClr>
                </a:solidFill>
                <a:latin typeface="Courier New" panose="02070309020205020404" pitchFamily="49" charset="0"/>
                <a:cs typeface="+mn-cs"/>
              </a:rPr>
              <a:t>= </a:t>
            </a:r>
            <a:r>
              <a:rPr lang="en-US" sz="1000" b="0" dirty="0">
                <a:solidFill>
                  <a:schemeClr val="accent4">
                    <a:lumMod val="75000"/>
                  </a:schemeClr>
                </a:solidFill>
                <a:latin typeface="Courier New" panose="02070309020205020404" pitchFamily="49" charset="0"/>
                <a:cs typeface="+mn-cs"/>
              </a:rPr>
              <a:t>PG_EXCEPTION_HINT</a:t>
            </a:r>
            <a:r>
              <a:rPr lang="en-US" sz="1000" b="0" dirty="0">
                <a:solidFill>
                  <a:schemeClr val="accent6">
                    <a:lumMod val="60000"/>
                    <a:lumOff val="40000"/>
                  </a:schemeClr>
                </a:solidFill>
                <a:latin typeface="Courier New" panose="02070309020205020404" pitchFamily="49" charset="0"/>
                <a:cs typeface="+mn-cs"/>
              </a:rPr>
              <a:t>;</a:t>
            </a:r>
          </a:p>
          <a:p>
            <a:r>
              <a:rPr lang="en-US" sz="1000" b="0" dirty="0">
                <a:solidFill>
                  <a:schemeClr val="accent6">
                    <a:lumMod val="60000"/>
                    <a:lumOff val="40000"/>
                  </a:schemeClr>
                </a:solidFill>
                <a:latin typeface="Courier New" panose="02070309020205020404" pitchFamily="49" charset="0"/>
                <a:cs typeface="+mn-cs"/>
              </a:rPr>
              <a:t>END;</a:t>
            </a:r>
            <a:endParaRPr lang="en-US" b="0" dirty="0">
              <a:solidFill>
                <a:schemeClr val="accent1"/>
              </a:solidFill>
            </a:endParaRPr>
          </a:p>
        </p:txBody>
      </p:sp>
    </p:spTree>
    <p:extLst>
      <p:ext uri="{BB962C8B-B14F-4D97-AF65-F5344CB8AC3E}">
        <p14:creationId xmlns:p14="http://schemas.microsoft.com/office/powerpoint/2010/main" val="7343266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A4142C-2A38-478E-8A2E-41C474E891AF}"/>
              </a:ext>
            </a:extLst>
          </p:cNvPr>
          <p:cNvSpPr>
            <a:spLocks noGrp="1"/>
          </p:cNvSpPr>
          <p:nvPr>
            <p:ph type="title"/>
          </p:nvPr>
        </p:nvSpPr>
        <p:spPr/>
        <p:txBody>
          <a:bodyPr/>
          <a:lstStyle/>
          <a:p>
            <a:r>
              <a:rPr lang="en-US" b="1" dirty="0"/>
              <a:t>RAISE</a:t>
            </a:r>
          </a:p>
        </p:txBody>
      </p:sp>
      <p:pic>
        <p:nvPicPr>
          <p:cNvPr id="5" name="Picture 4">
            <a:extLst>
              <a:ext uri="{FF2B5EF4-FFF2-40B4-BE49-F238E27FC236}">
                <a16:creationId xmlns:a16="http://schemas.microsoft.com/office/drawing/2014/main" id="{5DDBA581-FFE1-40E0-9DA5-FD394FA1BEDB}"/>
              </a:ext>
            </a:extLst>
          </p:cNvPr>
          <p:cNvPicPr>
            <a:picLocks noChangeAspect="1"/>
          </p:cNvPicPr>
          <p:nvPr/>
        </p:nvPicPr>
        <p:blipFill>
          <a:blip r:embed="rId3"/>
          <a:stretch>
            <a:fillRect/>
          </a:stretch>
        </p:blipFill>
        <p:spPr>
          <a:xfrm>
            <a:off x="480488" y="1271890"/>
            <a:ext cx="10998940" cy="1628516"/>
          </a:xfrm>
          <a:prstGeom prst="rect">
            <a:avLst/>
          </a:prstGeom>
        </p:spPr>
      </p:pic>
      <p:sp>
        <p:nvSpPr>
          <p:cNvPr id="7" name="TextBox 6">
            <a:extLst>
              <a:ext uri="{FF2B5EF4-FFF2-40B4-BE49-F238E27FC236}">
                <a16:creationId xmlns:a16="http://schemas.microsoft.com/office/drawing/2014/main" id="{92A6513B-1C31-4F8B-AE83-A91D71E3F0E7}"/>
              </a:ext>
            </a:extLst>
          </p:cNvPr>
          <p:cNvSpPr txBox="1"/>
          <p:nvPr/>
        </p:nvSpPr>
        <p:spPr>
          <a:xfrm>
            <a:off x="1366990" y="3321561"/>
            <a:ext cx="1538370" cy="1754326"/>
          </a:xfrm>
          <a:prstGeom prst="rect">
            <a:avLst/>
          </a:prstGeom>
          <a:noFill/>
        </p:spPr>
        <p:txBody>
          <a:bodyPr wrap="none" rtlCol="0">
            <a:spAutoFit/>
          </a:bodyPr>
          <a:lstStyle/>
          <a:p>
            <a:pPr marL="285750" indent="-285750">
              <a:buClr>
                <a:schemeClr val="accent2"/>
              </a:buClr>
              <a:buFont typeface="Wingdings" panose="05000000000000000000" pitchFamily="2" charset="2"/>
              <a:buChar char="§"/>
            </a:pPr>
            <a:r>
              <a:rPr lang="en-US" dirty="0"/>
              <a:t>DEBUG </a:t>
            </a:r>
          </a:p>
          <a:p>
            <a:pPr marL="285750" indent="-285750">
              <a:buClr>
                <a:schemeClr val="accent2"/>
              </a:buClr>
              <a:buFont typeface="Wingdings" panose="05000000000000000000" pitchFamily="2" charset="2"/>
              <a:buChar char="§"/>
            </a:pPr>
            <a:r>
              <a:rPr lang="en-US" dirty="0"/>
              <a:t>LOG </a:t>
            </a:r>
          </a:p>
          <a:p>
            <a:pPr marL="285750" indent="-285750">
              <a:buClr>
                <a:schemeClr val="accent2"/>
              </a:buClr>
              <a:buFont typeface="Wingdings" panose="05000000000000000000" pitchFamily="2" charset="2"/>
              <a:buChar char="§"/>
            </a:pPr>
            <a:r>
              <a:rPr lang="en-US" dirty="0"/>
              <a:t>INFO </a:t>
            </a:r>
          </a:p>
          <a:p>
            <a:pPr marL="285750" indent="-285750">
              <a:buClr>
                <a:schemeClr val="accent2"/>
              </a:buClr>
              <a:buFont typeface="Wingdings" panose="05000000000000000000" pitchFamily="2" charset="2"/>
              <a:buChar char="§"/>
            </a:pPr>
            <a:r>
              <a:rPr lang="en-US" dirty="0"/>
              <a:t>NOTICE</a:t>
            </a:r>
          </a:p>
          <a:p>
            <a:pPr marL="285750" indent="-285750">
              <a:buClr>
                <a:schemeClr val="accent2"/>
              </a:buClr>
              <a:buFont typeface="Wingdings" panose="05000000000000000000" pitchFamily="2" charset="2"/>
              <a:buChar char="§"/>
            </a:pPr>
            <a:r>
              <a:rPr lang="en-US" dirty="0"/>
              <a:t>WARNING </a:t>
            </a:r>
          </a:p>
          <a:p>
            <a:pPr marL="285750" indent="-285750">
              <a:buClr>
                <a:schemeClr val="accent2"/>
              </a:buClr>
              <a:buFont typeface="Wingdings" panose="05000000000000000000" pitchFamily="2" charset="2"/>
              <a:buChar char="§"/>
            </a:pPr>
            <a:r>
              <a:rPr lang="en-US" dirty="0"/>
              <a:t>EXCEPTION</a:t>
            </a:r>
          </a:p>
        </p:txBody>
      </p:sp>
      <p:sp>
        <p:nvSpPr>
          <p:cNvPr id="8" name="Arrow: Right 7">
            <a:extLst>
              <a:ext uri="{FF2B5EF4-FFF2-40B4-BE49-F238E27FC236}">
                <a16:creationId xmlns:a16="http://schemas.microsoft.com/office/drawing/2014/main" id="{A321CC19-D06F-4A0D-BDFC-D9C346847189}"/>
              </a:ext>
            </a:extLst>
          </p:cNvPr>
          <p:cNvSpPr/>
          <p:nvPr/>
        </p:nvSpPr>
        <p:spPr>
          <a:xfrm rot="5400000">
            <a:off x="1214223" y="2857331"/>
            <a:ext cx="716348" cy="14210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F446382-57F5-4848-AC94-7042F423C8EA}"/>
              </a:ext>
            </a:extLst>
          </p:cNvPr>
          <p:cNvCxnSpPr/>
          <p:nvPr/>
        </p:nvCxnSpPr>
        <p:spPr>
          <a:xfrm>
            <a:off x="1309816" y="2570208"/>
            <a:ext cx="11738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7339C7C-9ACE-475B-AB48-6F2D5019AB98}"/>
              </a:ext>
            </a:extLst>
          </p:cNvPr>
          <p:cNvCxnSpPr/>
          <p:nvPr/>
        </p:nvCxnSpPr>
        <p:spPr>
          <a:xfrm>
            <a:off x="3237470" y="2570208"/>
            <a:ext cx="3521676"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Arrow: Right 12">
            <a:extLst>
              <a:ext uri="{FF2B5EF4-FFF2-40B4-BE49-F238E27FC236}">
                <a16:creationId xmlns:a16="http://schemas.microsoft.com/office/drawing/2014/main" id="{E2F114EF-4865-4D97-80F5-602FE5BF99DE}"/>
              </a:ext>
            </a:extLst>
          </p:cNvPr>
          <p:cNvSpPr/>
          <p:nvPr/>
        </p:nvSpPr>
        <p:spPr>
          <a:xfrm rot="5400000">
            <a:off x="3503313" y="2858360"/>
            <a:ext cx="716348" cy="14210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2A8BB46-99A5-4F34-B5D5-D751CD43A05F}"/>
              </a:ext>
            </a:extLst>
          </p:cNvPr>
          <p:cNvSpPr txBox="1"/>
          <p:nvPr/>
        </p:nvSpPr>
        <p:spPr>
          <a:xfrm>
            <a:off x="3642155" y="3286556"/>
            <a:ext cx="1689437" cy="2585323"/>
          </a:xfrm>
          <a:prstGeom prst="rect">
            <a:avLst/>
          </a:prstGeom>
          <a:noFill/>
        </p:spPr>
        <p:txBody>
          <a:bodyPr wrap="none" rtlCol="0">
            <a:spAutoFit/>
          </a:bodyPr>
          <a:lstStyle/>
          <a:p>
            <a:pPr marL="285750" indent="-285750">
              <a:buClr>
                <a:schemeClr val="accent2"/>
              </a:buClr>
              <a:buFont typeface="Wingdings" panose="05000000000000000000" pitchFamily="2" charset="2"/>
              <a:buChar char="§"/>
            </a:pPr>
            <a:r>
              <a:rPr lang="en-US" dirty="0"/>
              <a:t>MESSAGE </a:t>
            </a:r>
          </a:p>
          <a:p>
            <a:pPr marL="285750" indent="-285750">
              <a:buClr>
                <a:schemeClr val="accent2"/>
              </a:buClr>
              <a:buFont typeface="Wingdings" panose="05000000000000000000" pitchFamily="2" charset="2"/>
              <a:buChar char="§"/>
            </a:pPr>
            <a:r>
              <a:rPr lang="en-US" dirty="0"/>
              <a:t>DETAIL </a:t>
            </a:r>
          </a:p>
          <a:p>
            <a:pPr marL="285750" indent="-285750">
              <a:buClr>
                <a:schemeClr val="accent2"/>
              </a:buClr>
              <a:buFont typeface="Wingdings" panose="05000000000000000000" pitchFamily="2" charset="2"/>
              <a:buChar char="§"/>
            </a:pPr>
            <a:r>
              <a:rPr lang="en-US" dirty="0"/>
              <a:t>HINT </a:t>
            </a:r>
          </a:p>
          <a:p>
            <a:pPr marL="285750" indent="-285750">
              <a:buClr>
                <a:schemeClr val="accent2"/>
              </a:buClr>
              <a:buFont typeface="Wingdings" panose="05000000000000000000" pitchFamily="2" charset="2"/>
              <a:buChar char="§"/>
            </a:pPr>
            <a:r>
              <a:rPr lang="en-US" dirty="0"/>
              <a:t>ERRCODE </a:t>
            </a:r>
          </a:p>
          <a:p>
            <a:pPr marL="285750" indent="-285750">
              <a:buClr>
                <a:schemeClr val="accent2"/>
              </a:buClr>
              <a:buFont typeface="Wingdings" panose="05000000000000000000" pitchFamily="2" charset="2"/>
              <a:buChar char="§"/>
            </a:pPr>
            <a:r>
              <a:rPr lang="en-US" dirty="0"/>
              <a:t>COLUMN</a:t>
            </a:r>
          </a:p>
          <a:p>
            <a:pPr marL="285750" indent="-285750">
              <a:buClr>
                <a:schemeClr val="accent2"/>
              </a:buClr>
              <a:buFont typeface="Wingdings" panose="05000000000000000000" pitchFamily="2" charset="2"/>
              <a:buChar char="§"/>
            </a:pPr>
            <a:r>
              <a:rPr lang="en-US" dirty="0"/>
              <a:t>CONSTRAINT</a:t>
            </a:r>
          </a:p>
          <a:p>
            <a:pPr marL="285750" indent="-285750">
              <a:buClr>
                <a:schemeClr val="accent2"/>
              </a:buClr>
              <a:buFont typeface="Wingdings" panose="05000000000000000000" pitchFamily="2" charset="2"/>
              <a:buChar char="§"/>
            </a:pPr>
            <a:r>
              <a:rPr lang="en-US" dirty="0"/>
              <a:t>DATATYPE</a:t>
            </a:r>
          </a:p>
          <a:p>
            <a:pPr marL="285750" indent="-285750">
              <a:buClr>
                <a:schemeClr val="accent2"/>
              </a:buClr>
              <a:buFont typeface="Wingdings" panose="05000000000000000000" pitchFamily="2" charset="2"/>
              <a:buChar char="§"/>
            </a:pPr>
            <a:r>
              <a:rPr lang="en-US" dirty="0"/>
              <a:t>TABLE</a:t>
            </a:r>
          </a:p>
          <a:p>
            <a:pPr marL="285750" indent="-285750">
              <a:buClr>
                <a:schemeClr val="accent2"/>
              </a:buClr>
              <a:buFont typeface="Wingdings" panose="05000000000000000000" pitchFamily="2" charset="2"/>
              <a:buChar char="§"/>
            </a:pPr>
            <a:r>
              <a:rPr lang="en-US" dirty="0"/>
              <a:t>SCHEMA</a:t>
            </a:r>
          </a:p>
        </p:txBody>
      </p:sp>
      <p:sp>
        <p:nvSpPr>
          <p:cNvPr id="17" name="TextBox 16">
            <a:extLst>
              <a:ext uri="{FF2B5EF4-FFF2-40B4-BE49-F238E27FC236}">
                <a16:creationId xmlns:a16="http://schemas.microsoft.com/office/drawing/2014/main" id="{3F39D14D-4851-49D2-8D59-5A59C45FB31E}"/>
              </a:ext>
            </a:extLst>
          </p:cNvPr>
          <p:cNvSpPr txBox="1"/>
          <p:nvPr/>
        </p:nvSpPr>
        <p:spPr>
          <a:xfrm>
            <a:off x="6068387" y="4598791"/>
            <a:ext cx="1039708" cy="369332"/>
          </a:xfrm>
          <a:prstGeom prst="rect">
            <a:avLst/>
          </a:prstGeom>
          <a:noFill/>
        </p:spPr>
        <p:txBody>
          <a:bodyPr wrap="none" rtlCol="0">
            <a:spAutoFit/>
          </a:bodyPr>
          <a:lstStyle/>
          <a:p>
            <a:r>
              <a:rPr lang="en-US" dirty="0"/>
              <a:t>Example:</a:t>
            </a:r>
          </a:p>
        </p:txBody>
      </p:sp>
      <p:sp>
        <p:nvSpPr>
          <p:cNvPr id="15" name="TextBox 14">
            <a:extLst>
              <a:ext uri="{FF2B5EF4-FFF2-40B4-BE49-F238E27FC236}">
                <a16:creationId xmlns:a16="http://schemas.microsoft.com/office/drawing/2014/main" id="{049E6D03-496C-4D0E-A093-082034240608}"/>
              </a:ext>
            </a:extLst>
          </p:cNvPr>
          <p:cNvSpPr txBox="1"/>
          <p:nvPr/>
        </p:nvSpPr>
        <p:spPr>
          <a:xfrm>
            <a:off x="6375680" y="5075887"/>
            <a:ext cx="5446179" cy="910020"/>
          </a:xfrm>
          <a:custGeom>
            <a:avLst/>
            <a:gdLst>
              <a:gd name="connsiteX0" fmla="*/ 0 w 5446179"/>
              <a:gd name="connsiteY0" fmla="*/ 0 h 910020"/>
              <a:gd name="connsiteX1" fmla="*/ 381233 w 5446179"/>
              <a:gd name="connsiteY1" fmla="*/ 0 h 910020"/>
              <a:gd name="connsiteX2" fmla="*/ 816927 w 5446179"/>
              <a:gd name="connsiteY2" fmla="*/ 0 h 910020"/>
              <a:gd name="connsiteX3" fmla="*/ 1361545 w 5446179"/>
              <a:gd name="connsiteY3" fmla="*/ 0 h 910020"/>
              <a:gd name="connsiteX4" fmla="*/ 1906163 w 5446179"/>
              <a:gd name="connsiteY4" fmla="*/ 0 h 910020"/>
              <a:gd name="connsiteX5" fmla="*/ 2341857 w 5446179"/>
              <a:gd name="connsiteY5" fmla="*/ 0 h 910020"/>
              <a:gd name="connsiteX6" fmla="*/ 2723090 w 5446179"/>
              <a:gd name="connsiteY6" fmla="*/ 0 h 910020"/>
              <a:gd name="connsiteX7" fmla="*/ 3158784 w 5446179"/>
              <a:gd name="connsiteY7" fmla="*/ 0 h 910020"/>
              <a:gd name="connsiteX8" fmla="*/ 3757864 w 5446179"/>
              <a:gd name="connsiteY8" fmla="*/ 0 h 910020"/>
              <a:gd name="connsiteX9" fmla="*/ 4248020 w 5446179"/>
              <a:gd name="connsiteY9" fmla="*/ 0 h 910020"/>
              <a:gd name="connsiteX10" fmla="*/ 4738176 w 5446179"/>
              <a:gd name="connsiteY10" fmla="*/ 0 h 910020"/>
              <a:gd name="connsiteX11" fmla="*/ 5446179 w 5446179"/>
              <a:gd name="connsiteY11" fmla="*/ 0 h 910020"/>
              <a:gd name="connsiteX12" fmla="*/ 5446179 w 5446179"/>
              <a:gd name="connsiteY12" fmla="*/ 427709 h 910020"/>
              <a:gd name="connsiteX13" fmla="*/ 5446179 w 5446179"/>
              <a:gd name="connsiteY13" fmla="*/ 910020 h 910020"/>
              <a:gd name="connsiteX14" fmla="*/ 4792638 w 5446179"/>
              <a:gd name="connsiteY14" fmla="*/ 910020 h 910020"/>
              <a:gd name="connsiteX15" fmla="*/ 4411405 w 5446179"/>
              <a:gd name="connsiteY15" fmla="*/ 910020 h 910020"/>
              <a:gd name="connsiteX16" fmla="*/ 3921249 w 5446179"/>
              <a:gd name="connsiteY16" fmla="*/ 910020 h 910020"/>
              <a:gd name="connsiteX17" fmla="*/ 3267707 w 5446179"/>
              <a:gd name="connsiteY17" fmla="*/ 910020 h 910020"/>
              <a:gd name="connsiteX18" fmla="*/ 2668628 w 5446179"/>
              <a:gd name="connsiteY18" fmla="*/ 910020 h 910020"/>
              <a:gd name="connsiteX19" fmla="*/ 2069548 w 5446179"/>
              <a:gd name="connsiteY19" fmla="*/ 910020 h 910020"/>
              <a:gd name="connsiteX20" fmla="*/ 1688315 w 5446179"/>
              <a:gd name="connsiteY20" fmla="*/ 910020 h 910020"/>
              <a:gd name="connsiteX21" fmla="*/ 1307083 w 5446179"/>
              <a:gd name="connsiteY21" fmla="*/ 910020 h 910020"/>
              <a:gd name="connsiteX22" fmla="*/ 653541 w 5446179"/>
              <a:gd name="connsiteY22" fmla="*/ 910020 h 910020"/>
              <a:gd name="connsiteX23" fmla="*/ 0 w 5446179"/>
              <a:gd name="connsiteY23" fmla="*/ 910020 h 910020"/>
              <a:gd name="connsiteX24" fmla="*/ 0 w 5446179"/>
              <a:gd name="connsiteY24" fmla="*/ 455010 h 910020"/>
              <a:gd name="connsiteX25" fmla="*/ 0 w 5446179"/>
              <a:gd name="connsiteY25" fmla="*/ 0 h 910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446179" h="910020" fill="none" extrusionOk="0">
                <a:moveTo>
                  <a:pt x="0" y="0"/>
                </a:moveTo>
                <a:cubicBezTo>
                  <a:pt x="97183" y="-12125"/>
                  <a:pt x="271895" y="17983"/>
                  <a:pt x="381233" y="0"/>
                </a:cubicBezTo>
                <a:cubicBezTo>
                  <a:pt x="490571" y="-17983"/>
                  <a:pt x="688261" y="50038"/>
                  <a:pt x="816927" y="0"/>
                </a:cubicBezTo>
                <a:cubicBezTo>
                  <a:pt x="945593" y="-50038"/>
                  <a:pt x="1143973" y="40533"/>
                  <a:pt x="1361545" y="0"/>
                </a:cubicBezTo>
                <a:cubicBezTo>
                  <a:pt x="1579117" y="-40533"/>
                  <a:pt x="1658292" y="64636"/>
                  <a:pt x="1906163" y="0"/>
                </a:cubicBezTo>
                <a:cubicBezTo>
                  <a:pt x="2154034" y="-64636"/>
                  <a:pt x="2206803" y="11353"/>
                  <a:pt x="2341857" y="0"/>
                </a:cubicBezTo>
                <a:cubicBezTo>
                  <a:pt x="2476911" y="-11353"/>
                  <a:pt x="2645753" y="4697"/>
                  <a:pt x="2723090" y="0"/>
                </a:cubicBezTo>
                <a:cubicBezTo>
                  <a:pt x="2800427" y="-4697"/>
                  <a:pt x="2990729" y="480"/>
                  <a:pt x="3158784" y="0"/>
                </a:cubicBezTo>
                <a:cubicBezTo>
                  <a:pt x="3326839" y="-480"/>
                  <a:pt x="3530501" y="11180"/>
                  <a:pt x="3757864" y="0"/>
                </a:cubicBezTo>
                <a:cubicBezTo>
                  <a:pt x="3985227" y="-11180"/>
                  <a:pt x="4062959" y="25022"/>
                  <a:pt x="4248020" y="0"/>
                </a:cubicBezTo>
                <a:cubicBezTo>
                  <a:pt x="4433081" y="-25022"/>
                  <a:pt x="4523662" y="39037"/>
                  <a:pt x="4738176" y="0"/>
                </a:cubicBezTo>
                <a:cubicBezTo>
                  <a:pt x="4952690" y="-39037"/>
                  <a:pt x="5163446" y="19071"/>
                  <a:pt x="5446179" y="0"/>
                </a:cubicBezTo>
                <a:cubicBezTo>
                  <a:pt x="5462545" y="166874"/>
                  <a:pt x="5413098" y="305813"/>
                  <a:pt x="5446179" y="427709"/>
                </a:cubicBezTo>
                <a:cubicBezTo>
                  <a:pt x="5479260" y="549605"/>
                  <a:pt x="5396308" y="751927"/>
                  <a:pt x="5446179" y="910020"/>
                </a:cubicBezTo>
                <a:cubicBezTo>
                  <a:pt x="5283404" y="949368"/>
                  <a:pt x="5046458" y="876721"/>
                  <a:pt x="4792638" y="910020"/>
                </a:cubicBezTo>
                <a:cubicBezTo>
                  <a:pt x="4538818" y="943319"/>
                  <a:pt x="4594534" y="882072"/>
                  <a:pt x="4411405" y="910020"/>
                </a:cubicBezTo>
                <a:cubicBezTo>
                  <a:pt x="4228276" y="937968"/>
                  <a:pt x="4127992" y="904082"/>
                  <a:pt x="3921249" y="910020"/>
                </a:cubicBezTo>
                <a:cubicBezTo>
                  <a:pt x="3714506" y="915958"/>
                  <a:pt x="3521348" y="881067"/>
                  <a:pt x="3267707" y="910020"/>
                </a:cubicBezTo>
                <a:cubicBezTo>
                  <a:pt x="3014066" y="938973"/>
                  <a:pt x="2910620" y="844906"/>
                  <a:pt x="2668628" y="910020"/>
                </a:cubicBezTo>
                <a:cubicBezTo>
                  <a:pt x="2426636" y="975134"/>
                  <a:pt x="2270498" y="890922"/>
                  <a:pt x="2069548" y="910020"/>
                </a:cubicBezTo>
                <a:cubicBezTo>
                  <a:pt x="1868598" y="929118"/>
                  <a:pt x="1860301" y="890239"/>
                  <a:pt x="1688315" y="910020"/>
                </a:cubicBezTo>
                <a:cubicBezTo>
                  <a:pt x="1516329" y="929801"/>
                  <a:pt x="1386223" y="877441"/>
                  <a:pt x="1307083" y="910020"/>
                </a:cubicBezTo>
                <a:cubicBezTo>
                  <a:pt x="1227943" y="942599"/>
                  <a:pt x="933599" y="904869"/>
                  <a:pt x="653541" y="910020"/>
                </a:cubicBezTo>
                <a:cubicBezTo>
                  <a:pt x="373483" y="915171"/>
                  <a:pt x="193659" y="852652"/>
                  <a:pt x="0" y="910020"/>
                </a:cubicBezTo>
                <a:cubicBezTo>
                  <a:pt x="-42934" y="741463"/>
                  <a:pt x="45990" y="557050"/>
                  <a:pt x="0" y="455010"/>
                </a:cubicBezTo>
                <a:cubicBezTo>
                  <a:pt x="-45990" y="352970"/>
                  <a:pt x="43304" y="157735"/>
                  <a:pt x="0" y="0"/>
                </a:cubicBezTo>
                <a:close/>
              </a:path>
              <a:path w="5446179" h="910020" stroke="0" extrusionOk="0">
                <a:moveTo>
                  <a:pt x="0" y="0"/>
                </a:moveTo>
                <a:cubicBezTo>
                  <a:pt x="281883" y="-60137"/>
                  <a:pt x="429446" y="50904"/>
                  <a:pt x="599080" y="0"/>
                </a:cubicBezTo>
                <a:cubicBezTo>
                  <a:pt x="768714" y="-50904"/>
                  <a:pt x="980096" y="32629"/>
                  <a:pt x="1252621" y="0"/>
                </a:cubicBezTo>
                <a:cubicBezTo>
                  <a:pt x="1525146" y="-32629"/>
                  <a:pt x="1541538" y="23376"/>
                  <a:pt x="1742777" y="0"/>
                </a:cubicBezTo>
                <a:cubicBezTo>
                  <a:pt x="1944016" y="-23376"/>
                  <a:pt x="2174903" y="6780"/>
                  <a:pt x="2396319" y="0"/>
                </a:cubicBezTo>
                <a:cubicBezTo>
                  <a:pt x="2617735" y="-6780"/>
                  <a:pt x="2845526" y="67150"/>
                  <a:pt x="3049860" y="0"/>
                </a:cubicBezTo>
                <a:cubicBezTo>
                  <a:pt x="3254194" y="-67150"/>
                  <a:pt x="3330836" y="27270"/>
                  <a:pt x="3540016" y="0"/>
                </a:cubicBezTo>
                <a:cubicBezTo>
                  <a:pt x="3749196" y="-27270"/>
                  <a:pt x="3976387" y="66117"/>
                  <a:pt x="4139096" y="0"/>
                </a:cubicBezTo>
                <a:cubicBezTo>
                  <a:pt x="4301805" y="-66117"/>
                  <a:pt x="4589325" y="39916"/>
                  <a:pt x="4738176" y="0"/>
                </a:cubicBezTo>
                <a:cubicBezTo>
                  <a:pt x="4887027" y="-39916"/>
                  <a:pt x="5110346" y="78819"/>
                  <a:pt x="5446179" y="0"/>
                </a:cubicBezTo>
                <a:cubicBezTo>
                  <a:pt x="5466656" y="123187"/>
                  <a:pt x="5394923" y="313827"/>
                  <a:pt x="5446179" y="455010"/>
                </a:cubicBezTo>
                <a:cubicBezTo>
                  <a:pt x="5497435" y="596193"/>
                  <a:pt x="5400861" y="808074"/>
                  <a:pt x="5446179" y="910020"/>
                </a:cubicBezTo>
                <a:cubicBezTo>
                  <a:pt x="5279572" y="971765"/>
                  <a:pt x="5019794" y="875454"/>
                  <a:pt x="4901561" y="910020"/>
                </a:cubicBezTo>
                <a:cubicBezTo>
                  <a:pt x="4783328" y="944586"/>
                  <a:pt x="4465404" y="838167"/>
                  <a:pt x="4248020" y="910020"/>
                </a:cubicBezTo>
                <a:cubicBezTo>
                  <a:pt x="4030636" y="981873"/>
                  <a:pt x="3925668" y="905865"/>
                  <a:pt x="3812325" y="910020"/>
                </a:cubicBezTo>
                <a:cubicBezTo>
                  <a:pt x="3698983" y="914175"/>
                  <a:pt x="3362849" y="886598"/>
                  <a:pt x="3158784" y="910020"/>
                </a:cubicBezTo>
                <a:cubicBezTo>
                  <a:pt x="2954719" y="933442"/>
                  <a:pt x="2805976" y="875800"/>
                  <a:pt x="2505242" y="910020"/>
                </a:cubicBezTo>
                <a:cubicBezTo>
                  <a:pt x="2204508" y="944240"/>
                  <a:pt x="2273799" y="900263"/>
                  <a:pt x="2069548" y="910020"/>
                </a:cubicBezTo>
                <a:cubicBezTo>
                  <a:pt x="1865297" y="919777"/>
                  <a:pt x="1661031" y="852120"/>
                  <a:pt x="1470468" y="910020"/>
                </a:cubicBezTo>
                <a:cubicBezTo>
                  <a:pt x="1279905" y="967920"/>
                  <a:pt x="1176123" y="860924"/>
                  <a:pt x="925850" y="910020"/>
                </a:cubicBezTo>
                <a:cubicBezTo>
                  <a:pt x="675577" y="959116"/>
                  <a:pt x="636540" y="879893"/>
                  <a:pt x="544618" y="910020"/>
                </a:cubicBezTo>
                <a:cubicBezTo>
                  <a:pt x="452696" y="940147"/>
                  <a:pt x="199680" y="884107"/>
                  <a:pt x="0" y="910020"/>
                </a:cubicBezTo>
                <a:cubicBezTo>
                  <a:pt x="-27586" y="807468"/>
                  <a:pt x="23993" y="592690"/>
                  <a:pt x="0" y="473210"/>
                </a:cubicBezTo>
                <a:cubicBezTo>
                  <a:pt x="-23993" y="353730"/>
                  <a:pt x="47933" y="144603"/>
                  <a:pt x="0" y="0"/>
                </a:cubicBezTo>
                <a:close/>
              </a:path>
            </a:pathLst>
          </a:custGeom>
          <a:solidFill>
            <a:schemeClr val="tx1"/>
          </a:solidFill>
          <a:ln>
            <a:noFill/>
            <a:extLst>
              <a:ext uri="{C807C97D-BFC1-408E-A445-0C87EB9F89A2}">
                <ask:lineSketchStyleProps xmlns:ask="http://schemas.microsoft.com/office/drawing/2018/sketchyshapes" sd="3325784246">
                  <a:prstGeom prst="rect">
                    <a:avLst/>
                  </a:prstGeom>
                  <ask:type>
                    <ask:lineSketchScribble/>
                  </ask:type>
                </ask:lineSketchStyleProps>
              </a:ext>
            </a:extLst>
          </a:ln>
          <a:effectLst/>
        </p:spPr>
        <p:txBody>
          <a:bodyPr/>
          <a:lstStyle>
            <a:defPPr>
              <a:defRPr lang="en-US"/>
            </a:defPPr>
            <a:lvl1pPr indent="0">
              <a:lnSpc>
                <a:spcPct val="150000"/>
              </a:lnSpc>
              <a:spcBef>
                <a:spcPct val="20000"/>
              </a:spcBef>
              <a:buClr>
                <a:schemeClr val="accent2"/>
              </a:buClr>
              <a:buSzPct val="140000"/>
              <a:buFont typeface="Arial"/>
              <a:buNone/>
              <a:defRPr sz="2000" b="1">
                <a:solidFill>
                  <a:schemeClr val="accent6">
                    <a:lumMod val="75000"/>
                  </a:schemeClr>
                </a:solidFill>
                <a:latin typeface="+mj-lt"/>
                <a:cs typeface="Trebuchet MS"/>
              </a:defRPr>
            </a:lvl1pPr>
            <a:lvl2pPr marL="742950" indent="-285750">
              <a:spcBef>
                <a:spcPct val="20000"/>
              </a:spcBef>
              <a:buFont typeface="Arial"/>
              <a:buChar char="–"/>
              <a:defRPr>
                <a:latin typeface="Trebuchet MS"/>
                <a:cs typeface="Trebuchet MS"/>
              </a:defRPr>
            </a:lvl2pPr>
            <a:lvl3pPr marL="1143000" indent="-228600">
              <a:spcBef>
                <a:spcPct val="20000"/>
              </a:spcBef>
              <a:buFont typeface="Arial"/>
              <a:buChar char="•"/>
              <a:defRPr sz="1600">
                <a:latin typeface="Trebuchet MS"/>
                <a:cs typeface="Trebuchet MS"/>
              </a:defRPr>
            </a:lvl3pPr>
            <a:lvl4pPr marL="1600200" indent="-228600">
              <a:spcBef>
                <a:spcPct val="20000"/>
              </a:spcBef>
              <a:buFont typeface="Arial"/>
              <a:buChar char="–"/>
              <a:defRPr sz="1300">
                <a:latin typeface="Trebuchet MS"/>
                <a:cs typeface="Trebuchet MS"/>
              </a:defRPr>
            </a:lvl4pPr>
            <a:lvl5pPr marL="2057400" indent="-228600">
              <a:spcBef>
                <a:spcPct val="20000"/>
              </a:spcBef>
              <a:buFont typeface="Arial"/>
              <a:buChar char="»"/>
              <a:defRPr sz="1100">
                <a:latin typeface="Trebuchet MS"/>
                <a:cs typeface="Trebuchet MS"/>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sz="1000" b="0" dirty="0">
                <a:solidFill>
                  <a:schemeClr val="accent6">
                    <a:lumMod val="60000"/>
                    <a:lumOff val="40000"/>
                  </a:schemeClr>
                </a:solidFill>
                <a:latin typeface="Courier New" panose="02070309020205020404" pitchFamily="49" charset="0"/>
                <a:cs typeface="+mn-cs"/>
              </a:rPr>
              <a:t> ...</a:t>
            </a:r>
          </a:p>
          <a:p>
            <a:r>
              <a:rPr lang="en-US" sz="1000" b="0" dirty="0">
                <a:solidFill>
                  <a:schemeClr val="accent6">
                    <a:lumMod val="60000"/>
                    <a:lumOff val="40000"/>
                  </a:schemeClr>
                </a:solidFill>
                <a:latin typeface="Courier New" panose="02070309020205020404" pitchFamily="49" charset="0"/>
                <a:cs typeface="+mn-cs"/>
              </a:rPr>
              <a:t>RAISE EXCEPTION ‘</a:t>
            </a:r>
            <a:r>
              <a:rPr lang="en-US" sz="1000" b="0" dirty="0">
                <a:solidFill>
                  <a:schemeClr val="bg1"/>
                </a:solidFill>
                <a:latin typeface="Courier New" panose="02070309020205020404" pitchFamily="49" charset="0"/>
                <a:cs typeface="+mn-cs"/>
              </a:rPr>
              <a:t>Nonexistent ID </a:t>
            </a:r>
            <a:r>
              <a:rPr lang="en-US" sz="1000" b="0" dirty="0">
                <a:solidFill>
                  <a:schemeClr val="bg1"/>
                </a:solidFill>
                <a:latin typeface="Courier New" panose="02070309020205020404" pitchFamily="49" charset="0"/>
                <a:cs typeface="+mn-cs"/>
                <a:sym typeface="Wingdings" panose="05000000000000000000" pitchFamily="2" charset="2"/>
              </a:rPr>
              <a:t> %</a:t>
            </a:r>
            <a:r>
              <a:rPr lang="en-US" sz="1000" b="0" dirty="0">
                <a:solidFill>
                  <a:schemeClr val="bg1"/>
                </a:solidFill>
                <a:latin typeface="Courier New" panose="02070309020205020404" pitchFamily="49" charset="0"/>
                <a:cs typeface="+mn-cs"/>
              </a:rPr>
              <a:t>’, </a:t>
            </a:r>
            <a:r>
              <a:rPr lang="en-US" sz="1000" b="0" dirty="0" err="1">
                <a:solidFill>
                  <a:schemeClr val="accent4">
                    <a:lumMod val="75000"/>
                  </a:schemeClr>
                </a:solidFill>
                <a:latin typeface="Courier New" panose="02070309020205020404" pitchFamily="49" charset="0"/>
                <a:cs typeface="+mn-cs"/>
              </a:rPr>
              <a:t>user_id</a:t>
            </a:r>
            <a:endParaRPr lang="en-US" sz="1000" b="0" dirty="0">
              <a:solidFill>
                <a:schemeClr val="accent4">
                  <a:lumMod val="75000"/>
                </a:schemeClr>
              </a:solidFill>
              <a:latin typeface="Courier New" panose="02070309020205020404" pitchFamily="49" charset="0"/>
              <a:cs typeface="+mn-cs"/>
            </a:endParaRPr>
          </a:p>
          <a:p>
            <a:r>
              <a:rPr lang="en-US" sz="1000" b="0" dirty="0">
                <a:solidFill>
                  <a:schemeClr val="accent6">
                    <a:lumMod val="60000"/>
                    <a:lumOff val="40000"/>
                  </a:schemeClr>
                </a:solidFill>
                <a:latin typeface="Courier New" panose="02070309020205020404" pitchFamily="49" charset="0"/>
                <a:cs typeface="+mn-cs"/>
              </a:rPr>
              <a:t>  USING HINT = ‘</a:t>
            </a:r>
            <a:r>
              <a:rPr lang="en-US" sz="1000" b="0" dirty="0">
                <a:solidFill>
                  <a:schemeClr val="bg1"/>
                </a:solidFill>
                <a:latin typeface="Courier New" panose="02070309020205020404" pitchFamily="49" charset="0"/>
                <a:cs typeface="+mn-cs"/>
              </a:rPr>
              <a:t>Please check your user ID</a:t>
            </a:r>
            <a:r>
              <a:rPr lang="en-US" sz="1000" b="0" dirty="0">
                <a:solidFill>
                  <a:schemeClr val="accent6">
                    <a:lumMod val="60000"/>
                    <a:lumOff val="40000"/>
                  </a:schemeClr>
                </a:solidFill>
                <a:latin typeface="Courier New" panose="02070309020205020404" pitchFamily="49" charset="0"/>
                <a:cs typeface="+mn-cs"/>
              </a:rPr>
              <a:t>’;</a:t>
            </a:r>
            <a:endParaRPr lang="en-US" b="0" dirty="0">
              <a:solidFill>
                <a:schemeClr val="accent1"/>
              </a:solidFill>
            </a:endParaRPr>
          </a:p>
        </p:txBody>
      </p:sp>
    </p:spTree>
    <p:extLst>
      <p:ext uri="{BB962C8B-B14F-4D97-AF65-F5344CB8AC3E}">
        <p14:creationId xmlns:p14="http://schemas.microsoft.com/office/powerpoint/2010/main" val="839209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1204207C-4749-465C-9AA4-8700029322EB}"/>
              </a:ext>
            </a:extLst>
          </p:cNvPr>
          <p:cNvSpPr txBox="1">
            <a:spLocks/>
          </p:cNvSpPr>
          <p:nvPr/>
        </p:nvSpPr>
        <p:spPr>
          <a:xfrm>
            <a:off x="2686050" y="2819400"/>
            <a:ext cx="6819900" cy="1219200"/>
          </a:xfrm>
          <a:prstGeom prst="rect">
            <a:avLst/>
          </a:prstGeom>
          <a:ln>
            <a:solidFill>
              <a:schemeClr val="bg1"/>
            </a:solidFill>
          </a:ln>
        </p:spPr>
        <p:txBody>
          <a:bodyP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1" i="0" u="none" strike="noStrike" kern="1200" cap="none" spc="100" normalizeH="0" baseline="0" noProof="0" dirty="0">
              <a:ln>
                <a:noFill/>
              </a:ln>
              <a:solidFill>
                <a:srgbClr val="FFFFFF"/>
              </a:solidFill>
              <a:effectLst/>
              <a:uLnTx/>
              <a:uFillTx/>
              <a:latin typeface="Calibri Ligh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100" normalizeH="0" baseline="0" noProof="0" dirty="0">
                <a:ln>
                  <a:noFill/>
                </a:ln>
                <a:solidFill>
                  <a:srgbClr val="FFFFFF"/>
                </a:solidFill>
                <a:effectLst/>
                <a:uLnTx/>
                <a:uFillTx/>
                <a:latin typeface="Calibri Light"/>
                <a:ea typeface="+mj-ea"/>
                <a:cs typeface="+mj-cs"/>
              </a:rPr>
              <a:t>PL/PGSQL OVERVIEW</a:t>
            </a:r>
          </a:p>
        </p:txBody>
      </p:sp>
    </p:spTree>
    <p:extLst>
      <p:ext uri="{BB962C8B-B14F-4D97-AF65-F5344CB8AC3E}">
        <p14:creationId xmlns:p14="http://schemas.microsoft.com/office/powerpoint/2010/main" val="3358768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1204207C-4749-465C-9AA4-8700029322EB}"/>
              </a:ext>
            </a:extLst>
          </p:cNvPr>
          <p:cNvSpPr txBox="1">
            <a:spLocks/>
          </p:cNvSpPr>
          <p:nvPr/>
        </p:nvSpPr>
        <p:spPr>
          <a:xfrm>
            <a:off x="2686050" y="2819400"/>
            <a:ext cx="6819900" cy="1219200"/>
          </a:xfrm>
          <a:prstGeom prst="rect">
            <a:avLst/>
          </a:prstGeom>
          <a:ln>
            <a:solidFill>
              <a:schemeClr val="bg1"/>
            </a:solidFill>
          </a:ln>
        </p:spPr>
        <p:txBody>
          <a:bodyP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1" i="0" u="none" strike="noStrike" kern="1200" cap="none" spc="100" normalizeH="0" baseline="0" noProof="0" dirty="0">
              <a:ln>
                <a:noFill/>
              </a:ln>
              <a:solidFill>
                <a:srgbClr val="FFFFFF"/>
              </a:solidFill>
              <a:effectLst/>
              <a:uLnTx/>
              <a:uFillTx/>
              <a:latin typeface="Calibri Ligh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100" normalizeH="0" baseline="0" noProof="0" dirty="0">
                <a:ln>
                  <a:noFill/>
                </a:ln>
                <a:solidFill>
                  <a:srgbClr val="FFFFFF"/>
                </a:solidFill>
                <a:effectLst/>
                <a:uLnTx/>
                <a:uFillTx/>
                <a:latin typeface="Calibri Light"/>
                <a:ea typeface="+mj-ea"/>
                <a:cs typeface="+mj-cs"/>
              </a:rPr>
              <a:t>TRANSACTION MANAGEMENT</a:t>
            </a:r>
          </a:p>
        </p:txBody>
      </p:sp>
    </p:spTree>
    <p:extLst>
      <p:ext uri="{BB962C8B-B14F-4D97-AF65-F5344CB8AC3E}">
        <p14:creationId xmlns:p14="http://schemas.microsoft.com/office/powerpoint/2010/main" val="10469393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88F7C0-A220-45F8-A27D-1A5582F3CB95}"/>
              </a:ext>
            </a:extLst>
          </p:cNvPr>
          <p:cNvSpPr>
            <a:spLocks noGrp="1"/>
          </p:cNvSpPr>
          <p:nvPr>
            <p:ph type="title"/>
          </p:nvPr>
        </p:nvSpPr>
        <p:spPr/>
        <p:txBody>
          <a:bodyPr/>
          <a:lstStyle/>
          <a:p>
            <a:r>
              <a:rPr lang="en-US" b="1" dirty="0"/>
              <a:t>COMMIT-ROLLBACK</a:t>
            </a:r>
            <a:endParaRPr lang="en-US" dirty="0"/>
          </a:p>
        </p:txBody>
      </p:sp>
      <p:sp>
        <p:nvSpPr>
          <p:cNvPr id="7" name="TextBox 6">
            <a:extLst>
              <a:ext uri="{FF2B5EF4-FFF2-40B4-BE49-F238E27FC236}">
                <a16:creationId xmlns:a16="http://schemas.microsoft.com/office/drawing/2014/main" id="{DC831254-21F2-4DE7-91AF-1B45FC9332E1}"/>
              </a:ext>
            </a:extLst>
          </p:cNvPr>
          <p:cNvSpPr txBox="1"/>
          <p:nvPr/>
        </p:nvSpPr>
        <p:spPr>
          <a:xfrm>
            <a:off x="976182" y="1130497"/>
            <a:ext cx="5338119" cy="5262979"/>
          </a:xfrm>
          <a:prstGeom prst="rect">
            <a:avLst/>
          </a:prstGeom>
          <a:solidFill>
            <a:schemeClr val="tx1"/>
          </a:solidFill>
          <a:ln>
            <a:solidFill>
              <a:schemeClr val="bg1"/>
            </a:solidFill>
            <a:extLst>
              <a:ext uri="{C807C97D-BFC1-408E-A445-0C87EB9F89A2}">
                <ask:lineSketchStyleProps xmlns:ask="http://schemas.microsoft.com/office/drawing/2018/sketchyshapes" sd="994044470">
                  <a:custGeom>
                    <a:avLst/>
                    <a:gdLst>
                      <a:gd name="connsiteX0" fmla="*/ 0 w 5338119"/>
                      <a:gd name="connsiteY0" fmla="*/ 0 h 5109091"/>
                      <a:gd name="connsiteX1" fmla="*/ 699887 w 5338119"/>
                      <a:gd name="connsiteY1" fmla="*/ 0 h 5109091"/>
                      <a:gd name="connsiteX2" fmla="*/ 1346392 w 5338119"/>
                      <a:gd name="connsiteY2" fmla="*/ 0 h 5109091"/>
                      <a:gd name="connsiteX3" fmla="*/ 1886135 w 5338119"/>
                      <a:gd name="connsiteY3" fmla="*/ 0 h 5109091"/>
                      <a:gd name="connsiteX4" fmla="*/ 2479260 w 5338119"/>
                      <a:gd name="connsiteY4" fmla="*/ 0 h 5109091"/>
                      <a:gd name="connsiteX5" fmla="*/ 3019003 w 5338119"/>
                      <a:gd name="connsiteY5" fmla="*/ 0 h 5109091"/>
                      <a:gd name="connsiteX6" fmla="*/ 3612127 w 5338119"/>
                      <a:gd name="connsiteY6" fmla="*/ 0 h 5109091"/>
                      <a:gd name="connsiteX7" fmla="*/ 4045108 w 5338119"/>
                      <a:gd name="connsiteY7" fmla="*/ 0 h 5109091"/>
                      <a:gd name="connsiteX8" fmla="*/ 4638232 w 5338119"/>
                      <a:gd name="connsiteY8" fmla="*/ 0 h 5109091"/>
                      <a:gd name="connsiteX9" fmla="*/ 5338119 w 5338119"/>
                      <a:gd name="connsiteY9" fmla="*/ 0 h 5109091"/>
                      <a:gd name="connsiteX10" fmla="*/ 5338119 w 5338119"/>
                      <a:gd name="connsiteY10" fmla="*/ 618768 h 5109091"/>
                      <a:gd name="connsiteX11" fmla="*/ 5338119 w 5338119"/>
                      <a:gd name="connsiteY11" fmla="*/ 1084263 h 5109091"/>
                      <a:gd name="connsiteX12" fmla="*/ 5338119 w 5338119"/>
                      <a:gd name="connsiteY12" fmla="*/ 1754121 h 5109091"/>
                      <a:gd name="connsiteX13" fmla="*/ 5338119 w 5338119"/>
                      <a:gd name="connsiteY13" fmla="*/ 2270707 h 5109091"/>
                      <a:gd name="connsiteX14" fmla="*/ 5338119 w 5338119"/>
                      <a:gd name="connsiteY14" fmla="*/ 2838384 h 5109091"/>
                      <a:gd name="connsiteX15" fmla="*/ 5338119 w 5338119"/>
                      <a:gd name="connsiteY15" fmla="*/ 3354970 h 5109091"/>
                      <a:gd name="connsiteX16" fmla="*/ 5338119 w 5338119"/>
                      <a:gd name="connsiteY16" fmla="*/ 3871556 h 5109091"/>
                      <a:gd name="connsiteX17" fmla="*/ 5338119 w 5338119"/>
                      <a:gd name="connsiteY17" fmla="*/ 4439232 h 5109091"/>
                      <a:gd name="connsiteX18" fmla="*/ 5338119 w 5338119"/>
                      <a:gd name="connsiteY18" fmla="*/ 5109091 h 5109091"/>
                      <a:gd name="connsiteX19" fmla="*/ 4638232 w 5338119"/>
                      <a:gd name="connsiteY19" fmla="*/ 5109091 h 5109091"/>
                      <a:gd name="connsiteX20" fmla="*/ 4205252 w 5338119"/>
                      <a:gd name="connsiteY20" fmla="*/ 5109091 h 5109091"/>
                      <a:gd name="connsiteX21" fmla="*/ 3665508 w 5338119"/>
                      <a:gd name="connsiteY21" fmla="*/ 5109091 h 5109091"/>
                      <a:gd name="connsiteX22" fmla="*/ 3232528 w 5338119"/>
                      <a:gd name="connsiteY22" fmla="*/ 5109091 h 5109091"/>
                      <a:gd name="connsiteX23" fmla="*/ 2532641 w 5338119"/>
                      <a:gd name="connsiteY23" fmla="*/ 5109091 h 5109091"/>
                      <a:gd name="connsiteX24" fmla="*/ 1992898 w 5338119"/>
                      <a:gd name="connsiteY24" fmla="*/ 5109091 h 5109091"/>
                      <a:gd name="connsiteX25" fmla="*/ 1506536 w 5338119"/>
                      <a:gd name="connsiteY25" fmla="*/ 5109091 h 5109091"/>
                      <a:gd name="connsiteX26" fmla="*/ 1073555 w 5338119"/>
                      <a:gd name="connsiteY26" fmla="*/ 5109091 h 5109091"/>
                      <a:gd name="connsiteX27" fmla="*/ 640574 w 5338119"/>
                      <a:gd name="connsiteY27" fmla="*/ 5109091 h 5109091"/>
                      <a:gd name="connsiteX28" fmla="*/ 0 w 5338119"/>
                      <a:gd name="connsiteY28" fmla="*/ 5109091 h 5109091"/>
                      <a:gd name="connsiteX29" fmla="*/ 0 w 5338119"/>
                      <a:gd name="connsiteY29" fmla="*/ 4439232 h 5109091"/>
                      <a:gd name="connsiteX30" fmla="*/ 0 w 5338119"/>
                      <a:gd name="connsiteY30" fmla="*/ 3922647 h 5109091"/>
                      <a:gd name="connsiteX31" fmla="*/ 0 w 5338119"/>
                      <a:gd name="connsiteY31" fmla="*/ 3406061 h 5109091"/>
                      <a:gd name="connsiteX32" fmla="*/ 0 w 5338119"/>
                      <a:gd name="connsiteY32" fmla="*/ 2736202 h 5109091"/>
                      <a:gd name="connsiteX33" fmla="*/ 0 w 5338119"/>
                      <a:gd name="connsiteY33" fmla="*/ 2168525 h 5109091"/>
                      <a:gd name="connsiteX34" fmla="*/ 0 w 5338119"/>
                      <a:gd name="connsiteY34" fmla="*/ 1651939 h 5109091"/>
                      <a:gd name="connsiteX35" fmla="*/ 0 w 5338119"/>
                      <a:gd name="connsiteY35" fmla="*/ 982081 h 5109091"/>
                      <a:gd name="connsiteX36" fmla="*/ 0 w 5338119"/>
                      <a:gd name="connsiteY36" fmla="*/ 0 h 5109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338119" h="5109091" fill="none" extrusionOk="0">
                        <a:moveTo>
                          <a:pt x="0" y="0"/>
                        </a:moveTo>
                        <a:cubicBezTo>
                          <a:pt x="293315" y="-71147"/>
                          <a:pt x="477507" y="24820"/>
                          <a:pt x="699887" y="0"/>
                        </a:cubicBezTo>
                        <a:cubicBezTo>
                          <a:pt x="922267" y="-24820"/>
                          <a:pt x="1032917" y="42420"/>
                          <a:pt x="1346392" y="0"/>
                        </a:cubicBezTo>
                        <a:cubicBezTo>
                          <a:pt x="1659868" y="-42420"/>
                          <a:pt x="1655379" y="53170"/>
                          <a:pt x="1886135" y="0"/>
                        </a:cubicBezTo>
                        <a:cubicBezTo>
                          <a:pt x="2116891" y="-53170"/>
                          <a:pt x="2290479" y="1438"/>
                          <a:pt x="2479260" y="0"/>
                        </a:cubicBezTo>
                        <a:cubicBezTo>
                          <a:pt x="2668041" y="-1438"/>
                          <a:pt x="2781931" y="39916"/>
                          <a:pt x="3019003" y="0"/>
                        </a:cubicBezTo>
                        <a:cubicBezTo>
                          <a:pt x="3256075" y="-39916"/>
                          <a:pt x="3364801" y="10290"/>
                          <a:pt x="3612127" y="0"/>
                        </a:cubicBezTo>
                        <a:cubicBezTo>
                          <a:pt x="3859453" y="-10290"/>
                          <a:pt x="3938248" y="20825"/>
                          <a:pt x="4045108" y="0"/>
                        </a:cubicBezTo>
                        <a:cubicBezTo>
                          <a:pt x="4151968" y="-20825"/>
                          <a:pt x="4408798" y="44318"/>
                          <a:pt x="4638232" y="0"/>
                        </a:cubicBezTo>
                        <a:cubicBezTo>
                          <a:pt x="4867666" y="-44318"/>
                          <a:pt x="5140011" y="25835"/>
                          <a:pt x="5338119" y="0"/>
                        </a:cubicBezTo>
                        <a:cubicBezTo>
                          <a:pt x="5379143" y="238977"/>
                          <a:pt x="5277806" y="334850"/>
                          <a:pt x="5338119" y="618768"/>
                        </a:cubicBezTo>
                        <a:cubicBezTo>
                          <a:pt x="5398432" y="902686"/>
                          <a:pt x="5334691" y="986400"/>
                          <a:pt x="5338119" y="1084263"/>
                        </a:cubicBezTo>
                        <a:cubicBezTo>
                          <a:pt x="5341547" y="1182126"/>
                          <a:pt x="5258313" y="1608475"/>
                          <a:pt x="5338119" y="1754121"/>
                        </a:cubicBezTo>
                        <a:cubicBezTo>
                          <a:pt x="5417925" y="1899767"/>
                          <a:pt x="5312528" y="2031349"/>
                          <a:pt x="5338119" y="2270707"/>
                        </a:cubicBezTo>
                        <a:cubicBezTo>
                          <a:pt x="5363710" y="2510065"/>
                          <a:pt x="5300272" y="2708771"/>
                          <a:pt x="5338119" y="2838384"/>
                        </a:cubicBezTo>
                        <a:cubicBezTo>
                          <a:pt x="5375966" y="2967997"/>
                          <a:pt x="5290866" y="3103183"/>
                          <a:pt x="5338119" y="3354970"/>
                        </a:cubicBezTo>
                        <a:cubicBezTo>
                          <a:pt x="5385372" y="3606757"/>
                          <a:pt x="5319395" y="3712137"/>
                          <a:pt x="5338119" y="3871556"/>
                        </a:cubicBezTo>
                        <a:cubicBezTo>
                          <a:pt x="5356843" y="4030975"/>
                          <a:pt x="5282043" y="4311431"/>
                          <a:pt x="5338119" y="4439232"/>
                        </a:cubicBezTo>
                        <a:cubicBezTo>
                          <a:pt x="5394195" y="4567033"/>
                          <a:pt x="5319196" y="4958987"/>
                          <a:pt x="5338119" y="5109091"/>
                        </a:cubicBezTo>
                        <a:cubicBezTo>
                          <a:pt x="5154248" y="5130435"/>
                          <a:pt x="4789615" y="5055290"/>
                          <a:pt x="4638232" y="5109091"/>
                        </a:cubicBezTo>
                        <a:cubicBezTo>
                          <a:pt x="4486849" y="5162892"/>
                          <a:pt x="4348085" y="5070907"/>
                          <a:pt x="4205252" y="5109091"/>
                        </a:cubicBezTo>
                        <a:cubicBezTo>
                          <a:pt x="4062419" y="5147275"/>
                          <a:pt x="3791428" y="5079745"/>
                          <a:pt x="3665508" y="5109091"/>
                        </a:cubicBezTo>
                        <a:cubicBezTo>
                          <a:pt x="3539588" y="5138437"/>
                          <a:pt x="3374690" y="5082042"/>
                          <a:pt x="3232528" y="5109091"/>
                        </a:cubicBezTo>
                        <a:cubicBezTo>
                          <a:pt x="3090366" y="5136140"/>
                          <a:pt x="2790395" y="5086389"/>
                          <a:pt x="2532641" y="5109091"/>
                        </a:cubicBezTo>
                        <a:cubicBezTo>
                          <a:pt x="2274887" y="5131793"/>
                          <a:pt x="2241419" y="5071243"/>
                          <a:pt x="1992898" y="5109091"/>
                        </a:cubicBezTo>
                        <a:cubicBezTo>
                          <a:pt x="1744377" y="5146939"/>
                          <a:pt x="1694956" y="5086131"/>
                          <a:pt x="1506536" y="5109091"/>
                        </a:cubicBezTo>
                        <a:cubicBezTo>
                          <a:pt x="1318116" y="5132051"/>
                          <a:pt x="1259358" y="5104328"/>
                          <a:pt x="1073555" y="5109091"/>
                        </a:cubicBezTo>
                        <a:cubicBezTo>
                          <a:pt x="887752" y="5113854"/>
                          <a:pt x="791659" y="5099926"/>
                          <a:pt x="640574" y="5109091"/>
                        </a:cubicBezTo>
                        <a:cubicBezTo>
                          <a:pt x="489489" y="5118256"/>
                          <a:pt x="289835" y="5077127"/>
                          <a:pt x="0" y="5109091"/>
                        </a:cubicBezTo>
                        <a:cubicBezTo>
                          <a:pt x="-75284" y="4864417"/>
                          <a:pt x="38010" y="4641576"/>
                          <a:pt x="0" y="4439232"/>
                        </a:cubicBezTo>
                        <a:cubicBezTo>
                          <a:pt x="-38010" y="4236888"/>
                          <a:pt x="22320" y="4137880"/>
                          <a:pt x="0" y="3922647"/>
                        </a:cubicBezTo>
                        <a:cubicBezTo>
                          <a:pt x="-22320" y="3707415"/>
                          <a:pt x="12268" y="3636059"/>
                          <a:pt x="0" y="3406061"/>
                        </a:cubicBezTo>
                        <a:cubicBezTo>
                          <a:pt x="-12268" y="3176063"/>
                          <a:pt x="49295" y="2964699"/>
                          <a:pt x="0" y="2736202"/>
                        </a:cubicBezTo>
                        <a:cubicBezTo>
                          <a:pt x="-49295" y="2507705"/>
                          <a:pt x="39123" y="2357294"/>
                          <a:pt x="0" y="2168525"/>
                        </a:cubicBezTo>
                        <a:cubicBezTo>
                          <a:pt x="-39123" y="1979756"/>
                          <a:pt x="17502" y="1779650"/>
                          <a:pt x="0" y="1651939"/>
                        </a:cubicBezTo>
                        <a:cubicBezTo>
                          <a:pt x="-17502" y="1524228"/>
                          <a:pt x="10732" y="1274921"/>
                          <a:pt x="0" y="982081"/>
                        </a:cubicBezTo>
                        <a:cubicBezTo>
                          <a:pt x="-10732" y="689241"/>
                          <a:pt x="98508" y="242130"/>
                          <a:pt x="0" y="0"/>
                        </a:cubicBezTo>
                        <a:close/>
                      </a:path>
                      <a:path w="5338119" h="5109091" stroke="0" extrusionOk="0">
                        <a:moveTo>
                          <a:pt x="0" y="0"/>
                        </a:moveTo>
                        <a:cubicBezTo>
                          <a:pt x="149387" y="-62618"/>
                          <a:pt x="422967" y="27137"/>
                          <a:pt x="646506" y="0"/>
                        </a:cubicBezTo>
                        <a:cubicBezTo>
                          <a:pt x="870045" y="-27137"/>
                          <a:pt x="994430" y="8029"/>
                          <a:pt x="1293011" y="0"/>
                        </a:cubicBezTo>
                        <a:cubicBezTo>
                          <a:pt x="1591593" y="-8029"/>
                          <a:pt x="1695955" y="23927"/>
                          <a:pt x="1832754" y="0"/>
                        </a:cubicBezTo>
                        <a:cubicBezTo>
                          <a:pt x="1969553" y="-23927"/>
                          <a:pt x="2259148" y="31098"/>
                          <a:pt x="2372497" y="0"/>
                        </a:cubicBezTo>
                        <a:cubicBezTo>
                          <a:pt x="2485846" y="-31098"/>
                          <a:pt x="2598075" y="10717"/>
                          <a:pt x="2805478" y="0"/>
                        </a:cubicBezTo>
                        <a:cubicBezTo>
                          <a:pt x="3012881" y="-10717"/>
                          <a:pt x="3129436" y="199"/>
                          <a:pt x="3238459" y="0"/>
                        </a:cubicBezTo>
                        <a:cubicBezTo>
                          <a:pt x="3347482" y="-199"/>
                          <a:pt x="3502411" y="40499"/>
                          <a:pt x="3724821" y="0"/>
                        </a:cubicBezTo>
                        <a:cubicBezTo>
                          <a:pt x="3947231" y="-40499"/>
                          <a:pt x="4135475" y="27805"/>
                          <a:pt x="4424708" y="0"/>
                        </a:cubicBezTo>
                        <a:cubicBezTo>
                          <a:pt x="4713941" y="-27805"/>
                          <a:pt x="4967193" y="91587"/>
                          <a:pt x="5338119" y="0"/>
                        </a:cubicBezTo>
                        <a:cubicBezTo>
                          <a:pt x="5389720" y="135211"/>
                          <a:pt x="5293388" y="342666"/>
                          <a:pt x="5338119" y="465495"/>
                        </a:cubicBezTo>
                        <a:cubicBezTo>
                          <a:pt x="5382850" y="588325"/>
                          <a:pt x="5312727" y="865024"/>
                          <a:pt x="5338119" y="1084263"/>
                        </a:cubicBezTo>
                        <a:cubicBezTo>
                          <a:pt x="5363511" y="1303502"/>
                          <a:pt x="5334656" y="1467418"/>
                          <a:pt x="5338119" y="1651939"/>
                        </a:cubicBezTo>
                        <a:cubicBezTo>
                          <a:pt x="5341582" y="1836460"/>
                          <a:pt x="5297061" y="1969794"/>
                          <a:pt x="5338119" y="2066343"/>
                        </a:cubicBezTo>
                        <a:cubicBezTo>
                          <a:pt x="5379177" y="2162892"/>
                          <a:pt x="5322770" y="2451557"/>
                          <a:pt x="5338119" y="2582929"/>
                        </a:cubicBezTo>
                        <a:cubicBezTo>
                          <a:pt x="5353468" y="2714301"/>
                          <a:pt x="5284147" y="2931688"/>
                          <a:pt x="5338119" y="3048424"/>
                        </a:cubicBezTo>
                        <a:cubicBezTo>
                          <a:pt x="5392091" y="3165160"/>
                          <a:pt x="5281839" y="3453808"/>
                          <a:pt x="5338119" y="3616101"/>
                        </a:cubicBezTo>
                        <a:cubicBezTo>
                          <a:pt x="5394399" y="3778394"/>
                          <a:pt x="5300889" y="3900634"/>
                          <a:pt x="5338119" y="4030505"/>
                        </a:cubicBezTo>
                        <a:cubicBezTo>
                          <a:pt x="5375349" y="4160376"/>
                          <a:pt x="5270931" y="4417657"/>
                          <a:pt x="5338119" y="4598182"/>
                        </a:cubicBezTo>
                        <a:cubicBezTo>
                          <a:pt x="5405307" y="4778707"/>
                          <a:pt x="5305900" y="4963506"/>
                          <a:pt x="5338119" y="5109091"/>
                        </a:cubicBezTo>
                        <a:cubicBezTo>
                          <a:pt x="5060118" y="5152183"/>
                          <a:pt x="5036321" y="5078599"/>
                          <a:pt x="4744995" y="5109091"/>
                        </a:cubicBezTo>
                        <a:cubicBezTo>
                          <a:pt x="4453669" y="5139583"/>
                          <a:pt x="4418218" y="5105203"/>
                          <a:pt x="4312014" y="5109091"/>
                        </a:cubicBezTo>
                        <a:cubicBezTo>
                          <a:pt x="4205810" y="5112979"/>
                          <a:pt x="3954662" y="5033046"/>
                          <a:pt x="3612127" y="5109091"/>
                        </a:cubicBezTo>
                        <a:cubicBezTo>
                          <a:pt x="3269592" y="5185136"/>
                          <a:pt x="3098295" y="5095216"/>
                          <a:pt x="2912240" y="5109091"/>
                        </a:cubicBezTo>
                        <a:cubicBezTo>
                          <a:pt x="2726185" y="5122966"/>
                          <a:pt x="2567603" y="5071150"/>
                          <a:pt x="2372497" y="5109091"/>
                        </a:cubicBezTo>
                        <a:cubicBezTo>
                          <a:pt x="2177391" y="5147032"/>
                          <a:pt x="1948746" y="5051862"/>
                          <a:pt x="1672611" y="5109091"/>
                        </a:cubicBezTo>
                        <a:cubicBezTo>
                          <a:pt x="1396476" y="5166320"/>
                          <a:pt x="1163094" y="5035300"/>
                          <a:pt x="972724" y="5109091"/>
                        </a:cubicBezTo>
                        <a:cubicBezTo>
                          <a:pt x="782354" y="5182882"/>
                          <a:pt x="251059" y="5003465"/>
                          <a:pt x="0" y="5109091"/>
                        </a:cubicBezTo>
                        <a:cubicBezTo>
                          <a:pt x="-51269" y="4980234"/>
                          <a:pt x="17677" y="4782764"/>
                          <a:pt x="0" y="4490323"/>
                        </a:cubicBezTo>
                        <a:cubicBezTo>
                          <a:pt x="-17677" y="4197882"/>
                          <a:pt x="19836" y="4089899"/>
                          <a:pt x="0" y="3871556"/>
                        </a:cubicBezTo>
                        <a:cubicBezTo>
                          <a:pt x="-19836" y="3653213"/>
                          <a:pt x="66637" y="3511758"/>
                          <a:pt x="0" y="3201697"/>
                        </a:cubicBezTo>
                        <a:cubicBezTo>
                          <a:pt x="-66637" y="2891636"/>
                          <a:pt x="67535" y="2770652"/>
                          <a:pt x="0" y="2582929"/>
                        </a:cubicBezTo>
                        <a:cubicBezTo>
                          <a:pt x="-67535" y="2395206"/>
                          <a:pt x="65466" y="2238079"/>
                          <a:pt x="0" y="1964162"/>
                        </a:cubicBezTo>
                        <a:cubicBezTo>
                          <a:pt x="-65466" y="1690245"/>
                          <a:pt x="22593" y="1670596"/>
                          <a:pt x="0" y="1549758"/>
                        </a:cubicBezTo>
                        <a:cubicBezTo>
                          <a:pt x="-22593" y="1428920"/>
                          <a:pt x="5224" y="1285601"/>
                          <a:pt x="0" y="1033172"/>
                        </a:cubicBezTo>
                        <a:cubicBezTo>
                          <a:pt x="-5224" y="780743"/>
                          <a:pt x="100329" y="336241"/>
                          <a:pt x="0" y="0"/>
                        </a:cubicBezTo>
                        <a:close/>
                      </a:path>
                    </a:pathLst>
                  </a:custGeom>
                  <ask:type>
                    <ask:lineSketchNone/>
                  </ask:type>
                </ask:lineSketchStyleProps>
              </a:ext>
            </a:extLst>
          </a:ln>
        </p:spPr>
        <p:txBody>
          <a:bodyPr wrap="square" rtlCol="0">
            <a:spAutoFit/>
          </a:bodyPr>
          <a:lstStyle/>
          <a:p>
            <a:r>
              <a:rPr lang="en-US" sz="1400" dirty="0">
                <a:solidFill>
                  <a:schemeClr val="accent6">
                    <a:lumMod val="60000"/>
                    <a:lumOff val="40000"/>
                  </a:schemeClr>
                </a:solidFill>
                <a:latin typeface="Courier New" panose="02070309020205020404" pitchFamily="49" charset="0"/>
              </a:rPr>
              <a:t>CREATE PROCEDURE </a:t>
            </a:r>
            <a:r>
              <a:rPr lang="en-US" sz="1400" dirty="0" err="1">
                <a:solidFill>
                  <a:schemeClr val="bg1"/>
                </a:solidFill>
                <a:latin typeface="Courier New" panose="02070309020205020404" pitchFamily="49" charset="0"/>
              </a:rPr>
              <a:t>load_with_transform</a:t>
            </a:r>
            <a:r>
              <a:rPr lang="en-US" sz="1400" dirty="0">
                <a:solidFill>
                  <a:schemeClr val="accent6">
                    <a:lumMod val="60000"/>
                    <a:lumOff val="40000"/>
                  </a:schemeClr>
                </a:solidFill>
                <a:latin typeface="Courier New" panose="02070309020205020404" pitchFamily="49" charset="0"/>
              </a:rPr>
              <a:t>()</a:t>
            </a:r>
          </a:p>
          <a:p>
            <a:r>
              <a:rPr lang="en-US" sz="1400" dirty="0">
                <a:solidFill>
                  <a:schemeClr val="accent6">
                    <a:lumMod val="60000"/>
                    <a:lumOff val="40000"/>
                  </a:schemeClr>
                </a:solidFill>
                <a:latin typeface="Courier New" panose="02070309020205020404" pitchFamily="49" charset="0"/>
              </a:rPr>
              <a:t>AS $</a:t>
            </a:r>
            <a:r>
              <a:rPr lang="en-US" sz="1400" dirty="0">
                <a:solidFill>
                  <a:schemeClr val="accent4">
                    <a:lumMod val="75000"/>
                  </a:schemeClr>
                </a:solidFill>
                <a:latin typeface="Courier New" panose="02070309020205020404" pitchFamily="49" charset="0"/>
              </a:rPr>
              <a:t>load</a:t>
            </a:r>
            <a:r>
              <a:rPr lang="en-US" sz="1400" dirty="0">
                <a:solidFill>
                  <a:schemeClr val="accent6">
                    <a:lumMod val="60000"/>
                    <a:lumOff val="40000"/>
                  </a:schemeClr>
                </a:solidFill>
                <a:latin typeface="Courier New" panose="02070309020205020404" pitchFamily="49" charset="0"/>
              </a:rPr>
              <a:t>$</a:t>
            </a:r>
          </a:p>
          <a:p>
            <a:r>
              <a:rPr lang="en-US" sz="1400" dirty="0">
                <a:solidFill>
                  <a:schemeClr val="accent6">
                    <a:lumMod val="60000"/>
                    <a:lumOff val="40000"/>
                  </a:schemeClr>
                </a:solidFill>
                <a:latin typeface="Courier New" panose="02070309020205020404" pitchFamily="49" charset="0"/>
              </a:rPr>
              <a:t>DECLARE</a:t>
            </a:r>
          </a:p>
          <a:p>
            <a:r>
              <a:rPr lang="en-US" sz="1400" dirty="0">
                <a:solidFill>
                  <a:schemeClr val="accent6">
                    <a:lumMod val="60000"/>
                    <a:lumOff val="40000"/>
                  </a:schemeClr>
                </a:solidFill>
                <a:latin typeface="Courier New" panose="02070309020205020404" pitchFamily="49" charset="0"/>
              </a:rPr>
              <a:t>	</a:t>
            </a:r>
            <a:r>
              <a:rPr lang="en-US" sz="1400" dirty="0" err="1">
                <a:solidFill>
                  <a:schemeClr val="bg1"/>
                </a:solidFill>
                <a:latin typeface="Courier New" panose="02070309020205020404" pitchFamily="49" charset="0"/>
              </a:rPr>
              <a:t>v_cnt</a:t>
            </a:r>
            <a:r>
              <a:rPr lang="en-US" sz="1400" dirty="0">
                <a:solidFill>
                  <a:schemeClr val="bg1"/>
                </a:solidFill>
                <a:latin typeface="Courier New" panose="02070309020205020404" pitchFamily="49" charset="0"/>
              </a:rPr>
              <a:t> </a:t>
            </a:r>
            <a:r>
              <a:rPr lang="en-US" sz="1400" dirty="0">
                <a:solidFill>
                  <a:schemeClr val="accent4">
                    <a:lumMod val="75000"/>
                  </a:schemeClr>
                </a:solidFill>
                <a:latin typeface="Courier New" panose="02070309020205020404" pitchFamily="49" charset="0"/>
              </a:rPr>
              <a:t>int</a:t>
            </a:r>
            <a:r>
              <a:rPr lang="en-US" sz="1400" dirty="0">
                <a:solidFill>
                  <a:schemeClr val="accent6">
                    <a:lumMod val="60000"/>
                    <a:lumOff val="40000"/>
                  </a:schemeClr>
                </a:solidFill>
                <a:latin typeface="Courier New" panose="02070309020205020404" pitchFamily="49" charset="0"/>
              </a:rPr>
              <a:t>;</a:t>
            </a:r>
          </a:p>
          <a:p>
            <a:r>
              <a:rPr lang="en-US" sz="1400" dirty="0">
                <a:solidFill>
                  <a:schemeClr val="accent6">
                    <a:lumMod val="60000"/>
                    <a:lumOff val="40000"/>
                  </a:schemeClr>
                </a:solidFill>
                <a:latin typeface="Courier New" panose="02070309020205020404" pitchFamily="49" charset="0"/>
              </a:rPr>
              <a:t>	</a:t>
            </a:r>
            <a:r>
              <a:rPr lang="en-US" sz="1400" dirty="0" err="1">
                <a:solidFill>
                  <a:schemeClr val="bg1"/>
                </a:solidFill>
                <a:latin typeface="Courier New" panose="02070309020205020404" pitchFamily="49" charset="0"/>
              </a:rPr>
              <a:t>v_record</a:t>
            </a:r>
            <a:r>
              <a:rPr lang="en-US" sz="1400" dirty="0">
                <a:solidFill>
                  <a:schemeClr val="bg1"/>
                </a:solidFill>
                <a:latin typeface="Courier New" panose="02070309020205020404" pitchFamily="49" charset="0"/>
              </a:rPr>
              <a:t> </a:t>
            </a:r>
            <a:r>
              <a:rPr lang="en-US" sz="1400" dirty="0">
                <a:solidFill>
                  <a:schemeClr val="accent4">
                    <a:lumMod val="75000"/>
                  </a:schemeClr>
                </a:solidFill>
                <a:latin typeface="Courier New" panose="02070309020205020404" pitchFamily="49" charset="0"/>
              </a:rPr>
              <a:t>record</a:t>
            </a:r>
            <a:r>
              <a:rPr lang="en-US" sz="1400" dirty="0">
                <a:solidFill>
                  <a:schemeClr val="accent6">
                    <a:lumMod val="60000"/>
                    <a:lumOff val="40000"/>
                  </a:schemeClr>
                </a:solidFill>
                <a:latin typeface="Courier New" panose="02070309020205020404" pitchFamily="49" charset="0"/>
              </a:rPr>
              <a:t>;</a:t>
            </a:r>
          </a:p>
          <a:p>
            <a:r>
              <a:rPr lang="en-US" sz="1400" dirty="0">
                <a:solidFill>
                  <a:schemeClr val="accent6">
                    <a:lumMod val="60000"/>
                    <a:lumOff val="40000"/>
                  </a:schemeClr>
                </a:solidFill>
                <a:latin typeface="Courier New" panose="02070309020205020404" pitchFamily="49" charset="0"/>
              </a:rPr>
              <a:t>BEGIN</a:t>
            </a:r>
          </a:p>
          <a:p>
            <a:r>
              <a:rPr lang="en-US" sz="1400" dirty="0">
                <a:solidFill>
                  <a:schemeClr val="accent6">
                    <a:lumMod val="60000"/>
                    <a:lumOff val="40000"/>
                  </a:schemeClr>
                </a:solidFill>
                <a:latin typeface="Courier New" panose="02070309020205020404" pitchFamily="49" charset="0"/>
              </a:rPr>
              <a:t>	FOR </a:t>
            </a:r>
            <a:r>
              <a:rPr lang="en-US" sz="1400" dirty="0" err="1">
                <a:solidFill>
                  <a:schemeClr val="bg1"/>
                </a:solidFill>
                <a:latin typeface="Courier New" panose="02070309020205020404" pitchFamily="49" charset="0"/>
              </a:rPr>
              <a:t>v_record</a:t>
            </a:r>
            <a:r>
              <a:rPr lang="en-US" sz="1400" dirty="0">
                <a:solidFill>
                  <a:schemeClr val="bg1"/>
                </a:solidFill>
                <a:latin typeface="Courier New" panose="02070309020205020404" pitchFamily="49" charset="0"/>
              </a:rPr>
              <a:t> </a:t>
            </a:r>
            <a:r>
              <a:rPr lang="en-US" sz="1400" dirty="0">
                <a:solidFill>
                  <a:schemeClr val="accent6">
                    <a:lumMod val="60000"/>
                    <a:lumOff val="40000"/>
                  </a:schemeClr>
                </a:solidFill>
                <a:latin typeface="Courier New" panose="02070309020205020404" pitchFamily="49" charset="0"/>
              </a:rPr>
              <a:t>IN (</a:t>
            </a:r>
            <a:r>
              <a:rPr lang="en-US" sz="1400" dirty="0">
                <a:solidFill>
                  <a:schemeClr val="accent4">
                    <a:lumMod val="75000"/>
                  </a:schemeClr>
                </a:solidFill>
                <a:latin typeface="Courier New" panose="02070309020205020404" pitchFamily="49" charset="0"/>
              </a:rPr>
              <a:t>SELECT </a:t>
            </a:r>
            <a:r>
              <a:rPr lang="en-US" sz="1400" dirty="0">
                <a:solidFill>
                  <a:schemeClr val="bg1"/>
                </a:solidFill>
                <a:latin typeface="Courier New" panose="02070309020205020404" pitchFamily="49" charset="0"/>
              </a:rPr>
              <a:t>*</a:t>
            </a:r>
            <a:r>
              <a:rPr lang="en-US" sz="1400" dirty="0">
                <a:solidFill>
                  <a:schemeClr val="accent4">
                    <a:lumMod val="75000"/>
                  </a:schemeClr>
                </a:solidFill>
                <a:latin typeface="Courier New" panose="02070309020205020404" pitchFamily="49" charset="0"/>
              </a:rPr>
              <a:t> FROM </a:t>
            </a:r>
            <a:r>
              <a:rPr lang="en-US" sz="1400" dirty="0" err="1">
                <a:solidFill>
                  <a:schemeClr val="bg1"/>
                </a:solidFill>
                <a:latin typeface="Courier New" panose="02070309020205020404" pitchFamily="49" charset="0"/>
              </a:rPr>
              <a:t>data_source</a:t>
            </a:r>
            <a:r>
              <a:rPr lang="en-US" sz="1400" dirty="0">
                <a:solidFill>
                  <a:schemeClr val="accent6">
                    <a:lumMod val="60000"/>
                    <a:lumOff val="40000"/>
                  </a:schemeClr>
                </a:solidFill>
                <a:latin typeface="Courier New" panose="02070309020205020404" pitchFamily="49" charset="0"/>
              </a:rPr>
              <a:t>) LOOP</a:t>
            </a:r>
          </a:p>
          <a:p>
            <a:r>
              <a:rPr lang="en-US" sz="1400" dirty="0">
                <a:solidFill>
                  <a:schemeClr val="accent6">
                    <a:lumMod val="60000"/>
                    <a:lumOff val="40000"/>
                  </a:schemeClr>
                </a:solidFill>
                <a:latin typeface="Courier New" panose="02070309020205020404" pitchFamily="49" charset="0"/>
              </a:rPr>
              <a:t>	BEGIN</a:t>
            </a:r>
          </a:p>
          <a:p>
            <a:r>
              <a:rPr lang="en-US" sz="1400" dirty="0">
                <a:solidFill>
                  <a:schemeClr val="accent6">
                    <a:lumMod val="60000"/>
                    <a:lumOff val="40000"/>
                  </a:schemeClr>
                </a:solidFill>
                <a:latin typeface="Courier New" panose="02070309020205020404" pitchFamily="49" charset="0"/>
              </a:rPr>
              <a:t>		PERFORM </a:t>
            </a:r>
            <a:r>
              <a:rPr lang="en-US" sz="1400" dirty="0">
                <a:solidFill>
                  <a:schemeClr val="bg1"/>
                </a:solidFill>
                <a:latin typeface="Courier New" panose="02070309020205020404" pitchFamily="49" charset="0"/>
              </a:rPr>
              <a:t>transform</a:t>
            </a:r>
            <a:r>
              <a:rPr lang="en-US" sz="1400" dirty="0">
                <a:solidFill>
                  <a:schemeClr val="accent6">
                    <a:lumMod val="60000"/>
                    <a:lumOff val="40000"/>
                  </a:schemeClr>
                </a:solidFill>
                <a:latin typeface="Courier New" panose="02070309020205020404" pitchFamily="49" charset="0"/>
              </a:rPr>
              <a:t> (</a:t>
            </a:r>
            <a:r>
              <a:rPr lang="en-US" sz="1400" dirty="0">
                <a:solidFill>
                  <a:schemeClr val="bg1"/>
                </a:solidFill>
                <a:latin typeface="Courier New" panose="02070309020205020404" pitchFamily="49" charset="0"/>
              </a:rPr>
              <a:t>v_rec.id</a:t>
            </a:r>
            <a:r>
              <a:rPr lang="en-US" sz="1400" dirty="0">
                <a:solidFill>
                  <a:schemeClr val="accent6">
                    <a:lumMod val="60000"/>
                    <a:lumOff val="40000"/>
                  </a:schemeClr>
                </a:solidFill>
                <a:latin typeface="Courier New" panose="02070309020205020404" pitchFamily="49" charset="0"/>
              </a:rPr>
              <a:t>);</a:t>
            </a:r>
          </a:p>
          <a:p>
            <a:r>
              <a:rPr lang="en-US" sz="1400" dirty="0">
                <a:solidFill>
                  <a:schemeClr val="accent6">
                    <a:lumMod val="60000"/>
                    <a:lumOff val="40000"/>
                  </a:schemeClr>
                </a:solidFill>
                <a:latin typeface="Courier New" panose="02070309020205020404" pitchFamily="49" charset="0"/>
              </a:rPr>
              <a:t>		CALL </a:t>
            </a:r>
            <a:r>
              <a:rPr lang="en-US" sz="1400" dirty="0" err="1">
                <a:solidFill>
                  <a:schemeClr val="accent4">
                    <a:lumMod val="75000"/>
                  </a:schemeClr>
                </a:solidFill>
                <a:latin typeface="Courier New" panose="02070309020205020404" pitchFamily="49" charset="0"/>
              </a:rPr>
              <a:t>insert_data</a:t>
            </a:r>
            <a:r>
              <a:rPr lang="en-US" sz="1400" dirty="0">
                <a:solidFill>
                  <a:schemeClr val="accent6">
                    <a:lumMod val="60000"/>
                    <a:lumOff val="40000"/>
                  </a:schemeClr>
                </a:solidFill>
                <a:latin typeface="Courier New" panose="02070309020205020404" pitchFamily="49" charset="0"/>
              </a:rPr>
              <a:t>(</a:t>
            </a:r>
            <a:r>
              <a:rPr lang="en-US" sz="1400" dirty="0" err="1">
                <a:solidFill>
                  <a:schemeClr val="bg1"/>
                </a:solidFill>
                <a:latin typeface="Courier New" panose="02070309020205020404" pitchFamily="49" charset="0"/>
              </a:rPr>
              <a:t>v_rec</a:t>
            </a:r>
            <a:r>
              <a:rPr lang="en-US" sz="1400" dirty="0">
                <a:solidFill>
                  <a:schemeClr val="bg1"/>
                </a:solidFill>
                <a:latin typeface="Courier New" panose="02070309020205020404" pitchFamily="49" charset="0"/>
              </a:rPr>
              <a:t>.*</a:t>
            </a:r>
            <a:r>
              <a:rPr lang="en-US" sz="1400" dirty="0">
                <a:solidFill>
                  <a:schemeClr val="accent6">
                    <a:lumMod val="60000"/>
                    <a:lumOff val="40000"/>
                  </a:schemeClr>
                </a:solidFill>
                <a:latin typeface="Courier New" panose="02070309020205020404" pitchFamily="49" charset="0"/>
              </a:rPr>
              <a:t>);</a:t>
            </a:r>
          </a:p>
          <a:p>
            <a:r>
              <a:rPr lang="en-US" sz="1400" dirty="0">
                <a:solidFill>
                  <a:schemeClr val="accent6">
                    <a:lumMod val="60000"/>
                    <a:lumOff val="40000"/>
                  </a:schemeClr>
                </a:solidFill>
                <a:latin typeface="Courier New" panose="02070309020205020404" pitchFamily="49" charset="0"/>
              </a:rPr>
              <a:t>		</a:t>
            </a:r>
            <a:r>
              <a:rPr lang="en-US" sz="1400" dirty="0" err="1">
                <a:solidFill>
                  <a:schemeClr val="bg1"/>
                </a:solidFill>
                <a:latin typeface="Courier New" panose="02070309020205020404" pitchFamily="49" charset="0"/>
              </a:rPr>
              <a:t>v_cnt</a:t>
            </a:r>
            <a:r>
              <a:rPr lang="en-US" sz="1400" dirty="0">
                <a:solidFill>
                  <a:schemeClr val="bg1"/>
                </a:solidFill>
                <a:latin typeface="Courier New" panose="02070309020205020404" pitchFamily="49" charset="0"/>
              </a:rPr>
              <a:t>:=v_cnt+1</a:t>
            </a:r>
            <a:r>
              <a:rPr lang="en-US" sz="1400" dirty="0">
                <a:solidFill>
                  <a:schemeClr val="accent6">
                    <a:lumMod val="60000"/>
                    <a:lumOff val="40000"/>
                  </a:schemeClr>
                </a:solidFill>
                <a:latin typeface="Courier New" panose="02070309020205020404" pitchFamily="49" charset="0"/>
              </a:rPr>
              <a:t>;</a:t>
            </a:r>
          </a:p>
          <a:p>
            <a:r>
              <a:rPr lang="en-US" sz="1400" dirty="0">
                <a:solidFill>
                  <a:schemeClr val="accent6">
                    <a:lumMod val="60000"/>
                    <a:lumOff val="40000"/>
                  </a:schemeClr>
                </a:solidFill>
                <a:latin typeface="Courier New" panose="02070309020205020404" pitchFamily="49" charset="0"/>
              </a:rPr>
              <a:t>		IF </a:t>
            </a:r>
            <a:r>
              <a:rPr lang="en-US" sz="1400" dirty="0" err="1">
                <a:solidFill>
                  <a:schemeClr val="bg1"/>
                </a:solidFill>
                <a:latin typeface="Courier New" panose="02070309020205020404" pitchFamily="49" charset="0"/>
              </a:rPr>
              <a:t>v_cnt</a:t>
            </a:r>
            <a:r>
              <a:rPr lang="en-US" sz="1400" dirty="0">
                <a:solidFill>
                  <a:schemeClr val="bg1"/>
                </a:solidFill>
                <a:latin typeface="Courier New" panose="02070309020205020404" pitchFamily="49" charset="0"/>
              </a:rPr>
              <a:t>&gt;=5000 </a:t>
            </a:r>
            <a:r>
              <a:rPr lang="en-US" sz="1400" dirty="0">
                <a:solidFill>
                  <a:schemeClr val="accent6">
                    <a:lumMod val="60000"/>
                    <a:lumOff val="40000"/>
                  </a:schemeClr>
                </a:solidFill>
                <a:latin typeface="Courier New" panose="02070309020205020404" pitchFamily="49" charset="0"/>
              </a:rPr>
              <a:t>THEN</a:t>
            </a:r>
          </a:p>
          <a:p>
            <a:r>
              <a:rPr lang="en-US" sz="1400" dirty="0">
                <a:solidFill>
                  <a:schemeClr val="accent6">
                    <a:lumMod val="60000"/>
                    <a:lumOff val="40000"/>
                  </a:schemeClr>
                </a:solidFill>
                <a:latin typeface="Courier New" panose="02070309020205020404" pitchFamily="49" charset="0"/>
              </a:rPr>
              <a:t>			COMMIT;</a:t>
            </a:r>
          </a:p>
          <a:p>
            <a:r>
              <a:rPr lang="en-US" sz="1400" dirty="0">
                <a:solidFill>
                  <a:schemeClr val="accent6">
                    <a:lumMod val="60000"/>
                    <a:lumOff val="40000"/>
                  </a:schemeClr>
                </a:solidFill>
                <a:latin typeface="Courier New" panose="02070309020205020404" pitchFamily="49" charset="0"/>
              </a:rPr>
              <a:t>			</a:t>
            </a:r>
            <a:r>
              <a:rPr lang="en-US" sz="1400" dirty="0" err="1">
                <a:solidFill>
                  <a:schemeClr val="bg1"/>
                </a:solidFill>
                <a:latin typeface="Courier New" panose="02070309020205020404" pitchFamily="49" charset="0"/>
              </a:rPr>
              <a:t>v_cnt</a:t>
            </a:r>
            <a:r>
              <a:rPr lang="en-US" sz="1400" dirty="0">
                <a:solidFill>
                  <a:schemeClr val="bg1"/>
                </a:solidFill>
                <a:latin typeface="Courier New" panose="02070309020205020404" pitchFamily="49" charset="0"/>
              </a:rPr>
              <a:t>:=0;</a:t>
            </a:r>
          </a:p>
          <a:p>
            <a:r>
              <a:rPr lang="en-US" sz="1400" dirty="0">
                <a:solidFill>
                  <a:schemeClr val="accent6">
                    <a:lumMod val="60000"/>
                    <a:lumOff val="40000"/>
                  </a:schemeClr>
                </a:solidFill>
                <a:latin typeface="Courier New" panose="02070309020205020404" pitchFamily="49" charset="0"/>
              </a:rPr>
              <a:t>		END IF;</a:t>
            </a:r>
          </a:p>
          <a:p>
            <a:r>
              <a:rPr lang="en-US" sz="1400" dirty="0">
                <a:solidFill>
                  <a:schemeClr val="accent6">
                    <a:lumMod val="60000"/>
                    <a:lumOff val="40000"/>
                  </a:schemeClr>
                </a:solidFill>
                <a:latin typeface="Courier New" panose="02070309020205020404" pitchFamily="49" charset="0"/>
              </a:rPr>
              <a:t>	EXCEPTION</a:t>
            </a:r>
          </a:p>
          <a:p>
            <a:r>
              <a:rPr lang="en-US" sz="1400" dirty="0">
                <a:solidFill>
                  <a:schemeClr val="accent6">
                    <a:lumMod val="60000"/>
                    <a:lumOff val="40000"/>
                  </a:schemeClr>
                </a:solidFill>
                <a:latin typeface="Courier New" panose="02070309020205020404" pitchFamily="49" charset="0"/>
              </a:rPr>
              <a:t>		WHEN </a:t>
            </a:r>
            <a:r>
              <a:rPr lang="en-US" sz="1400" dirty="0">
                <a:solidFill>
                  <a:schemeClr val="accent4">
                    <a:lumMod val="75000"/>
                  </a:schemeClr>
                </a:solidFill>
                <a:latin typeface="Courier New" panose="02070309020205020404" pitchFamily="49" charset="0"/>
              </a:rPr>
              <a:t>OTHERS </a:t>
            </a:r>
            <a:r>
              <a:rPr lang="en-US" sz="1400" dirty="0">
                <a:solidFill>
                  <a:schemeClr val="accent6">
                    <a:lumMod val="60000"/>
                    <a:lumOff val="40000"/>
                  </a:schemeClr>
                </a:solidFill>
                <a:latin typeface="Courier New" panose="02070309020205020404" pitchFamily="49" charset="0"/>
              </a:rPr>
              <a:t>THEN</a:t>
            </a:r>
          </a:p>
          <a:p>
            <a:r>
              <a:rPr lang="en-US" sz="1400" dirty="0">
                <a:solidFill>
                  <a:schemeClr val="accent6">
                    <a:lumMod val="60000"/>
                    <a:lumOff val="40000"/>
                  </a:schemeClr>
                </a:solidFill>
                <a:latin typeface="Courier New" panose="02070309020205020404" pitchFamily="49" charset="0"/>
              </a:rPr>
              <a:t>			ROLLBACK;</a:t>
            </a:r>
          </a:p>
          <a:p>
            <a:r>
              <a:rPr lang="en-US" sz="1400" dirty="0">
                <a:solidFill>
                  <a:schemeClr val="accent6">
                    <a:lumMod val="60000"/>
                    <a:lumOff val="40000"/>
                  </a:schemeClr>
                </a:solidFill>
                <a:latin typeface="Courier New" panose="02070309020205020404" pitchFamily="49" charset="0"/>
              </a:rPr>
              <a:t>	END;</a:t>
            </a:r>
          </a:p>
          <a:p>
            <a:r>
              <a:rPr lang="en-US" sz="1400" dirty="0">
                <a:solidFill>
                  <a:schemeClr val="accent6">
                    <a:lumMod val="60000"/>
                    <a:lumOff val="40000"/>
                  </a:schemeClr>
                </a:solidFill>
                <a:latin typeface="Courier New" panose="02070309020205020404" pitchFamily="49" charset="0"/>
              </a:rPr>
              <a:t>	END LOOP;</a:t>
            </a:r>
          </a:p>
          <a:p>
            <a:r>
              <a:rPr lang="en-US" sz="1400" dirty="0">
                <a:solidFill>
                  <a:schemeClr val="accent6">
                    <a:lumMod val="60000"/>
                    <a:lumOff val="40000"/>
                  </a:schemeClr>
                </a:solidFill>
                <a:latin typeface="Courier New" panose="02070309020205020404" pitchFamily="49" charset="0"/>
              </a:rPr>
              <a:t>COMMIT;</a:t>
            </a:r>
          </a:p>
          <a:p>
            <a:r>
              <a:rPr lang="en-US" sz="1400" dirty="0">
                <a:solidFill>
                  <a:schemeClr val="accent6">
                    <a:lumMod val="60000"/>
                    <a:lumOff val="40000"/>
                  </a:schemeClr>
                </a:solidFill>
                <a:latin typeface="Courier New" panose="02070309020205020404" pitchFamily="49" charset="0"/>
              </a:rPr>
              <a:t>END;</a:t>
            </a:r>
          </a:p>
          <a:p>
            <a:r>
              <a:rPr lang="en-US" sz="1400" dirty="0">
                <a:solidFill>
                  <a:schemeClr val="accent6">
                    <a:lumMod val="60000"/>
                    <a:lumOff val="40000"/>
                  </a:schemeClr>
                </a:solidFill>
                <a:latin typeface="Courier New" panose="02070309020205020404" pitchFamily="49" charset="0"/>
              </a:rPr>
              <a:t>$</a:t>
            </a:r>
            <a:r>
              <a:rPr lang="en-US" sz="1400" dirty="0">
                <a:solidFill>
                  <a:schemeClr val="accent4">
                    <a:lumMod val="75000"/>
                  </a:schemeClr>
                </a:solidFill>
                <a:latin typeface="Courier New" panose="02070309020205020404" pitchFamily="49" charset="0"/>
              </a:rPr>
              <a:t>load</a:t>
            </a:r>
            <a:r>
              <a:rPr lang="en-US" sz="1400" dirty="0">
                <a:solidFill>
                  <a:schemeClr val="accent6">
                    <a:lumMod val="60000"/>
                    <a:lumOff val="40000"/>
                  </a:schemeClr>
                </a:solidFill>
                <a:latin typeface="Courier New" panose="02070309020205020404" pitchFamily="49" charset="0"/>
              </a:rPr>
              <a:t>$ LANGUAGE </a:t>
            </a:r>
            <a:r>
              <a:rPr lang="en-US" sz="1400" dirty="0" err="1">
                <a:solidFill>
                  <a:schemeClr val="accent4">
                    <a:lumMod val="75000"/>
                  </a:schemeClr>
                </a:solidFill>
                <a:latin typeface="Courier New" panose="02070309020205020404" pitchFamily="49" charset="0"/>
              </a:rPr>
              <a:t>plpgsql</a:t>
            </a:r>
            <a:r>
              <a:rPr lang="en-US" sz="1400" dirty="0">
                <a:solidFill>
                  <a:schemeClr val="accent6">
                    <a:lumMod val="60000"/>
                    <a:lumOff val="40000"/>
                  </a:schemeClr>
                </a:solidFill>
                <a:latin typeface="Courier New" panose="02070309020205020404" pitchFamily="49" charset="0"/>
              </a:rPr>
              <a:t>;</a:t>
            </a:r>
          </a:p>
        </p:txBody>
      </p:sp>
      <p:sp>
        <p:nvSpPr>
          <p:cNvPr id="2" name="Rectangle 1">
            <a:extLst>
              <a:ext uri="{FF2B5EF4-FFF2-40B4-BE49-F238E27FC236}">
                <a16:creationId xmlns:a16="http://schemas.microsoft.com/office/drawing/2014/main" id="{75E18768-E3D6-454F-9EF0-1F533F52C46C}"/>
              </a:ext>
            </a:extLst>
          </p:cNvPr>
          <p:cNvSpPr/>
          <p:nvPr/>
        </p:nvSpPr>
        <p:spPr>
          <a:xfrm>
            <a:off x="559398" y="2861534"/>
            <a:ext cx="6207162" cy="2571077"/>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BC19F56-5B3D-4112-BBBC-E57CB8914246}"/>
              </a:ext>
            </a:extLst>
          </p:cNvPr>
          <p:cNvSpPr txBox="1"/>
          <p:nvPr/>
        </p:nvSpPr>
        <p:spPr>
          <a:xfrm>
            <a:off x="6917167" y="3761986"/>
            <a:ext cx="3253263" cy="646331"/>
          </a:xfrm>
          <a:prstGeom prst="rect">
            <a:avLst/>
          </a:prstGeom>
          <a:noFill/>
        </p:spPr>
        <p:txBody>
          <a:bodyPr wrap="none" rtlCol="0">
            <a:spAutoFit/>
          </a:bodyPr>
          <a:lstStyle/>
          <a:p>
            <a:r>
              <a:rPr lang="en-US" dirty="0"/>
              <a:t>COMMIT after each 5000 rows </a:t>
            </a:r>
          </a:p>
          <a:p>
            <a:r>
              <a:rPr lang="en-US" dirty="0"/>
              <a:t>or ROLLBACK in case of any issue</a:t>
            </a:r>
          </a:p>
        </p:txBody>
      </p:sp>
    </p:spTree>
    <p:extLst>
      <p:ext uri="{BB962C8B-B14F-4D97-AF65-F5344CB8AC3E}">
        <p14:creationId xmlns:p14="http://schemas.microsoft.com/office/powerpoint/2010/main" val="17865657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894F4D-D0BC-41A3-B09C-3BD3E02CAEB9}"/>
              </a:ext>
            </a:extLst>
          </p:cNvPr>
          <p:cNvSpPr>
            <a:spLocks noGrp="1"/>
          </p:cNvSpPr>
          <p:nvPr>
            <p:ph type="title"/>
          </p:nvPr>
        </p:nvSpPr>
        <p:spPr/>
        <p:txBody>
          <a:bodyPr/>
          <a:lstStyle/>
          <a:p>
            <a:r>
              <a:rPr lang="en-US" b="1" dirty="0"/>
              <a:t>Limitation</a:t>
            </a:r>
          </a:p>
        </p:txBody>
      </p:sp>
      <p:sp>
        <p:nvSpPr>
          <p:cNvPr id="3" name="Содержимое 4"/>
          <p:cNvSpPr txBox="1">
            <a:spLocks/>
          </p:cNvSpPr>
          <p:nvPr/>
        </p:nvSpPr>
        <p:spPr>
          <a:xfrm>
            <a:off x="2931071" y="2303847"/>
            <a:ext cx="7315200" cy="1125153"/>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2400" dirty="0"/>
              <a:t>CALL proc1() → CALL proc2() → CALL proc3()</a:t>
            </a:r>
          </a:p>
          <a:p>
            <a:pPr marL="0" indent="0" algn="l">
              <a:buNone/>
            </a:pPr>
            <a:endParaRPr lang="en-US" sz="2400" dirty="0"/>
          </a:p>
          <a:p>
            <a:pPr marL="0" indent="0" algn="l">
              <a:buNone/>
            </a:pPr>
            <a:r>
              <a:rPr lang="en-US" sz="2400" dirty="0"/>
              <a:t>CALL proc1() → SELECT func2() → CALL proc3()</a:t>
            </a:r>
            <a:endParaRPr lang="en-US" sz="2400" b="0" i="0" u="none" strike="noStrike" baseline="0" dirty="0">
              <a:latin typeface="LiberationSerif"/>
            </a:endParaRPr>
          </a:p>
        </p:txBody>
      </p:sp>
      <p:sp>
        <p:nvSpPr>
          <p:cNvPr id="2" name="Frame 1">
            <a:extLst>
              <a:ext uri="{FF2B5EF4-FFF2-40B4-BE49-F238E27FC236}">
                <a16:creationId xmlns:a16="http://schemas.microsoft.com/office/drawing/2014/main" id="{CEDCD90A-E145-4EEF-9DB7-EBF4CD857652}"/>
              </a:ext>
            </a:extLst>
          </p:cNvPr>
          <p:cNvSpPr/>
          <p:nvPr/>
        </p:nvSpPr>
        <p:spPr>
          <a:xfrm>
            <a:off x="2619099" y="2406044"/>
            <a:ext cx="311972" cy="311973"/>
          </a:xfrm>
          <a:prstGeom prst="fram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sp>
        <p:nvSpPr>
          <p:cNvPr id="5" name="&quot;Not Allowed&quot; Symbol 4">
            <a:extLst>
              <a:ext uri="{FF2B5EF4-FFF2-40B4-BE49-F238E27FC236}">
                <a16:creationId xmlns:a16="http://schemas.microsoft.com/office/drawing/2014/main" id="{0AA3E26E-2F38-4E55-A6A4-17B4B3E59E0A}"/>
              </a:ext>
            </a:extLst>
          </p:cNvPr>
          <p:cNvSpPr/>
          <p:nvPr/>
        </p:nvSpPr>
        <p:spPr>
          <a:xfrm>
            <a:off x="2619099" y="3219224"/>
            <a:ext cx="311972" cy="311973"/>
          </a:xfrm>
          <a:prstGeom prst="noSmoking">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823810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021" y="2481048"/>
            <a:ext cx="5754624" cy="1895904"/>
          </a:xfrm>
        </p:spPr>
        <p:txBody>
          <a:bodyPr/>
          <a:lstStyle/>
          <a:p>
            <a:r>
              <a:rPr lang="en-US" sz="8800" b="1" dirty="0"/>
              <a:t>Q &amp; A</a:t>
            </a:r>
          </a:p>
        </p:txBody>
      </p:sp>
    </p:spTree>
    <p:extLst>
      <p:ext uri="{BB962C8B-B14F-4D97-AF65-F5344CB8AC3E}">
        <p14:creationId xmlns:p14="http://schemas.microsoft.com/office/powerpoint/2010/main" val="644584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D3A22B-0464-4E3D-B80B-2CFF7E7576D9}"/>
              </a:ext>
            </a:extLst>
          </p:cNvPr>
          <p:cNvSpPr>
            <a:spLocks noGrp="1"/>
          </p:cNvSpPr>
          <p:nvPr>
            <p:ph type="title"/>
          </p:nvPr>
        </p:nvSpPr>
        <p:spPr/>
        <p:txBody>
          <a:bodyPr/>
          <a:lstStyle/>
          <a:p>
            <a:r>
              <a:rPr lang="en-US" b="1" dirty="0"/>
              <a:t>What is PL\</a:t>
            </a:r>
            <a:r>
              <a:rPr lang="en-US" b="1" dirty="0" err="1"/>
              <a:t>pgSQL</a:t>
            </a:r>
            <a:endParaRPr lang="en-US" b="1" dirty="0"/>
          </a:p>
        </p:txBody>
      </p:sp>
      <p:sp>
        <p:nvSpPr>
          <p:cNvPr id="3" name="Содержимое 4"/>
          <p:cNvSpPr txBox="1">
            <a:spLocks/>
          </p:cNvSpPr>
          <p:nvPr/>
        </p:nvSpPr>
        <p:spPr>
          <a:xfrm>
            <a:off x="1094874" y="1477764"/>
            <a:ext cx="10070431" cy="3902471"/>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indent="0">
              <a:buNone/>
            </a:pPr>
            <a:r>
              <a:rPr lang="en-US" sz="3600" dirty="0">
                <a:solidFill>
                  <a:schemeClr val="accent6">
                    <a:lumMod val="75000"/>
                  </a:schemeClr>
                </a:solidFill>
                <a:latin typeface="+mj-lt"/>
              </a:rPr>
              <a:t>P</a:t>
            </a:r>
            <a:r>
              <a:rPr lang="en-US" sz="3600" dirty="0">
                <a:latin typeface="+mj-lt"/>
              </a:rPr>
              <a:t>rocedural</a:t>
            </a:r>
          </a:p>
          <a:p>
            <a:pPr indent="0">
              <a:buNone/>
            </a:pPr>
            <a:r>
              <a:rPr lang="en-US" sz="3600" dirty="0">
                <a:solidFill>
                  <a:schemeClr val="accent6">
                    <a:lumMod val="75000"/>
                  </a:schemeClr>
                </a:solidFill>
                <a:latin typeface="+mj-lt"/>
              </a:rPr>
              <a:t>L</a:t>
            </a:r>
            <a:r>
              <a:rPr lang="en-US" sz="3600" dirty="0">
                <a:latin typeface="+mj-lt"/>
              </a:rPr>
              <a:t>anguage</a:t>
            </a:r>
          </a:p>
          <a:p>
            <a:pPr indent="0">
              <a:buNone/>
            </a:pPr>
            <a:r>
              <a:rPr lang="en-US" sz="3600" dirty="0" err="1">
                <a:solidFill>
                  <a:schemeClr val="accent6">
                    <a:lumMod val="75000"/>
                  </a:schemeClr>
                </a:solidFill>
                <a:latin typeface="+mj-lt"/>
              </a:rPr>
              <a:t>p</a:t>
            </a:r>
            <a:r>
              <a:rPr lang="en-US" sz="3600" dirty="0" err="1">
                <a:latin typeface="+mj-lt"/>
              </a:rPr>
              <a:t>ost</a:t>
            </a:r>
            <a:r>
              <a:rPr lang="en-US" sz="3600" dirty="0" err="1">
                <a:solidFill>
                  <a:schemeClr val="accent6">
                    <a:lumMod val="75000"/>
                  </a:schemeClr>
                </a:solidFill>
                <a:latin typeface="+mj-lt"/>
              </a:rPr>
              <a:t>g</a:t>
            </a:r>
            <a:r>
              <a:rPr lang="en-US" sz="3600" dirty="0" err="1">
                <a:latin typeface="+mj-lt"/>
              </a:rPr>
              <a:t>res</a:t>
            </a:r>
            <a:endParaRPr lang="en-US" sz="3600" dirty="0">
              <a:latin typeface="+mj-lt"/>
            </a:endParaRPr>
          </a:p>
          <a:p>
            <a:pPr indent="0">
              <a:buNone/>
            </a:pPr>
            <a:r>
              <a:rPr lang="en-US" sz="3600" dirty="0">
                <a:solidFill>
                  <a:schemeClr val="accent6">
                    <a:lumMod val="75000"/>
                  </a:schemeClr>
                </a:solidFill>
                <a:latin typeface="+mj-lt"/>
              </a:rPr>
              <a:t>S</a:t>
            </a:r>
            <a:r>
              <a:rPr lang="en-US" sz="3600" dirty="0">
                <a:latin typeface="+mj-lt"/>
              </a:rPr>
              <a:t>tructured</a:t>
            </a:r>
          </a:p>
          <a:p>
            <a:pPr indent="0">
              <a:buNone/>
            </a:pPr>
            <a:r>
              <a:rPr lang="en-US" sz="3600" dirty="0">
                <a:solidFill>
                  <a:schemeClr val="accent6">
                    <a:lumMod val="75000"/>
                  </a:schemeClr>
                </a:solidFill>
                <a:latin typeface="+mj-lt"/>
              </a:rPr>
              <a:t>Q</a:t>
            </a:r>
            <a:r>
              <a:rPr lang="en-US" sz="3600" dirty="0">
                <a:latin typeface="+mj-lt"/>
              </a:rPr>
              <a:t>uery</a:t>
            </a:r>
          </a:p>
          <a:p>
            <a:pPr indent="0">
              <a:buNone/>
            </a:pPr>
            <a:r>
              <a:rPr lang="en-US" sz="3600" dirty="0">
                <a:solidFill>
                  <a:schemeClr val="accent6">
                    <a:lumMod val="75000"/>
                  </a:schemeClr>
                </a:solidFill>
                <a:latin typeface="+mj-lt"/>
              </a:rPr>
              <a:t>L</a:t>
            </a:r>
            <a:r>
              <a:rPr lang="en-US" sz="3600" dirty="0">
                <a:latin typeface="+mj-lt"/>
              </a:rPr>
              <a:t>anguage</a:t>
            </a:r>
          </a:p>
        </p:txBody>
      </p:sp>
      <p:sp>
        <p:nvSpPr>
          <p:cNvPr id="2" name="Rectangle 1">
            <a:extLst>
              <a:ext uri="{FF2B5EF4-FFF2-40B4-BE49-F238E27FC236}">
                <a16:creationId xmlns:a16="http://schemas.microsoft.com/office/drawing/2014/main" id="{9FB9DB64-A9AF-4B43-99AC-63E63501F284}"/>
              </a:ext>
            </a:extLst>
          </p:cNvPr>
          <p:cNvSpPr/>
          <p:nvPr/>
        </p:nvSpPr>
        <p:spPr>
          <a:xfrm>
            <a:off x="5662670" y="1751680"/>
            <a:ext cx="4984842" cy="308472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3600" dirty="0"/>
              <a:t>  PL\</a:t>
            </a:r>
            <a:r>
              <a:rPr lang="en-US" sz="3600" dirty="0" err="1"/>
              <a:t>pgSQL</a:t>
            </a:r>
            <a:endParaRPr lang="en-US" sz="3600" dirty="0"/>
          </a:p>
        </p:txBody>
      </p:sp>
      <p:sp>
        <p:nvSpPr>
          <p:cNvPr id="5" name="Rectangle 4">
            <a:extLst>
              <a:ext uri="{FF2B5EF4-FFF2-40B4-BE49-F238E27FC236}">
                <a16:creationId xmlns:a16="http://schemas.microsoft.com/office/drawing/2014/main" id="{5D49CAB2-2085-4792-A0AD-A48F43D7DAAE}"/>
              </a:ext>
            </a:extLst>
          </p:cNvPr>
          <p:cNvSpPr/>
          <p:nvPr/>
        </p:nvSpPr>
        <p:spPr>
          <a:xfrm>
            <a:off x="8240617" y="2280492"/>
            <a:ext cx="2192357" cy="201608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a:t>SQL</a:t>
            </a:r>
            <a:endParaRPr lang="en-US" dirty="0"/>
          </a:p>
        </p:txBody>
      </p:sp>
    </p:spTree>
    <p:extLst>
      <p:ext uri="{BB962C8B-B14F-4D97-AF65-F5344CB8AC3E}">
        <p14:creationId xmlns:p14="http://schemas.microsoft.com/office/powerpoint/2010/main" val="1440653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4A6E92-86C4-49BC-B5E8-4AC27207FE3C}"/>
              </a:ext>
            </a:extLst>
          </p:cNvPr>
          <p:cNvSpPr>
            <a:spLocks noGrp="1"/>
          </p:cNvSpPr>
          <p:nvPr>
            <p:ph type="title"/>
          </p:nvPr>
        </p:nvSpPr>
        <p:spPr/>
        <p:txBody>
          <a:bodyPr/>
          <a:lstStyle/>
          <a:p>
            <a:r>
              <a:rPr lang="en-US" b="1" dirty="0"/>
              <a:t>Other Procedural Languages</a:t>
            </a:r>
          </a:p>
        </p:txBody>
      </p:sp>
      <p:pic>
        <p:nvPicPr>
          <p:cNvPr id="5" name="Picture 4">
            <a:extLst>
              <a:ext uri="{FF2B5EF4-FFF2-40B4-BE49-F238E27FC236}">
                <a16:creationId xmlns:a16="http://schemas.microsoft.com/office/drawing/2014/main" id="{5618721A-37C1-41B2-8C88-373AED6C3DA3}"/>
              </a:ext>
            </a:extLst>
          </p:cNvPr>
          <p:cNvPicPr>
            <a:picLocks noChangeAspect="1"/>
          </p:cNvPicPr>
          <p:nvPr/>
        </p:nvPicPr>
        <p:blipFill>
          <a:blip r:embed="rId3"/>
          <a:stretch>
            <a:fillRect/>
          </a:stretch>
        </p:blipFill>
        <p:spPr>
          <a:xfrm>
            <a:off x="1219522" y="1343493"/>
            <a:ext cx="2349621" cy="1130358"/>
          </a:xfrm>
          <a:prstGeom prst="rect">
            <a:avLst/>
          </a:prstGeom>
        </p:spPr>
      </p:pic>
      <p:pic>
        <p:nvPicPr>
          <p:cNvPr id="7" name="Picture 6">
            <a:extLst>
              <a:ext uri="{FF2B5EF4-FFF2-40B4-BE49-F238E27FC236}">
                <a16:creationId xmlns:a16="http://schemas.microsoft.com/office/drawing/2014/main" id="{856688EA-443C-4931-976E-8455C2ED02DA}"/>
              </a:ext>
            </a:extLst>
          </p:cNvPr>
          <p:cNvPicPr>
            <a:picLocks noChangeAspect="1"/>
          </p:cNvPicPr>
          <p:nvPr/>
        </p:nvPicPr>
        <p:blipFill>
          <a:blip r:embed="rId4"/>
          <a:stretch>
            <a:fillRect/>
          </a:stretch>
        </p:blipFill>
        <p:spPr>
          <a:xfrm>
            <a:off x="1552004" y="2873733"/>
            <a:ext cx="1684655" cy="2359279"/>
          </a:xfrm>
          <a:prstGeom prst="rect">
            <a:avLst/>
          </a:prstGeom>
        </p:spPr>
      </p:pic>
      <p:sp>
        <p:nvSpPr>
          <p:cNvPr id="8" name="TextBox 7">
            <a:extLst>
              <a:ext uri="{FF2B5EF4-FFF2-40B4-BE49-F238E27FC236}">
                <a16:creationId xmlns:a16="http://schemas.microsoft.com/office/drawing/2014/main" id="{EAF6C19C-8E48-44FE-A72C-45921736629B}"/>
              </a:ext>
            </a:extLst>
          </p:cNvPr>
          <p:cNvSpPr txBox="1"/>
          <p:nvPr/>
        </p:nvSpPr>
        <p:spPr>
          <a:xfrm>
            <a:off x="2394331" y="4865033"/>
            <a:ext cx="622414" cy="461665"/>
          </a:xfrm>
          <a:prstGeom prst="rect">
            <a:avLst/>
          </a:prstGeom>
          <a:noFill/>
        </p:spPr>
        <p:txBody>
          <a:bodyPr wrap="none" rtlCol="0">
            <a:spAutoFit/>
          </a:bodyPr>
          <a:lstStyle/>
          <a:p>
            <a:r>
              <a:rPr lang="en-US" sz="2400" dirty="0"/>
              <a:t>TCL</a:t>
            </a:r>
            <a:endParaRPr lang="en-US" dirty="0"/>
          </a:p>
        </p:txBody>
      </p:sp>
      <p:pic>
        <p:nvPicPr>
          <p:cNvPr id="10" name="Picture 9">
            <a:extLst>
              <a:ext uri="{FF2B5EF4-FFF2-40B4-BE49-F238E27FC236}">
                <a16:creationId xmlns:a16="http://schemas.microsoft.com/office/drawing/2014/main" id="{E6688B52-87FF-47CA-8917-12BA1876F538}"/>
              </a:ext>
            </a:extLst>
          </p:cNvPr>
          <p:cNvPicPr>
            <a:picLocks noChangeAspect="1"/>
          </p:cNvPicPr>
          <p:nvPr/>
        </p:nvPicPr>
        <p:blipFill>
          <a:blip r:embed="rId5"/>
          <a:stretch>
            <a:fillRect/>
          </a:stretch>
        </p:blipFill>
        <p:spPr>
          <a:xfrm>
            <a:off x="5023966" y="2461140"/>
            <a:ext cx="1295876" cy="1130359"/>
          </a:xfrm>
          <a:prstGeom prst="rect">
            <a:avLst/>
          </a:prstGeom>
        </p:spPr>
      </p:pic>
      <p:sp>
        <p:nvSpPr>
          <p:cNvPr id="11" name="TextBox 10">
            <a:extLst>
              <a:ext uri="{FF2B5EF4-FFF2-40B4-BE49-F238E27FC236}">
                <a16:creationId xmlns:a16="http://schemas.microsoft.com/office/drawing/2014/main" id="{1ACF221C-127A-41BD-8E98-4CF9CC3B21A7}"/>
              </a:ext>
            </a:extLst>
          </p:cNvPr>
          <p:cNvSpPr txBox="1"/>
          <p:nvPr/>
        </p:nvSpPr>
        <p:spPr>
          <a:xfrm>
            <a:off x="5023966" y="3530152"/>
            <a:ext cx="971356" cy="523220"/>
          </a:xfrm>
          <a:prstGeom prst="rect">
            <a:avLst/>
          </a:prstGeom>
          <a:noFill/>
        </p:spPr>
        <p:txBody>
          <a:bodyPr wrap="none" rtlCol="0">
            <a:spAutoFit/>
          </a:bodyPr>
          <a:lstStyle/>
          <a:p>
            <a:r>
              <a:rPr lang="en-US" sz="2800" dirty="0"/>
              <a:t>RUBY</a:t>
            </a:r>
            <a:endParaRPr lang="en-US" dirty="0"/>
          </a:p>
        </p:txBody>
      </p:sp>
      <p:pic>
        <p:nvPicPr>
          <p:cNvPr id="13" name="Picture 12">
            <a:extLst>
              <a:ext uri="{FF2B5EF4-FFF2-40B4-BE49-F238E27FC236}">
                <a16:creationId xmlns:a16="http://schemas.microsoft.com/office/drawing/2014/main" id="{51D6B399-A79A-4C36-A1E4-6ACA52E5F6AD}"/>
              </a:ext>
            </a:extLst>
          </p:cNvPr>
          <p:cNvPicPr>
            <a:picLocks noChangeAspect="1"/>
          </p:cNvPicPr>
          <p:nvPr/>
        </p:nvPicPr>
        <p:blipFill>
          <a:blip r:embed="rId6"/>
          <a:stretch>
            <a:fillRect/>
          </a:stretch>
        </p:blipFill>
        <p:spPr>
          <a:xfrm>
            <a:off x="7774666" y="1343493"/>
            <a:ext cx="1696385" cy="1968700"/>
          </a:xfrm>
          <a:prstGeom prst="rect">
            <a:avLst/>
          </a:prstGeom>
        </p:spPr>
      </p:pic>
      <p:pic>
        <p:nvPicPr>
          <p:cNvPr id="15" name="Picture 14">
            <a:extLst>
              <a:ext uri="{FF2B5EF4-FFF2-40B4-BE49-F238E27FC236}">
                <a16:creationId xmlns:a16="http://schemas.microsoft.com/office/drawing/2014/main" id="{A3F0950E-7863-455E-A719-BECED2EDDBD0}"/>
              </a:ext>
            </a:extLst>
          </p:cNvPr>
          <p:cNvPicPr>
            <a:picLocks noChangeAspect="1"/>
          </p:cNvPicPr>
          <p:nvPr/>
        </p:nvPicPr>
        <p:blipFill>
          <a:blip r:embed="rId7"/>
          <a:stretch>
            <a:fillRect/>
          </a:stretch>
        </p:blipFill>
        <p:spPr>
          <a:xfrm>
            <a:off x="6998617" y="3893608"/>
            <a:ext cx="4458925" cy="1433090"/>
          </a:xfrm>
          <a:prstGeom prst="rect">
            <a:avLst/>
          </a:prstGeom>
        </p:spPr>
      </p:pic>
    </p:spTree>
    <p:extLst>
      <p:ext uri="{BB962C8B-B14F-4D97-AF65-F5344CB8AC3E}">
        <p14:creationId xmlns:p14="http://schemas.microsoft.com/office/powerpoint/2010/main" val="1094591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E71B30-DBB1-4525-907F-F6AE643CA99A}"/>
              </a:ext>
            </a:extLst>
          </p:cNvPr>
          <p:cNvSpPr>
            <a:spLocks noGrp="1"/>
          </p:cNvSpPr>
          <p:nvPr>
            <p:ph type="title"/>
          </p:nvPr>
        </p:nvSpPr>
        <p:spPr/>
        <p:txBody>
          <a:bodyPr/>
          <a:lstStyle/>
          <a:p>
            <a:r>
              <a:rPr lang="en-US" b="1" dirty="0"/>
              <a:t>Block Structure</a:t>
            </a:r>
          </a:p>
        </p:txBody>
      </p:sp>
      <p:sp>
        <p:nvSpPr>
          <p:cNvPr id="3" name="Содержимое 4"/>
          <p:cNvSpPr txBox="1">
            <a:spLocks/>
          </p:cNvSpPr>
          <p:nvPr/>
        </p:nvSpPr>
        <p:spPr>
          <a:xfrm>
            <a:off x="977736" y="1364083"/>
            <a:ext cx="2659318" cy="3802604"/>
          </a:xfrm>
          <a:custGeom>
            <a:avLst/>
            <a:gdLst>
              <a:gd name="connsiteX0" fmla="*/ 0 w 2659318"/>
              <a:gd name="connsiteY0" fmla="*/ 0 h 3802604"/>
              <a:gd name="connsiteX1" fmla="*/ 505270 w 2659318"/>
              <a:gd name="connsiteY1" fmla="*/ 0 h 3802604"/>
              <a:gd name="connsiteX2" fmla="*/ 1090320 w 2659318"/>
              <a:gd name="connsiteY2" fmla="*/ 0 h 3802604"/>
              <a:gd name="connsiteX3" fmla="*/ 1595591 w 2659318"/>
              <a:gd name="connsiteY3" fmla="*/ 0 h 3802604"/>
              <a:gd name="connsiteX4" fmla="*/ 2154048 w 2659318"/>
              <a:gd name="connsiteY4" fmla="*/ 0 h 3802604"/>
              <a:gd name="connsiteX5" fmla="*/ 2659318 w 2659318"/>
              <a:gd name="connsiteY5" fmla="*/ 0 h 3802604"/>
              <a:gd name="connsiteX6" fmla="*/ 2659318 w 2659318"/>
              <a:gd name="connsiteY6" fmla="*/ 467177 h 3802604"/>
              <a:gd name="connsiteX7" fmla="*/ 2659318 w 2659318"/>
              <a:gd name="connsiteY7" fmla="*/ 1048432 h 3802604"/>
              <a:gd name="connsiteX8" fmla="*/ 2659318 w 2659318"/>
              <a:gd name="connsiteY8" fmla="*/ 1629687 h 3802604"/>
              <a:gd name="connsiteX9" fmla="*/ 2659318 w 2659318"/>
              <a:gd name="connsiteY9" fmla="*/ 2210943 h 3802604"/>
              <a:gd name="connsiteX10" fmla="*/ 2659318 w 2659318"/>
              <a:gd name="connsiteY10" fmla="*/ 2640094 h 3802604"/>
              <a:gd name="connsiteX11" fmla="*/ 2659318 w 2659318"/>
              <a:gd name="connsiteY11" fmla="*/ 3259375 h 3802604"/>
              <a:gd name="connsiteX12" fmla="*/ 2659318 w 2659318"/>
              <a:gd name="connsiteY12" fmla="*/ 3802604 h 3802604"/>
              <a:gd name="connsiteX13" fmla="*/ 2154048 w 2659318"/>
              <a:gd name="connsiteY13" fmla="*/ 3802604 h 3802604"/>
              <a:gd name="connsiteX14" fmla="*/ 1675370 w 2659318"/>
              <a:gd name="connsiteY14" fmla="*/ 3802604 h 3802604"/>
              <a:gd name="connsiteX15" fmla="*/ 1143507 w 2659318"/>
              <a:gd name="connsiteY15" fmla="*/ 3802604 h 3802604"/>
              <a:gd name="connsiteX16" fmla="*/ 691423 w 2659318"/>
              <a:gd name="connsiteY16" fmla="*/ 3802604 h 3802604"/>
              <a:gd name="connsiteX17" fmla="*/ 0 w 2659318"/>
              <a:gd name="connsiteY17" fmla="*/ 3802604 h 3802604"/>
              <a:gd name="connsiteX18" fmla="*/ 0 w 2659318"/>
              <a:gd name="connsiteY18" fmla="*/ 3221349 h 3802604"/>
              <a:gd name="connsiteX19" fmla="*/ 0 w 2659318"/>
              <a:gd name="connsiteY19" fmla="*/ 2678120 h 3802604"/>
              <a:gd name="connsiteX20" fmla="*/ 0 w 2659318"/>
              <a:gd name="connsiteY20" fmla="*/ 2210943 h 3802604"/>
              <a:gd name="connsiteX21" fmla="*/ 0 w 2659318"/>
              <a:gd name="connsiteY21" fmla="*/ 1743766 h 3802604"/>
              <a:gd name="connsiteX22" fmla="*/ 0 w 2659318"/>
              <a:gd name="connsiteY22" fmla="*/ 1162510 h 3802604"/>
              <a:gd name="connsiteX23" fmla="*/ 0 w 2659318"/>
              <a:gd name="connsiteY23" fmla="*/ 543229 h 3802604"/>
              <a:gd name="connsiteX24" fmla="*/ 0 w 2659318"/>
              <a:gd name="connsiteY24" fmla="*/ 0 h 3802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659318" h="3802604" fill="none" extrusionOk="0">
                <a:moveTo>
                  <a:pt x="0" y="0"/>
                </a:moveTo>
                <a:cubicBezTo>
                  <a:pt x="102120" y="-6965"/>
                  <a:pt x="298470" y="51267"/>
                  <a:pt x="505270" y="0"/>
                </a:cubicBezTo>
                <a:cubicBezTo>
                  <a:pt x="712070" y="-51267"/>
                  <a:pt x="870672" y="69563"/>
                  <a:pt x="1090320" y="0"/>
                </a:cubicBezTo>
                <a:cubicBezTo>
                  <a:pt x="1309968" y="-69563"/>
                  <a:pt x="1436959" y="9468"/>
                  <a:pt x="1595591" y="0"/>
                </a:cubicBezTo>
                <a:cubicBezTo>
                  <a:pt x="1754223" y="-9468"/>
                  <a:pt x="1968809" y="24127"/>
                  <a:pt x="2154048" y="0"/>
                </a:cubicBezTo>
                <a:cubicBezTo>
                  <a:pt x="2339287" y="-24127"/>
                  <a:pt x="2458533" y="20968"/>
                  <a:pt x="2659318" y="0"/>
                </a:cubicBezTo>
                <a:cubicBezTo>
                  <a:pt x="2684098" y="190290"/>
                  <a:pt x="2654700" y="304485"/>
                  <a:pt x="2659318" y="467177"/>
                </a:cubicBezTo>
                <a:cubicBezTo>
                  <a:pt x="2663936" y="629869"/>
                  <a:pt x="2622950" y="871929"/>
                  <a:pt x="2659318" y="1048432"/>
                </a:cubicBezTo>
                <a:cubicBezTo>
                  <a:pt x="2695686" y="1224935"/>
                  <a:pt x="2638841" y="1355139"/>
                  <a:pt x="2659318" y="1629687"/>
                </a:cubicBezTo>
                <a:cubicBezTo>
                  <a:pt x="2679795" y="1904236"/>
                  <a:pt x="2637602" y="2042750"/>
                  <a:pt x="2659318" y="2210943"/>
                </a:cubicBezTo>
                <a:cubicBezTo>
                  <a:pt x="2681034" y="2379136"/>
                  <a:pt x="2614877" y="2434739"/>
                  <a:pt x="2659318" y="2640094"/>
                </a:cubicBezTo>
                <a:cubicBezTo>
                  <a:pt x="2703759" y="2845449"/>
                  <a:pt x="2643477" y="3061518"/>
                  <a:pt x="2659318" y="3259375"/>
                </a:cubicBezTo>
                <a:cubicBezTo>
                  <a:pt x="2675159" y="3457232"/>
                  <a:pt x="2627896" y="3634091"/>
                  <a:pt x="2659318" y="3802604"/>
                </a:cubicBezTo>
                <a:cubicBezTo>
                  <a:pt x="2476103" y="3827347"/>
                  <a:pt x="2309607" y="3793809"/>
                  <a:pt x="2154048" y="3802604"/>
                </a:cubicBezTo>
                <a:cubicBezTo>
                  <a:pt x="1998489" y="3811399"/>
                  <a:pt x="1884857" y="3777994"/>
                  <a:pt x="1675370" y="3802604"/>
                </a:cubicBezTo>
                <a:cubicBezTo>
                  <a:pt x="1465883" y="3827214"/>
                  <a:pt x="1328601" y="3779919"/>
                  <a:pt x="1143507" y="3802604"/>
                </a:cubicBezTo>
                <a:cubicBezTo>
                  <a:pt x="958413" y="3825289"/>
                  <a:pt x="823437" y="3794614"/>
                  <a:pt x="691423" y="3802604"/>
                </a:cubicBezTo>
                <a:cubicBezTo>
                  <a:pt x="559409" y="3810594"/>
                  <a:pt x="326744" y="3739015"/>
                  <a:pt x="0" y="3802604"/>
                </a:cubicBezTo>
                <a:cubicBezTo>
                  <a:pt x="-43609" y="3616131"/>
                  <a:pt x="36314" y="3420182"/>
                  <a:pt x="0" y="3221349"/>
                </a:cubicBezTo>
                <a:cubicBezTo>
                  <a:pt x="-36314" y="3022517"/>
                  <a:pt x="7648" y="2916463"/>
                  <a:pt x="0" y="2678120"/>
                </a:cubicBezTo>
                <a:cubicBezTo>
                  <a:pt x="-7648" y="2439777"/>
                  <a:pt x="42015" y="2345962"/>
                  <a:pt x="0" y="2210943"/>
                </a:cubicBezTo>
                <a:cubicBezTo>
                  <a:pt x="-42015" y="2075924"/>
                  <a:pt x="15825" y="1883453"/>
                  <a:pt x="0" y="1743766"/>
                </a:cubicBezTo>
                <a:cubicBezTo>
                  <a:pt x="-15825" y="1604079"/>
                  <a:pt x="29229" y="1330461"/>
                  <a:pt x="0" y="1162510"/>
                </a:cubicBezTo>
                <a:cubicBezTo>
                  <a:pt x="-29229" y="994559"/>
                  <a:pt x="30073" y="773155"/>
                  <a:pt x="0" y="543229"/>
                </a:cubicBezTo>
                <a:cubicBezTo>
                  <a:pt x="-30073" y="313303"/>
                  <a:pt x="17889" y="123424"/>
                  <a:pt x="0" y="0"/>
                </a:cubicBezTo>
                <a:close/>
              </a:path>
              <a:path w="2659318" h="3802604" stroke="0" extrusionOk="0">
                <a:moveTo>
                  <a:pt x="0" y="0"/>
                </a:moveTo>
                <a:cubicBezTo>
                  <a:pt x="143571" y="-32890"/>
                  <a:pt x="358996" y="40104"/>
                  <a:pt x="452084" y="0"/>
                </a:cubicBezTo>
                <a:cubicBezTo>
                  <a:pt x="545172" y="-40104"/>
                  <a:pt x="752232" y="585"/>
                  <a:pt x="983948" y="0"/>
                </a:cubicBezTo>
                <a:cubicBezTo>
                  <a:pt x="1215664" y="-585"/>
                  <a:pt x="1368978" y="42410"/>
                  <a:pt x="1568998" y="0"/>
                </a:cubicBezTo>
                <a:cubicBezTo>
                  <a:pt x="1769018" y="-42410"/>
                  <a:pt x="1893373" y="37390"/>
                  <a:pt x="2100861" y="0"/>
                </a:cubicBezTo>
                <a:cubicBezTo>
                  <a:pt x="2308349" y="-37390"/>
                  <a:pt x="2407771" y="44976"/>
                  <a:pt x="2659318" y="0"/>
                </a:cubicBezTo>
                <a:cubicBezTo>
                  <a:pt x="2717474" y="207184"/>
                  <a:pt x="2596192" y="426253"/>
                  <a:pt x="2659318" y="581255"/>
                </a:cubicBezTo>
                <a:cubicBezTo>
                  <a:pt x="2722444" y="736258"/>
                  <a:pt x="2616161" y="1024802"/>
                  <a:pt x="2659318" y="1200536"/>
                </a:cubicBezTo>
                <a:cubicBezTo>
                  <a:pt x="2702475" y="1376270"/>
                  <a:pt x="2606945" y="1550568"/>
                  <a:pt x="2659318" y="1781792"/>
                </a:cubicBezTo>
                <a:cubicBezTo>
                  <a:pt x="2711691" y="2013016"/>
                  <a:pt x="2646684" y="2088190"/>
                  <a:pt x="2659318" y="2248969"/>
                </a:cubicBezTo>
                <a:cubicBezTo>
                  <a:pt x="2671952" y="2409748"/>
                  <a:pt x="2602752" y="2560779"/>
                  <a:pt x="2659318" y="2868250"/>
                </a:cubicBezTo>
                <a:cubicBezTo>
                  <a:pt x="2715884" y="3175721"/>
                  <a:pt x="2613081" y="3495908"/>
                  <a:pt x="2659318" y="3802604"/>
                </a:cubicBezTo>
                <a:cubicBezTo>
                  <a:pt x="2515839" y="3807294"/>
                  <a:pt x="2338950" y="3764233"/>
                  <a:pt x="2154048" y="3802604"/>
                </a:cubicBezTo>
                <a:cubicBezTo>
                  <a:pt x="1969146" y="3840975"/>
                  <a:pt x="1796876" y="3782530"/>
                  <a:pt x="1648777" y="3802604"/>
                </a:cubicBezTo>
                <a:cubicBezTo>
                  <a:pt x="1500678" y="3822678"/>
                  <a:pt x="1365434" y="3782875"/>
                  <a:pt x="1090320" y="3802604"/>
                </a:cubicBezTo>
                <a:cubicBezTo>
                  <a:pt x="815206" y="3822333"/>
                  <a:pt x="776462" y="3761725"/>
                  <a:pt x="585050" y="3802604"/>
                </a:cubicBezTo>
                <a:cubicBezTo>
                  <a:pt x="393638" y="3843483"/>
                  <a:pt x="184416" y="3784908"/>
                  <a:pt x="0" y="3802604"/>
                </a:cubicBezTo>
                <a:cubicBezTo>
                  <a:pt x="-64436" y="3575325"/>
                  <a:pt x="38729" y="3465680"/>
                  <a:pt x="0" y="3183323"/>
                </a:cubicBezTo>
                <a:cubicBezTo>
                  <a:pt x="-38729" y="2900966"/>
                  <a:pt x="55285" y="2914165"/>
                  <a:pt x="0" y="2716146"/>
                </a:cubicBezTo>
                <a:cubicBezTo>
                  <a:pt x="-55285" y="2518127"/>
                  <a:pt x="58455" y="2386284"/>
                  <a:pt x="0" y="2096864"/>
                </a:cubicBezTo>
                <a:cubicBezTo>
                  <a:pt x="-58455" y="1807444"/>
                  <a:pt x="63916" y="1734758"/>
                  <a:pt x="0" y="1477583"/>
                </a:cubicBezTo>
                <a:cubicBezTo>
                  <a:pt x="-63916" y="1220408"/>
                  <a:pt x="44739" y="1262535"/>
                  <a:pt x="0" y="1048432"/>
                </a:cubicBezTo>
                <a:cubicBezTo>
                  <a:pt x="-44739" y="834329"/>
                  <a:pt x="34917" y="653955"/>
                  <a:pt x="0" y="467177"/>
                </a:cubicBezTo>
                <a:cubicBezTo>
                  <a:pt x="-34917" y="280400"/>
                  <a:pt x="24099" y="121998"/>
                  <a:pt x="0" y="0"/>
                </a:cubicBezTo>
                <a:close/>
              </a:path>
            </a:pathLst>
          </a:custGeom>
          <a:solidFill>
            <a:schemeClr val="accent4">
              <a:lumMod val="20000"/>
              <a:lumOff val="80000"/>
            </a:schemeClr>
          </a:solidFill>
          <a:ln>
            <a:solidFill>
              <a:schemeClr val="bg1"/>
            </a:solidFill>
            <a:extLst>
              <a:ext uri="{C807C97D-BFC1-408E-A445-0C87EB9F89A2}">
                <ask:lineSketchStyleProps xmlns:ask="http://schemas.microsoft.com/office/drawing/2018/sketchyshapes" sd="3736357279">
                  <a:prstGeom prst="rect">
                    <a:avLst/>
                  </a:prstGeom>
                  <ask:type>
                    <ask:lineSketchScribble/>
                  </ask:type>
                </ask:lineSketchStyleProps>
              </a:ext>
            </a:extLst>
          </a:ln>
          <a:effectLst/>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buSzPct val="140000"/>
              <a:buNone/>
            </a:pPr>
            <a:r>
              <a:rPr lang="en-US" b="1" dirty="0">
                <a:solidFill>
                  <a:schemeClr val="accent1"/>
                </a:solidFill>
                <a:latin typeface="+mj-lt"/>
              </a:rPr>
              <a:t>[ </a:t>
            </a:r>
            <a:r>
              <a:rPr lang="en-US" b="1" dirty="0">
                <a:solidFill>
                  <a:srgbClr val="D27800"/>
                </a:solidFill>
                <a:latin typeface="+mj-lt"/>
              </a:rPr>
              <a:t>&lt;&lt;label&gt;&gt; </a:t>
            </a:r>
            <a:r>
              <a:rPr lang="en-US" b="1" dirty="0">
                <a:solidFill>
                  <a:schemeClr val="accent1"/>
                </a:solidFill>
                <a:latin typeface="+mj-lt"/>
              </a:rPr>
              <a:t>]</a:t>
            </a:r>
          </a:p>
          <a:p>
            <a:pPr marL="0" indent="0">
              <a:lnSpc>
                <a:spcPct val="150000"/>
              </a:lnSpc>
              <a:buSzPct val="140000"/>
              <a:buNone/>
            </a:pPr>
            <a:r>
              <a:rPr lang="en-US" b="1" dirty="0">
                <a:latin typeface="+mj-lt"/>
              </a:rPr>
              <a:t>[ </a:t>
            </a:r>
            <a:r>
              <a:rPr lang="en-US" b="1" dirty="0">
                <a:solidFill>
                  <a:schemeClr val="accent6">
                    <a:lumMod val="75000"/>
                  </a:schemeClr>
                </a:solidFill>
                <a:latin typeface="+mj-lt"/>
              </a:rPr>
              <a:t>declare</a:t>
            </a:r>
          </a:p>
          <a:p>
            <a:pPr marL="0" indent="0">
              <a:lnSpc>
                <a:spcPct val="150000"/>
              </a:lnSpc>
              <a:buSzPct val="140000"/>
              <a:buNone/>
            </a:pPr>
            <a:r>
              <a:rPr lang="en-US" b="1" dirty="0">
                <a:latin typeface="+mj-lt"/>
              </a:rPr>
              <a:t>    declarations ]</a:t>
            </a:r>
          </a:p>
          <a:p>
            <a:pPr marL="0" indent="0">
              <a:lnSpc>
                <a:spcPct val="150000"/>
              </a:lnSpc>
              <a:buSzPct val="140000"/>
              <a:buNone/>
            </a:pPr>
            <a:r>
              <a:rPr lang="en-US" b="1" dirty="0">
                <a:solidFill>
                  <a:schemeClr val="accent6">
                    <a:lumMod val="75000"/>
                  </a:schemeClr>
                </a:solidFill>
                <a:latin typeface="+mj-lt"/>
              </a:rPr>
              <a:t>begin</a:t>
            </a:r>
          </a:p>
          <a:p>
            <a:pPr marL="0" indent="0">
              <a:lnSpc>
                <a:spcPct val="150000"/>
              </a:lnSpc>
              <a:buSzPct val="140000"/>
              <a:buNone/>
            </a:pPr>
            <a:r>
              <a:rPr lang="en-US" b="1" dirty="0">
                <a:latin typeface="+mj-lt"/>
              </a:rPr>
              <a:t>    statements;</a:t>
            </a:r>
          </a:p>
          <a:p>
            <a:pPr marL="0" indent="0">
              <a:lnSpc>
                <a:spcPct val="150000"/>
              </a:lnSpc>
              <a:buSzPct val="140000"/>
              <a:buNone/>
            </a:pPr>
            <a:r>
              <a:rPr lang="en-US" b="1" dirty="0">
                <a:latin typeface="+mj-lt"/>
              </a:rPr>
              <a:t>	...</a:t>
            </a:r>
          </a:p>
          <a:p>
            <a:pPr marL="0" indent="0">
              <a:lnSpc>
                <a:spcPct val="150000"/>
              </a:lnSpc>
              <a:buSzPct val="140000"/>
              <a:buNone/>
            </a:pPr>
            <a:r>
              <a:rPr lang="en-US" b="1" dirty="0">
                <a:solidFill>
                  <a:schemeClr val="accent6">
                    <a:lumMod val="75000"/>
                  </a:schemeClr>
                </a:solidFill>
                <a:latin typeface="+mj-lt"/>
              </a:rPr>
              <a:t>end</a:t>
            </a:r>
            <a:r>
              <a:rPr lang="en-US" b="1" dirty="0">
                <a:latin typeface="+mj-lt"/>
              </a:rPr>
              <a:t> [ label ];</a:t>
            </a:r>
          </a:p>
        </p:txBody>
      </p:sp>
      <p:sp>
        <p:nvSpPr>
          <p:cNvPr id="5" name="TextBox 4">
            <a:extLst>
              <a:ext uri="{FF2B5EF4-FFF2-40B4-BE49-F238E27FC236}">
                <a16:creationId xmlns:a16="http://schemas.microsoft.com/office/drawing/2014/main" id="{F9EC9702-9798-4E60-8F9F-3A84764B712A}"/>
              </a:ext>
            </a:extLst>
          </p:cNvPr>
          <p:cNvSpPr txBox="1"/>
          <p:nvPr/>
        </p:nvSpPr>
        <p:spPr>
          <a:xfrm>
            <a:off x="6096000" y="2023457"/>
            <a:ext cx="4924540" cy="2308324"/>
          </a:xfrm>
          <a:prstGeom prst="rect">
            <a:avLst/>
          </a:prstGeom>
          <a:noFill/>
        </p:spPr>
        <p:txBody>
          <a:bodyPr wrap="square" rtlCol="0">
            <a:spAutoFit/>
          </a:bodyPr>
          <a:lstStyle/>
          <a:p>
            <a:pPr marL="285750" indent="-285750">
              <a:buClr>
                <a:schemeClr val="accent2"/>
              </a:buClr>
              <a:buSzPct val="150000"/>
              <a:buFont typeface="Arial" panose="020B0604020202020204" pitchFamily="34" charset="0"/>
              <a:buChar char="•"/>
            </a:pPr>
            <a:r>
              <a:rPr lang="en-US" dirty="0"/>
              <a:t>Declaration section is optional. Declare here all variables used within the body section.</a:t>
            </a:r>
          </a:p>
          <a:p>
            <a:pPr>
              <a:buClr>
                <a:schemeClr val="accent2"/>
              </a:buClr>
              <a:buSzPct val="150000"/>
            </a:pPr>
            <a:endParaRPr lang="en-US" dirty="0"/>
          </a:p>
          <a:p>
            <a:pPr marL="285750" indent="-285750">
              <a:buClr>
                <a:schemeClr val="accent2"/>
              </a:buClr>
              <a:buSzPct val="150000"/>
              <a:buFont typeface="Arial" panose="020B0604020202020204" pitchFamily="34" charset="0"/>
              <a:buChar char="•"/>
            </a:pPr>
            <a:r>
              <a:rPr lang="en-US" dirty="0"/>
              <a:t>Body section is required. Place the code here.</a:t>
            </a:r>
          </a:p>
          <a:p>
            <a:pPr>
              <a:buClr>
                <a:schemeClr val="accent2"/>
              </a:buClr>
              <a:buSzPct val="150000"/>
            </a:pPr>
            <a:endParaRPr lang="en-US" dirty="0"/>
          </a:p>
          <a:p>
            <a:pPr marL="285750" indent="-285750">
              <a:buClr>
                <a:schemeClr val="accent2"/>
              </a:buClr>
              <a:buSzPct val="150000"/>
              <a:buFont typeface="Arial" panose="020B0604020202020204" pitchFamily="34" charset="0"/>
              <a:buChar char="•"/>
            </a:pPr>
            <a:r>
              <a:rPr lang="en-US" dirty="0"/>
              <a:t>Block ended with “;”</a:t>
            </a:r>
          </a:p>
          <a:p>
            <a:pPr>
              <a:buClr>
                <a:schemeClr val="accent2"/>
              </a:buClr>
              <a:buSzPct val="150000"/>
            </a:pPr>
            <a:endParaRPr lang="en-US" dirty="0"/>
          </a:p>
          <a:p>
            <a:pPr marL="285750" indent="-285750">
              <a:buClr>
                <a:schemeClr val="accent2"/>
              </a:buClr>
              <a:buSzPct val="150000"/>
              <a:buFont typeface="Arial" panose="020B0604020202020204" pitchFamily="34" charset="0"/>
              <a:buChar char="•"/>
            </a:pPr>
            <a:r>
              <a:rPr lang="en-US" dirty="0"/>
              <a:t>Block may have optional label</a:t>
            </a:r>
          </a:p>
        </p:txBody>
      </p:sp>
    </p:spTree>
    <p:extLst>
      <p:ext uri="{BB962C8B-B14F-4D97-AF65-F5344CB8AC3E}">
        <p14:creationId xmlns:p14="http://schemas.microsoft.com/office/powerpoint/2010/main" val="1289004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9F7A6A-EA19-44E9-B08A-C3EB482A5D7D}"/>
              </a:ext>
            </a:extLst>
          </p:cNvPr>
          <p:cNvSpPr>
            <a:spLocks noGrp="1"/>
          </p:cNvSpPr>
          <p:nvPr>
            <p:ph type="title"/>
          </p:nvPr>
        </p:nvSpPr>
        <p:spPr/>
        <p:txBody>
          <a:bodyPr/>
          <a:lstStyle/>
          <a:p>
            <a:r>
              <a:rPr lang="en-US" b="1" dirty="0"/>
              <a:t>Anonymous Block</a:t>
            </a:r>
          </a:p>
        </p:txBody>
      </p:sp>
      <p:sp>
        <p:nvSpPr>
          <p:cNvPr id="3" name="Содержимое 4"/>
          <p:cNvSpPr txBox="1">
            <a:spLocks/>
          </p:cNvSpPr>
          <p:nvPr/>
        </p:nvSpPr>
        <p:spPr>
          <a:xfrm>
            <a:off x="480489" y="1474268"/>
            <a:ext cx="11235264" cy="4228699"/>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buNone/>
            </a:pPr>
            <a:endParaRPr lang="en-US" sz="2400" dirty="0">
              <a:latin typeface="+mj-lt"/>
            </a:endParaRPr>
          </a:p>
        </p:txBody>
      </p:sp>
      <p:sp>
        <p:nvSpPr>
          <p:cNvPr id="2" name="TextBox 1">
            <a:extLst>
              <a:ext uri="{FF2B5EF4-FFF2-40B4-BE49-F238E27FC236}">
                <a16:creationId xmlns:a16="http://schemas.microsoft.com/office/drawing/2014/main" id="{688993F9-7FD8-4513-8F52-5C0F496D0D3B}"/>
              </a:ext>
            </a:extLst>
          </p:cNvPr>
          <p:cNvSpPr txBox="1"/>
          <p:nvPr/>
        </p:nvSpPr>
        <p:spPr>
          <a:xfrm>
            <a:off x="1244906" y="1867803"/>
            <a:ext cx="4082528" cy="3122393"/>
          </a:xfrm>
          <a:solidFill>
            <a:schemeClr val="accent4">
              <a:lumMod val="20000"/>
              <a:lumOff val="80000"/>
            </a:schemeClr>
          </a:solidFill>
          <a:ln>
            <a:solidFill>
              <a:schemeClr val="tx1"/>
            </a:solidFill>
          </a:ln>
          <a:effectLst/>
        </p:spPr>
        <p:txBody>
          <a:bodyPr/>
          <a:lstStyle>
            <a:defPPr>
              <a:defRPr lang="en-US"/>
            </a:defPPr>
            <a:lvl1pPr indent="0">
              <a:lnSpc>
                <a:spcPct val="150000"/>
              </a:lnSpc>
              <a:spcBef>
                <a:spcPct val="20000"/>
              </a:spcBef>
              <a:buClr>
                <a:schemeClr val="accent2"/>
              </a:buClr>
              <a:buSzPct val="140000"/>
              <a:buFont typeface="Arial"/>
              <a:buNone/>
              <a:defRPr sz="2000" b="1">
                <a:solidFill>
                  <a:schemeClr val="accent1"/>
                </a:solidFill>
                <a:latin typeface="+mj-lt"/>
                <a:cs typeface="Trebuchet MS"/>
              </a:defRPr>
            </a:lvl1pPr>
            <a:lvl2pPr marL="742950" indent="-285750">
              <a:spcBef>
                <a:spcPct val="20000"/>
              </a:spcBef>
              <a:buFont typeface="Arial"/>
              <a:buChar char="–"/>
              <a:defRPr>
                <a:latin typeface="Trebuchet MS"/>
                <a:cs typeface="Trebuchet MS"/>
              </a:defRPr>
            </a:lvl2pPr>
            <a:lvl3pPr marL="1143000" indent="-228600">
              <a:spcBef>
                <a:spcPct val="20000"/>
              </a:spcBef>
              <a:buFont typeface="Arial"/>
              <a:buChar char="•"/>
              <a:defRPr sz="1600">
                <a:latin typeface="Trebuchet MS"/>
                <a:cs typeface="Trebuchet MS"/>
              </a:defRPr>
            </a:lvl3pPr>
            <a:lvl4pPr marL="1600200" indent="-228600">
              <a:spcBef>
                <a:spcPct val="20000"/>
              </a:spcBef>
              <a:buFont typeface="Arial"/>
              <a:buChar char="–"/>
              <a:defRPr sz="1300">
                <a:latin typeface="Trebuchet MS"/>
                <a:cs typeface="Trebuchet MS"/>
              </a:defRPr>
            </a:lvl4pPr>
            <a:lvl5pPr marL="2057400" indent="-228600">
              <a:spcBef>
                <a:spcPct val="20000"/>
              </a:spcBef>
              <a:buFont typeface="Arial"/>
              <a:buChar char="»"/>
              <a:defRPr sz="1100">
                <a:latin typeface="Trebuchet MS"/>
                <a:cs typeface="Trebuchet MS"/>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dirty="0">
                <a:solidFill>
                  <a:schemeClr val="accent6">
                    <a:lumMod val="75000"/>
                  </a:schemeClr>
                </a:solidFill>
              </a:rPr>
              <a:t>DO</a:t>
            </a:r>
            <a:r>
              <a:rPr lang="en-US" dirty="0"/>
              <a:t> $$</a:t>
            </a:r>
          </a:p>
          <a:p>
            <a:r>
              <a:rPr lang="en-US" dirty="0"/>
              <a:t>&lt;&lt;</a:t>
            </a:r>
            <a:r>
              <a:rPr lang="en-US" dirty="0" err="1">
                <a:solidFill>
                  <a:srgbClr val="D27800"/>
                </a:solidFill>
              </a:rPr>
              <a:t>ab_example</a:t>
            </a:r>
            <a:r>
              <a:rPr lang="en-US" dirty="0"/>
              <a:t>&gt;&gt;</a:t>
            </a:r>
          </a:p>
          <a:p>
            <a:r>
              <a:rPr lang="en-US" dirty="0">
                <a:solidFill>
                  <a:schemeClr val="accent6">
                    <a:lumMod val="75000"/>
                  </a:schemeClr>
                </a:solidFill>
              </a:rPr>
              <a:t>BEGIN</a:t>
            </a:r>
          </a:p>
          <a:p>
            <a:r>
              <a:rPr lang="en-US" dirty="0"/>
              <a:t>RAISE NOTICE 'current time: %', now();</a:t>
            </a:r>
          </a:p>
          <a:p>
            <a:r>
              <a:rPr lang="en-US" dirty="0">
                <a:solidFill>
                  <a:schemeClr val="accent6">
                    <a:lumMod val="75000"/>
                  </a:schemeClr>
                </a:solidFill>
              </a:rPr>
              <a:t>END</a:t>
            </a:r>
            <a:r>
              <a:rPr lang="en-US" dirty="0"/>
              <a:t> </a:t>
            </a:r>
            <a:r>
              <a:rPr lang="en-US" dirty="0" err="1">
                <a:solidFill>
                  <a:srgbClr val="D27800"/>
                </a:solidFill>
              </a:rPr>
              <a:t>ab_example</a:t>
            </a:r>
            <a:r>
              <a:rPr lang="en-US" dirty="0"/>
              <a:t>;</a:t>
            </a:r>
          </a:p>
          <a:p>
            <a:r>
              <a:rPr lang="en-US" dirty="0"/>
              <a:t>$$ LANGUAGE '</a:t>
            </a:r>
            <a:r>
              <a:rPr lang="en-US" dirty="0" err="1"/>
              <a:t>plpgsql</a:t>
            </a:r>
            <a:r>
              <a:rPr lang="en-US" dirty="0"/>
              <a:t>';</a:t>
            </a:r>
          </a:p>
        </p:txBody>
      </p:sp>
      <p:sp>
        <p:nvSpPr>
          <p:cNvPr id="6" name="TextBox 5">
            <a:extLst>
              <a:ext uri="{FF2B5EF4-FFF2-40B4-BE49-F238E27FC236}">
                <a16:creationId xmlns:a16="http://schemas.microsoft.com/office/drawing/2014/main" id="{1DA08297-2937-4FB8-8014-A2A484C1B57D}"/>
              </a:ext>
            </a:extLst>
          </p:cNvPr>
          <p:cNvSpPr txBox="1"/>
          <p:nvPr/>
        </p:nvSpPr>
        <p:spPr>
          <a:xfrm>
            <a:off x="6422833" y="1850875"/>
            <a:ext cx="4924540" cy="3139321"/>
          </a:xfrm>
          <a:prstGeom prst="rect">
            <a:avLst/>
          </a:prstGeom>
          <a:noFill/>
        </p:spPr>
        <p:txBody>
          <a:bodyPr wrap="square" rtlCol="0">
            <a:spAutoFit/>
          </a:bodyPr>
          <a:lstStyle/>
          <a:p>
            <a:pPr marL="285750" indent="-285750">
              <a:buClr>
                <a:schemeClr val="accent2"/>
              </a:buClr>
              <a:buSzPct val="150000"/>
              <a:buFont typeface="Arial" panose="020B0604020202020204" pitchFamily="34" charset="0"/>
              <a:buChar char="•"/>
            </a:pPr>
            <a:r>
              <a:rPr lang="en-US" dirty="0"/>
              <a:t>DO execute an anonymous code block</a:t>
            </a:r>
          </a:p>
          <a:p>
            <a:pPr marL="285750" indent="-285750">
              <a:buClr>
                <a:schemeClr val="accent2"/>
              </a:buClr>
              <a:buSzPct val="150000"/>
              <a:buFont typeface="Arial" panose="020B0604020202020204" pitchFamily="34" charset="0"/>
              <a:buChar char="•"/>
            </a:pPr>
            <a:endParaRPr lang="en-US" dirty="0"/>
          </a:p>
          <a:p>
            <a:pPr marL="285750" indent="-285750">
              <a:buClr>
                <a:schemeClr val="accent2"/>
              </a:buClr>
              <a:buSzPct val="150000"/>
              <a:buFont typeface="Arial" panose="020B0604020202020204" pitchFamily="34" charset="0"/>
              <a:buChar char="•"/>
            </a:pPr>
            <a:r>
              <a:rPr lang="en-US" dirty="0"/>
              <a:t>The name of the procedural language the code is written in LANGUAGE</a:t>
            </a:r>
          </a:p>
          <a:p>
            <a:pPr marL="285750" indent="-285750">
              <a:buClr>
                <a:schemeClr val="accent2"/>
              </a:buClr>
              <a:buSzPct val="150000"/>
              <a:buFont typeface="Arial" panose="020B0604020202020204" pitchFamily="34" charset="0"/>
              <a:buChar char="•"/>
            </a:pPr>
            <a:endParaRPr lang="en-US" dirty="0"/>
          </a:p>
          <a:p>
            <a:pPr marL="285750" indent="-285750">
              <a:buClr>
                <a:schemeClr val="accent2"/>
              </a:buClr>
              <a:buSzPct val="150000"/>
              <a:buFont typeface="Arial" panose="020B0604020202020204" pitchFamily="34" charset="0"/>
              <a:buChar char="•"/>
            </a:pPr>
            <a:r>
              <a:rPr lang="en-US" dirty="0"/>
              <a:t>Use the dollar-quoted string constant syntax to make block more readable</a:t>
            </a:r>
          </a:p>
          <a:p>
            <a:pPr marL="285750" indent="-285750">
              <a:buClr>
                <a:schemeClr val="accent2"/>
              </a:buClr>
              <a:buSzPct val="150000"/>
              <a:buFont typeface="Arial" panose="020B0604020202020204" pitchFamily="34" charset="0"/>
              <a:buChar char="•"/>
            </a:pPr>
            <a:endParaRPr lang="en-US" dirty="0"/>
          </a:p>
          <a:p>
            <a:pPr marL="285750" indent="-285750">
              <a:buClr>
                <a:schemeClr val="accent2"/>
              </a:buClr>
              <a:buSzPct val="150000"/>
              <a:buFont typeface="Arial" panose="020B0604020202020204" pitchFamily="34" charset="0"/>
              <a:buChar char="•"/>
            </a:pPr>
            <a:r>
              <a:rPr lang="en-US" dirty="0"/>
              <a:t>It is possible to divide a large block into smaller and more logical subblocks</a:t>
            </a:r>
          </a:p>
          <a:p>
            <a:endParaRPr lang="en-US" dirty="0"/>
          </a:p>
        </p:txBody>
      </p:sp>
    </p:spTree>
    <p:extLst>
      <p:ext uri="{BB962C8B-B14F-4D97-AF65-F5344CB8AC3E}">
        <p14:creationId xmlns:p14="http://schemas.microsoft.com/office/powerpoint/2010/main" val="2749551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A29CC0-7EAF-47C8-92B8-7848B91608B0}"/>
              </a:ext>
            </a:extLst>
          </p:cNvPr>
          <p:cNvSpPr>
            <a:spLocks noGrp="1"/>
          </p:cNvSpPr>
          <p:nvPr>
            <p:ph type="title"/>
          </p:nvPr>
        </p:nvSpPr>
        <p:spPr/>
        <p:txBody>
          <a:bodyPr/>
          <a:lstStyle/>
          <a:p>
            <a:r>
              <a:rPr lang="en-US" b="1" dirty="0"/>
              <a:t>Variables </a:t>
            </a:r>
          </a:p>
        </p:txBody>
      </p:sp>
      <p:sp>
        <p:nvSpPr>
          <p:cNvPr id="7" name="TextBox 6">
            <a:extLst>
              <a:ext uri="{FF2B5EF4-FFF2-40B4-BE49-F238E27FC236}">
                <a16:creationId xmlns:a16="http://schemas.microsoft.com/office/drawing/2014/main" id="{CB58E0A8-940A-487A-8B2B-E84F2EF45569}"/>
              </a:ext>
            </a:extLst>
          </p:cNvPr>
          <p:cNvSpPr txBox="1"/>
          <p:nvPr/>
        </p:nvSpPr>
        <p:spPr>
          <a:xfrm>
            <a:off x="918717" y="3429000"/>
            <a:ext cx="2897389" cy="1878597"/>
          </a:xfrm>
          <a:custGeom>
            <a:avLst/>
            <a:gdLst>
              <a:gd name="connsiteX0" fmla="*/ 0 w 2897389"/>
              <a:gd name="connsiteY0" fmla="*/ 0 h 1878597"/>
              <a:gd name="connsiteX1" fmla="*/ 550504 w 2897389"/>
              <a:gd name="connsiteY1" fmla="*/ 0 h 1878597"/>
              <a:gd name="connsiteX2" fmla="*/ 1187929 w 2897389"/>
              <a:gd name="connsiteY2" fmla="*/ 0 h 1878597"/>
              <a:gd name="connsiteX3" fmla="*/ 1709460 w 2897389"/>
              <a:gd name="connsiteY3" fmla="*/ 0 h 1878597"/>
              <a:gd name="connsiteX4" fmla="*/ 2202016 w 2897389"/>
              <a:gd name="connsiteY4" fmla="*/ 0 h 1878597"/>
              <a:gd name="connsiteX5" fmla="*/ 2897389 w 2897389"/>
              <a:gd name="connsiteY5" fmla="*/ 0 h 1878597"/>
              <a:gd name="connsiteX6" fmla="*/ 2897389 w 2897389"/>
              <a:gd name="connsiteY6" fmla="*/ 469649 h 1878597"/>
              <a:gd name="connsiteX7" fmla="*/ 2897389 w 2897389"/>
              <a:gd name="connsiteY7" fmla="*/ 958084 h 1878597"/>
              <a:gd name="connsiteX8" fmla="*/ 2897389 w 2897389"/>
              <a:gd name="connsiteY8" fmla="*/ 1446520 h 1878597"/>
              <a:gd name="connsiteX9" fmla="*/ 2897389 w 2897389"/>
              <a:gd name="connsiteY9" fmla="*/ 1878597 h 1878597"/>
              <a:gd name="connsiteX10" fmla="*/ 2317911 w 2897389"/>
              <a:gd name="connsiteY10" fmla="*/ 1878597 h 1878597"/>
              <a:gd name="connsiteX11" fmla="*/ 1767407 w 2897389"/>
              <a:gd name="connsiteY11" fmla="*/ 1878597 h 1878597"/>
              <a:gd name="connsiteX12" fmla="*/ 1245877 w 2897389"/>
              <a:gd name="connsiteY12" fmla="*/ 1878597 h 1878597"/>
              <a:gd name="connsiteX13" fmla="*/ 608452 w 2897389"/>
              <a:gd name="connsiteY13" fmla="*/ 1878597 h 1878597"/>
              <a:gd name="connsiteX14" fmla="*/ 0 w 2897389"/>
              <a:gd name="connsiteY14" fmla="*/ 1878597 h 1878597"/>
              <a:gd name="connsiteX15" fmla="*/ 0 w 2897389"/>
              <a:gd name="connsiteY15" fmla="*/ 1465306 h 1878597"/>
              <a:gd name="connsiteX16" fmla="*/ 0 w 2897389"/>
              <a:gd name="connsiteY16" fmla="*/ 1052014 h 1878597"/>
              <a:gd name="connsiteX17" fmla="*/ 0 w 2897389"/>
              <a:gd name="connsiteY17" fmla="*/ 563579 h 1878597"/>
              <a:gd name="connsiteX18" fmla="*/ 0 w 2897389"/>
              <a:gd name="connsiteY18" fmla="*/ 0 h 187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897389" h="1878597" fill="none" extrusionOk="0">
                <a:moveTo>
                  <a:pt x="0" y="0"/>
                </a:moveTo>
                <a:cubicBezTo>
                  <a:pt x="270005" y="-33628"/>
                  <a:pt x="331826" y="53515"/>
                  <a:pt x="550504" y="0"/>
                </a:cubicBezTo>
                <a:cubicBezTo>
                  <a:pt x="769182" y="-53515"/>
                  <a:pt x="917590" y="72416"/>
                  <a:pt x="1187929" y="0"/>
                </a:cubicBezTo>
                <a:cubicBezTo>
                  <a:pt x="1458269" y="-72416"/>
                  <a:pt x="1498763" y="23761"/>
                  <a:pt x="1709460" y="0"/>
                </a:cubicBezTo>
                <a:cubicBezTo>
                  <a:pt x="1920157" y="-23761"/>
                  <a:pt x="2057272" y="3372"/>
                  <a:pt x="2202016" y="0"/>
                </a:cubicBezTo>
                <a:cubicBezTo>
                  <a:pt x="2346760" y="-3372"/>
                  <a:pt x="2706329" y="65278"/>
                  <a:pt x="2897389" y="0"/>
                </a:cubicBezTo>
                <a:cubicBezTo>
                  <a:pt x="2898263" y="125280"/>
                  <a:pt x="2854971" y="279700"/>
                  <a:pt x="2897389" y="469649"/>
                </a:cubicBezTo>
                <a:cubicBezTo>
                  <a:pt x="2939807" y="659598"/>
                  <a:pt x="2888273" y="772395"/>
                  <a:pt x="2897389" y="958084"/>
                </a:cubicBezTo>
                <a:cubicBezTo>
                  <a:pt x="2906505" y="1143774"/>
                  <a:pt x="2851790" y="1293431"/>
                  <a:pt x="2897389" y="1446520"/>
                </a:cubicBezTo>
                <a:cubicBezTo>
                  <a:pt x="2942988" y="1599609"/>
                  <a:pt x="2857134" y="1764065"/>
                  <a:pt x="2897389" y="1878597"/>
                </a:cubicBezTo>
                <a:cubicBezTo>
                  <a:pt x="2719451" y="1883615"/>
                  <a:pt x="2547960" y="1813138"/>
                  <a:pt x="2317911" y="1878597"/>
                </a:cubicBezTo>
                <a:cubicBezTo>
                  <a:pt x="2087862" y="1944056"/>
                  <a:pt x="1963646" y="1873711"/>
                  <a:pt x="1767407" y="1878597"/>
                </a:cubicBezTo>
                <a:cubicBezTo>
                  <a:pt x="1571168" y="1883483"/>
                  <a:pt x="1364618" y="1875509"/>
                  <a:pt x="1245877" y="1878597"/>
                </a:cubicBezTo>
                <a:cubicBezTo>
                  <a:pt x="1127136" y="1881685"/>
                  <a:pt x="823656" y="1864483"/>
                  <a:pt x="608452" y="1878597"/>
                </a:cubicBezTo>
                <a:cubicBezTo>
                  <a:pt x="393248" y="1892711"/>
                  <a:pt x="177038" y="1869601"/>
                  <a:pt x="0" y="1878597"/>
                </a:cubicBezTo>
                <a:cubicBezTo>
                  <a:pt x="-49502" y="1693347"/>
                  <a:pt x="44972" y="1597533"/>
                  <a:pt x="0" y="1465306"/>
                </a:cubicBezTo>
                <a:cubicBezTo>
                  <a:pt x="-44972" y="1333079"/>
                  <a:pt x="39879" y="1162447"/>
                  <a:pt x="0" y="1052014"/>
                </a:cubicBezTo>
                <a:cubicBezTo>
                  <a:pt x="-39879" y="941581"/>
                  <a:pt x="17571" y="741693"/>
                  <a:pt x="0" y="563579"/>
                </a:cubicBezTo>
                <a:cubicBezTo>
                  <a:pt x="-17571" y="385466"/>
                  <a:pt x="39123" y="254717"/>
                  <a:pt x="0" y="0"/>
                </a:cubicBezTo>
                <a:close/>
              </a:path>
              <a:path w="2897389" h="1878597" stroke="0" extrusionOk="0">
                <a:moveTo>
                  <a:pt x="0" y="0"/>
                </a:moveTo>
                <a:cubicBezTo>
                  <a:pt x="272423" y="-11991"/>
                  <a:pt x="400435" y="71492"/>
                  <a:pt x="608452" y="0"/>
                </a:cubicBezTo>
                <a:cubicBezTo>
                  <a:pt x="816469" y="-71492"/>
                  <a:pt x="1102955" y="54901"/>
                  <a:pt x="1245877" y="0"/>
                </a:cubicBezTo>
                <a:cubicBezTo>
                  <a:pt x="1388799" y="-54901"/>
                  <a:pt x="1580838" y="38201"/>
                  <a:pt x="1796381" y="0"/>
                </a:cubicBezTo>
                <a:cubicBezTo>
                  <a:pt x="2011924" y="-38201"/>
                  <a:pt x="2652173" y="77289"/>
                  <a:pt x="2897389" y="0"/>
                </a:cubicBezTo>
                <a:cubicBezTo>
                  <a:pt x="2927844" y="138180"/>
                  <a:pt x="2875103" y="396932"/>
                  <a:pt x="2897389" y="507221"/>
                </a:cubicBezTo>
                <a:cubicBezTo>
                  <a:pt x="2919675" y="617510"/>
                  <a:pt x="2874513" y="811444"/>
                  <a:pt x="2897389" y="939299"/>
                </a:cubicBezTo>
                <a:cubicBezTo>
                  <a:pt x="2920265" y="1067154"/>
                  <a:pt x="2881624" y="1224947"/>
                  <a:pt x="2897389" y="1371376"/>
                </a:cubicBezTo>
                <a:cubicBezTo>
                  <a:pt x="2913154" y="1517805"/>
                  <a:pt x="2845864" y="1673319"/>
                  <a:pt x="2897389" y="1878597"/>
                </a:cubicBezTo>
                <a:cubicBezTo>
                  <a:pt x="2659576" y="1906415"/>
                  <a:pt x="2557189" y="1849245"/>
                  <a:pt x="2317911" y="1878597"/>
                </a:cubicBezTo>
                <a:cubicBezTo>
                  <a:pt x="2078633" y="1907949"/>
                  <a:pt x="1998221" y="1803688"/>
                  <a:pt x="1680486" y="1878597"/>
                </a:cubicBezTo>
                <a:cubicBezTo>
                  <a:pt x="1362752" y="1953506"/>
                  <a:pt x="1293854" y="1819585"/>
                  <a:pt x="1187929" y="1878597"/>
                </a:cubicBezTo>
                <a:cubicBezTo>
                  <a:pt x="1082004" y="1937609"/>
                  <a:pt x="827346" y="1843399"/>
                  <a:pt x="637426" y="1878597"/>
                </a:cubicBezTo>
                <a:cubicBezTo>
                  <a:pt x="447506" y="1913795"/>
                  <a:pt x="276402" y="1852452"/>
                  <a:pt x="0" y="1878597"/>
                </a:cubicBezTo>
                <a:cubicBezTo>
                  <a:pt x="-30280" y="1677145"/>
                  <a:pt x="9826" y="1616929"/>
                  <a:pt x="0" y="1446520"/>
                </a:cubicBezTo>
                <a:cubicBezTo>
                  <a:pt x="-9826" y="1276111"/>
                  <a:pt x="25382" y="1118553"/>
                  <a:pt x="0" y="939299"/>
                </a:cubicBezTo>
                <a:cubicBezTo>
                  <a:pt x="-25382" y="760045"/>
                  <a:pt x="185" y="608645"/>
                  <a:pt x="0" y="450863"/>
                </a:cubicBezTo>
                <a:cubicBezTo>
                  <a:pt x="-185" y="293081"/>
                  <a:pt x="46060" y="116815"/>
                  <a:pt x="0" y="0"/>
                </a:cubicBezTo>
                <a:close/>
              </a:path>
            </a:pathLst>
          </a:custGeom>
          <a:solidFill>
            <a:srgbClr val="E8E8FC"/>
          </a:solidFill>
          <a:ln>
            <a:solidFill>
              <a:schemeClr val="bg1"/>
            </a:solidFill>
            <a:extLst>
              <a:ext uri="{C807C97D-BFC1-408E-A445-0C87EB9F89A2}">
                <ask:lineSketchStyleProps xmlns:ask="http://schemas.microsoft.com/office/drawing/2018/sketchyshapes" sd="3325784246">
                  <a:prstGeom prst="rect">
                    <a:avLst/>
                  </a:prstGeom>
                  <ask:type>
                    <ask:lineSketchScribble/>
                  </ask:type>
                </ask:lineSketchStyleProps>
              </a:ext>
            </a:extLst>
          </a:ln>
          <a:effectLst/>
        </p:spPr>
        <p:txBody>
          <a:bodyPr/>
          <a:lstStyle>
            <a:defPPr>
              <a:defRPr lang="en-US"/>
            </a:defPPr>
            <a:lvl1pPr indent="0">
              <a:lnSpc>
                <a:spcPct val="150000"/>
              </a:lnSpc>
              <a:spcBef>
                <a:spcPct val="20000"/>
              </a:spcBef>
              <a:buClr>
                <a:schemeClr val="accent2"/>
              </a:buClr>
              <a:buSzPct val="140000"/>
              <a:buFont typeface="Arial"/>
              <a:buNone/>
              <a:defRPr sz="2000" b="1">
                <a:solidFill>
                  <a:schemeClr val="accent6">
                    <a:lumMod val="75000"/>
                  </a:schemeClr>
                </a:solidFill>
                <a:latin typeface="+mj-lt"/>
                <a:cs typeface="Trebuchet MS"/>
              </a:defRPr>
            </a:lvl1pPr>
            <a:lvl2pPr marL="742950" indent="-285750">
              <a:spcBef>
                <a:spcPct val="20000"/>
              </a:spcBef>
              <a:buFont typeface="Arial"/>
              <a:buChar char="–"/>
              <a:defRPr>
                <a:latin typeface="Trebuchet MS"/>
                <a:cs typeface="Trebuchet MS"/>
              </a:defRPr>
            </a:lvl2pPr>
            <a:lvl3pPr marL="1143000" indent="-228600">
              <a:spcBef>
                <a:spcPct val="20000"/>
              </a:spcBef>
              <a:buFont typeface="Arial"/>
              <a:buChar char="•"/>
              <a:defRPr sz="1600">
                <a:latin typeface="Trebuchet MS"/>
                <a:cs typeface="Trebuchet MS"/>
              </a:defRPr>
            </a:lvl3pPr>
            <a:lvl4pPr marL="1600200" indent="-228600">
              <a:spcBef>
                <a:spcPct val="20000"/>
              </a:spcBef>
              <a:buFont typeface="Arial"/>
              <a:buChar char="–"/>
              <a:defRPr sz="1300">
                <a:latin typeface="Trebuchet MS"/>
                <a:cs typeface="Trebuchet MS"/>
              </a:defRPr>
            </a:lvl4pPr>
            <a:lvl5pPr marL="2057400" indent="-228600">
              <a:spcBef>
                <a:spcPct val="20000"/>
              </a:spcBef>
              <a:buFont typeface="Arial"/>
              <a:buChar char="»"/>
              <a:defRPr sz="1100">
                <a:latin typeface="Trebuchet MS"/>
                <a:cs typeface="Trebuchet MS"/>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dirty="0"/>
              <a:t>select </a:t>
            </a:r>
            <a:r>
              <a:rPr lang="en-US" dirty="0" err="1">
                <a:solidFill>
                  <a:schemeClr val="tx1"/>
                </a:solidFill>
              </a:rPr>
              <a:t>select_column</a:t>
            </a:r>
            <a:endParaRPr lang="en-US" dirty="0">
              <a:solidFill>
                <a:schemeClr val="tx1"/>
              </a:solidFill>
            </a:endParaRPr>
          </a:p>
          <a:p>
            <a:r>
              <a:rPr lang="en-US" dirty="0"/>
              <a:t>into </a:t>
            </a:r>
            <a:r>
              <a:rPr lang="en-US" dirty="0" err="1">
                <a:solidFill>
                  <a:schemeClr val="accent3">
                    <a:lumMod val="75000"/>
                  </a:schemeClr>
                </a:solidFill>
              </a:rPr>
              <a:t>variable_name</a:t>
            </a:r>
            <a:endParaRPr lang="en-US" dirty="0">
              <a:solidFill>
                <a:schemeClr val="accent3">
                  <a:lumMod val="75000"/>
                </a:schemeClr>
              </a:solidFill>
            </a:endParaRPr>
          </a:p>
          <a:p>
            <a:r>
              <a:rPr lang="en-US" dirty="0"/>
              <a:t>from </a:t>
            </a:r>
            <a:r>
              <a:rPr lang="en-US" dirty="0" err="1">
                <a:solidFill>
                  <a:schemeClr val="tx1"/>
                </a:solidFill>
              </a:rPr>
              <a:t>table_expression</a:t>
            </a:r>
            <a:r>
              <a:rPr lang="en-US" dirty="0"/>
              <a:t>;</a:t>
            </a:r>
            <a:endParaRPr lang="en-US" dirty="0">
              <a:solidFill>
                <a:schemeClr val="accent1"/>
              </a:solidFill>
            </a:endParaRPr>
          </a:p>
        </p:txBody>
      </p:sp>
      <p:sp>
        <p:nvSpPr>
          <p:cNvPr id="3" name="Rectangle 2">
            <a:extLst>
              <a:ext uri="{FF2B5EF4-FFF2-40B4-BE49-F238E27FC236}">
                <a16:creationId xmlns:a16="http://schemas.microsoft.com/office/drawing/2014/main" id="{61D9C469-0895-4C00-883F-8E4D031BB751}"/>
              </a:ext>
            </a:extLst>
          </p:cNvPr>
          <p:cNvSpPr/>
          <p:nvPr/>
        </p:nvSpPr>
        <p:spPr>
          <a:xfrm>
            <a:off x="918717" y="1023921"/>
            <a:ext cx="3756454" cy="766119"/>
          </a:xfrm>
          <a:custGeom>
            <a:avLst/>
            <a:gdLst>
              <a:gd name="connsiteX0" fmla="*/ 0 w 3756454"/>
              <a:gd name="connsiteY0" fmla="*/ 0 h 766119"/>
              <a:gd name="connsiteX1" fmla="*/ 574201 w 3756454"/>
              <a:gd name="connsiteY1" fmla="*/ 0 h 766119"/>
              <a:gd name="connsiteX2" fmla="*/ 1035708 w 3756454"/>
              <a:gd name="connsiteY2" fmla="*/ 0 h 766119"/>
              <a:gd name="connsiteX3" fmla="*/ 1609909 w 3756454"/>
              <a:gd name="connsiteY3" fmla="*/ 0 h 766119"/>
              <a:gd name="connsiteX4" fmla="*/ 2221674 w 3756454"/>
              <a:gd name="connsiteY4" fmla="*/ 0 h 766119"/>
              <a:gd name="connsiteX5" fmla="*/ 2795875 w 3756454"/>
              <a:gd name="connsiteY5" fmla="*/ 0 h 766119"/>
              <a:gd name="connsiteX6" fmla="*/ 3756454 w 3756454"/>
              <a:gd name="connsiteY6" fmla="*/ 0 h 766119"/>
              <a:gd name="connsiteX7" fmla="*/ 3756454 w 3756454"/>
              <a:gd name="connsiteY7" fmla="*/ 360076 h 766119"/>
              <a:gd name="connsiteX8" fmla="*/ 3756454 w 3756454"/>
              <a:gd name="connsiteY8" fmla="*/ 766119 h 766119"/>
              <a:gd name="connsiteX9" fmla="*/ 3144689 w 3756454"/>
              <a:gd name="connsiteY9" fmla="*/ 766119 h 766119"/>
              <a:gd name="connsiteX10" fmla="*/ 2720746 w 3756454"/>
              <a:gd name="connsiteY10" fmla="*/ 766119 h 766119"/>
              <a:gd name="connsiteX11" fmla="*/ 2108981 w 3756454"/>
              <a:gd name="connsiteY11" fmla="*/ 766119 h 766119"/>
              <a:gd name="connsiteX12" fmla="*/ 1685038 w 3756454"/>
              <a:gd name="connsiteY12" fmla="*/ 766119 h 766119"/>
              <a:gd name="connsiteX13" fmla="*/ 1223531 w 3756454"/>
              <a:gd name="connsiteY13" fmla="*/ 766119 h 766119"/>
              <a:gd name="connsiteX14" fmla="*/ 799588 w 3756454"/>
              <a:gd name="connsiteY14" fmla="*/ 766119 h 766119"/>
              <a:gd name="connsiteX15" fmla="*/ 0 w 3756454"/>
              <a:gd name="connsiteY15" fmla="*/ 766119 h 766119"/>
              <a:gd name="connsiteX16" fmla="*/ 0 w 3756454"/>
              <a:gd name="connsiteY16" fmla="*/ 398382 h 766119"/>
              <a:gd name="connsiteX17" fmla="*/ 0 w 3756454"/>
              <a:gd name="connsiteY17" fmla="*/ 0 h 766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756454" h="766119" fill="none" extrusionOk="0">
                <a:moveTo>
                  <a:pt x="0" y="0"/>
                </a:moveTo>
                <a:cubicBezTo>
                  <a:pt x="210177" y="-64638"/>
                  <a:pt x="411154" y="30437"/>
                  <a:pt x="574201" y="0"/>
                </a:cubicBezTo>
                <a:cubicBezTo>
                  <a:pt x="737248" y="-30437"/>
                  <a:pt x="905214" y="15839"/>
                  <a:pt x="1035708" y="0"/>
                </a:cubicBezTo>
                <a:cubicBezTo>
                  <a:pt x="1166202" y="-15839"/>
                  <a:pt x="1421791" y="3473"/>
                  <a:pt x="1609909" y="0"/>
                </a:cubicBezTo>
                <a:cubicBezTo>
                  <a:pt x="1798027" y="-3473"/>
                  <a:pt x="1959606" y="12589"/>
                  <a:pt x="2221674" y="0"/>
                </a:cubicBezTo>
                <a:cubicBezTo>
                  <a:pt x="2483743" y="-12589"/>
                  <a:pt x="2551883" y="68057"/>
                  <a:pt x="2795875" y="0"/>
                </a:cubicBezTo>
                <a:cubicBezTo>
                  <a:pt x="3039867" y="-68057"/>
                  <a:pt x="3355067" y="64807"/>
                  <a:pt x="3756454" y="0"/>
                </a:cubicBezTo>
                <a:cubicBezTo>
                  <a:pt x="3767609" y="152546"/>
                  <a:pt x="3723050" y="266911"/>
                  <a:pt x="3756454" y="360076"/>
                </a:cubicBezTo>
                <a:cubicBezTo>
                  <a:pt x="3789858" y="453241"/>
                  <a:pt x="3720086" y="651953"/>
                  <a:pt x="3756454" y="766119"/>
                </a:cubicBezTo>
                <a:cubicBezTo>
                  <a:pt x="3546805" y="796684"/>
                  <a:pt x="3269917" y="712316"/>
                  <a:pt x="3144689" y="766119"/>
                </a:cubicBezTo>
                <a:cubicBezTo>
                  <a:pt x="3019462" y="819922"/>
                  <a:pt x="2881503" y="726122"/>
                  <a:pt x="2720746" y="766119"/>
                </a:cubicBezTo>
                <a:cubicBezTo>
                  <a:pt x="2559989" y="806116"/>
                  <a:pt x="2411840" y="735663"/>
                  <a:pt x="2108981" y="766119"/>
                </a:cubicBezTo>
                <a:cubicBezTo>
                  <a:pt x="1806122" y="796575"/>
                  <a:pt x="1826393" y="750567"/>
                  <a:pt x="1685038" y="766119"/>
                </a:cubicBezTo>
                <a:cubicBezTo>
                  <a:pt x="1543683" y="781671"/>
                  <a:pt x="1353378" y="711899"/>
                  <a:pt x="1223531" y="766119"/>
                </a:cubicBezTo>
                <a:cubicBezTo>
                  <a:pt x="1093684" y="820339"/>
                  <a:pt x="940810" y="761583"/>
                  <a:pt x="799588" y="766119"/>
                </a:cubicBezTo>
                <a:cubicBezTo>
                  <a:pt x="658366" y="770655"/>
                  <a:pt x="169651" y="735882"/>
                  <a:pt x="0" y="766119"/>
                </a:cubicBezTo>
                <a:cubicBezTo>
                  <a:pt x="-33252" y="639966"/>
                  <a:pt x="28077" y="478813"/>
                  <a:pt x="0" y="398382"/>
                </a:cubicBezTo>
                <a:cubicBezTo>
                  <a:pt x="-28077" y="317951"/>
                  <a:pt x="24610" y="93009"/>
                  <a:pt x="0" y="0"/>
                </a:cubicBezTo>
                <a:close/>
              </a:path>
              <a:path w="3756454" h="766119" stroke="0" extrusionOk="0">
                <a:moveTo>
                  <a:pt x="0" y="0"/>
                </a:moveTo>
                <a:cubicBezTo>
                  <a:pt x="153361" y="-5647"/>
                  <a:pt x="394493" y="14999"/>
                  <a:pt x="499072" y="0"/>
                </a:cubicBezTo>
                <a:cubicBezTo>
                  <a:pt x="603651" y="-14999"/>
                  <a:pt x="921979" y="49723"/>
                  <a:pt x="1035708" y="0"/>
                </a:cubicBezTo>
                <a:cubicBezTo>
                  <a:pt x="1149437" y="-49723"/>
                  <a:pt x="1299964" y="19496"/>
                  <a:pt x="1459651" y="0"/>
                </a:cubicBezTo>
                <a:cubicBezTo>
                  <a:pt x="1619338" y="-19496"/>
                  <a:pt x="1838970" y="35456"/>
                  <a:pt x="1958722" y="0"/>
                </a:cubicBezTo>
                <a:cubicBezTo>
                  <a:pt x="2078474" y="-35456"/>
                  <a:pt x="2311404" y="1291"/>
                  <a:pt x="2457794" y="0"/>
                </a:cubicBezTo>
                <a:cubicBezTo>
                  <a:pt x="2604184" y="-1291"/>
                  <a:pt x="2774836" y="26050"/>
                  <a:pt x="3031995" y="0"/>
                </a:cubicBezTo>
                <a:cubicBezTo>
                  <a:pt x="3289154" y="-26050"/>
                  <a:pt x="3503309" y="57106"/>
                  <a:pt x="3756454" y="0"/>
                </a:cubicBezTo>
                <a:cubicBezTo>
                  <a:pt x="3801932" y="131253"/>
                  <a:pt x="3750467" y="225981"/>
                  <a:pt x="3756454" y="398382"/>
                </a:cubicBezTo>
                <a:cubicBezTo>
                  <a:pt x="3762441" y="570783"/>
                  <a:pt x="3737179" y="686137"/>
                  <a:pt x="3756454" y="766119"/>
                </a:cubicBezTo>
                <a:cubicBezTo>
                  <a:pt x="3563297" y="824518"/>
                  <a:pt x="3349258" y="740568"/>
                  <a:pt x="3219818" y="766119"/>
                </a:cubicBezTo>
                <a:cubicBezTo>
                  <a:pt x="3090378" y="791670"/>
                  <a:pt x="2912726" y="753060"/>
                  <a:pt x="2683181" y="766119"/>
                </a:cubicBezTo>
                <a:cubicBezTo>
                  <a:pt x="2453636" y="779178"/>
                  <a:pt x="2336653" y="720589"/>
                  <a:pt x="2146545" y="766119"/>
                </a:cubicBezTo>
                <a:cubicBezTo>
                  <a:pt x="1956437" y="811649"/>
                  <a:pt x="1793781" y="719698"/>
                  <a:pt x="1609909" y="766119"/>
                </a:cubicBezTo>
                <a:cubicBezTo>
                  <a:pt x="1426037" y="812540"/>
                  <a:pt x="1238925" y="737245"/>
                  <a:pt x="1110837" y="766119"/>
                </a:cubicBezTo>
                <a:cubicBezTo>
                  <a:pt x="982749" y="794993"/>
                  <a:pt x="844535" y="758384"/>
                  <a:pt x="686894" y="766119"/>
                </a:cubicBezTo>
                <a:cubicBezTo>
                  <a:pt x="529253" y="773854"/>
                  <a:pt x="285810" y="749787"/>
                  <a:pt x="0" y="766119"/>
                </a:cubicBezTo>
                <a:cubicBezTo>
                  <a:pt x="-37081" y="602037"/>
                  <a:pt x="7784" y="542857"/>
                  <a:pt x="0" y="390721"/>
                </a:cubicBezTo>
                <a:cubicBezTo>
                  <a:pt x="-7784" y="238585"/>
                  <a:pt x="39522" y="171517"/>
                  <a:pt x="0" y="0"/>
                </a:cubicBezTo>
                <a:close/>
              </a:path>
            </a:pathLst>
          </a:custGeom>
          <a:solidFill>
            <a:schemeClr val="accent2">
              <a:lumMod val="20000"/>
              <a:lumOff val="80000"/>
            </a:schemeClr>
          </a:solidFill>
          <a:ln>
            <a:solidFill>
              <a:schemeClr val="bg1"/>
            </a:solidFill>
            <a:extLst>
              <a:ext uri="{C807C97D-BFC1-408E-A445-0C87EB9F89A2}">
                <ask:lineSketchStyleProps xmlns:ask="http://schemas.microsoft.com/office/drawing/2018/sketchyshapes" sd="2246772257">
                  <a:prstGeom prst="rect">
                    <a:avLst/>
                  </a:prstGeom>
                  <ask:type>
                    <ask:lineSketchScribble/>
                  </ask:type>
                </ask:lineSketchStyleProps>
              </a:ext>
            </a:extLs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solidFill>
                <a:schemeClr val="accent6">
                  <a:lumMod val="75000"/>
                </a:schemeClr>
              </a:solidFill>
            </a:endParaRPr>
          </a:p>
          <a:p>
            <a:pPr algn="ctr"/>
            <a:r>
              <a:rPr lang="en-US" dirty="0" err="1">
                <a:solidFill>
                  <a:schemeClr val="accent6">
                    <a:lumMod val="75000"/>
                  </a:schemeClr>
                </a:solidFill>
              </a:rPr>
              <a:t>var_name</a:t>
            </a:r>
            <a:r>
              <a:rPr lang="en-US" dirty="0">
                <a:solidFill>
                  <a:schemeClr val="accent6">
                    <a:lumMod val="75000"/>
                  </a:schemeClr>
                </a:solidFill>
              </a:rPr>
              <a:t> </a:t>
            </a:r>
            <a:r>
              <a:rPr lang="en-US" dirty="0" err="1">
                <a:solidFill>
                  <a:srgbClr val="0070C0"/>
                </a:solidFill>
              </a:rPr>
              <a:t>data_type</a:t>
            </a:r>
            <a:r>
              <a:rPr lang="en-US" dirty="0">
                <a:solidFill>
                  <a:srgbClr val="0070C0"/>
                </a:solidFill>
              </a:rPr>
              <a:t> </a:t>
            </a:r>
            <a:r>
              <a:rPr lang="en-US" dirty="0">
                <a:solidFill>
                  <a:schemeClr val="accent1"/>
                </a:solidFill>
              </a:rPr>
              <a:t>[:= expression];</a:t>
            </a:r>
          </a:p>
          <a:p>
            <a:pPr algn="ctr"/>
            <a:endParaRPr lang="en-US" dirty="0"/>
          </a:p>
        </p:txBody>
      </p:sp>
      <p:sp>
        <p:nvSpPr>
          <p:cNvPr id="5" name="Rectangle 4">
            <a:extLst>
              <a:ext uri="{FF2B5EF4-FFF2-40B4-BE49-F238E27FC236}">
                <a16:creationId xmlns:a16="http://schemas.microsoft.com/office/drawing/2014/main" id="{0D6BB526-49BA-462C-A476-537F0F46E041}"/>
              </a:ext>
            </a:extLst>
          </p:cNvPr>
          <p:cNvSpPr/>
          <p:nvPr/>
        </p:nvSpPr>
        <p:spPr>
          <a:xfrm>
            <a:off x="6096000" y="1023921"/>
            <a:ext cx="4996052" cy="2088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accent6">
                    <a:lumMod val="60000"/>
                    <a:lumOff val="40000"/>
                  </a:schemeClr>
                </a:solidFill>
                <a:latin typeface="Courier New" panose="02070309020205020404" pitchFamily="49" charset="0"/>
              </a:rPr>
              <a:t>do $$ </a:t>
            </a:r>
          </a:p>
          <a:p>
            <a:r>
              <a:rPr lang="en-US" sz="1600" dirty="0">
                <a:solidFill>
                  <a:schemeClr val="accent6">
                    <a:lumMod val="60000"/>
                    <a:lumOff val="40000"/>
                  </a:schemeClr>
                </a:solidFill>
                <a:latin typeface="Courier New" panose="02070309020205020404" pitchFamily="49" charset="0"/>
              </a:rPr>
              <a:t>declare</a:t>
            </a:r>
          </a:p>
          <a:p>
            <a:r>
              <a:rPr lang="en-US" sz="1600" dirty="0">
                <a:solidFill>
                  <a:schemeClr val="bg1"/>
                </a:solidFill>
                <a:latin typeface="Courier New" panose="02070309020205020404" pitchFamily="49" charset="0"/>
              </a:rPr>
              <a:t>   counter    integer := 1;</a:t>
            </a:r>
          </a:p>
          <a:p>
            <a:r>
              <a:rPr lang="en-US" sz="1600" dirty="0">
                <a:solidFill>
                  <a:schemeClr val="bg1"/>
                </a:solidFill>
                <a:latin typeface="Courier New" panose="02070309020205020404" pitchFamily="49" charset="0"/>
              </a:rPr>
              <a:t>   </a:t>
            </a:r>
            <a:r>
              <a:rPr lang="en-US" sz="1600" dirty="0" err="1">
                <a:solidFill>
                  <a:schemeClr val="bg1"/>
                </a:solidFill>
                <a:latin typeface="Courier New" panose="02070309020205020404" pitchFamily="49" charset="0"/>
              </a:rPr>
              <a:t>first_name</a:t>
            </a:r>
            <a:r>
              <a:rPr lang="en-US" sz="1600" dirty="0">
                <a:solidFill>
                  <a:schemeClr val="bg1"/>
                </a:solidFill>
                <a:latin typeface="Courier New" panose="02070309020205020404" pitchFamily="49" charset="0"/>
              </a:rPr>
              <a:t> varchar(50);</a:t>
            </a:r>
          </a:p>
          <a:p>
            <a:r>
              <a:rPr lang="en-US" sz="1600" dirty="0">
                <a:solidFill>
                  <a:schemeClr val="bg1"/>
                </a:solidFill>
                <a:latin typeface="Courier New" panose="02070309020205020404" pitchFamily="49" charset="0"/>
              </a:rPr>
              <a:t>   </a:t>
            </a:r>
            <a:r>
              <a:rPr lang="en-US" sz="1600" dirty="0" err="1">
                <a:solidFill>
                  <a:schemeClr val="bg1"/>
                </a:solidFill>
                <a:latin typeface="Courier New" panose="02070309020205020404" pitchFamily="49" charset="0"/>
              </a:rPr>
              <a:t>last_name</a:t>
            </a:r>
            <a:r>
              <a:rPr lang="en-US" sz="1600" dirty="0">
                <a:solidFill>
                  <a:schemeClr val="bg1"/>
                </a:solidFill>
                <a:latin typeface="Courier New" panose="02070309020205020404" pitchFamily="49" charset="0"/>
              </a:rPr>
              <a:t>  varchar(50); </a:t>
            </a:r>
          </a:p>
          <a:p>
            <a:r>
              <a:rPr lang="en-US" sz="1600" dirty="0">
                <a:solidFill>
                  <a:schemeClr val="accent6">
                    <a:lumMod val="60000"/>
                    <a:lumOff val="40000"/>
                  </a:schemeClr>
                </a:solidFill>
                <a:latin typeface="Courier New" panose="02070309020205020404" pitchFamily="49" charset="0"/>
              </a:rPr>
              <a:t>begin </a:t>
            </a:r>
          </a:p>
          <a:p>
            <a:r>
              <a:rPr lang="en-US" sz="1600" dirty="0">
                <a:solidFill>
                  <a:schemeClr val="bg1"/>
                </a:solidFill>
                <a:latin typeface="Courier New" panose="02070309020205020404" pitchFamily="49" charset="0"/>
              </a:rPr>
              <a:t>/*do something*/</a:t>
            </a:r>
          </a:p>
          <a:p>
            <a:r>
              <a:rPr lang="en-US" sz="1600" dirty="0">
                <a:solidFill>
                  <a:schemeClr val="accent6">
                    <a:lumMod val="60000"/>
                    <a:lumOff val="40000"/>
                  </a:schemeClr>
                </a:solidFill>
                <a:latin typeface="Courier New" panose="02070309020205020404" pitchFamily="49" charset="0"/>
              </a:rPr>
              <a:t>end $$;</a:t>
            </a:r>
          </a:p>
        </p:txBody>
      </p:sp>
      <p:sp>
        <p:nvSpPr>
          <p:cNvPr id="11" name="Rectangle 10">
            <a:extLst>
              <a:ext uri="{FF2B5EF4-FFF2-40B4-BE49-F238E27FC236}">
                <a16:creationId xmlns:a16="http://schemas.microsoft.com/office/drawing/2014/main" id="{20723979-45F2-44C1-962B-58B5B164CA49}"/>
              </a:ext>
            </a:extLst>
          </p:cNvPr>
          <p:cNvSpPr/>
          <p:nvPr/>
        </p:nvSpPr>
        <p:spPr>
          <a:xfrm>
            <a:off x="6096000" y="3428997"/>
            <a:ext cx="4996052" cy="2405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accent6">
                    <a:lumMod val="60000"/>
                    <a:lumOff val="40000"/>
                  </a:schemeClr>
                </a:solidFill>
                <a:latin typeface="Courier New" panose="02070309020205020404" pitchFamily="49" charset="0"/>
              </a:rPr>
              <a:t>do $$ </a:t>
            </a:r>
          </a:p>
          <a:p>
            <a:r>
              <a:rPr lang="en-US" sz="1600" dirty="0">
                <a:solidFill>
                  <a:schemeClr val="accent6">
                    <a:lumMod val="60000"/>
                    <a:lumOff val="40000"/>
                  </a:schemeClr>
                </a:solidFill>
                <a:latin typeface="Courier New" panose="02070309020205020404" pitchFamily="49" charset="0"/>
              </a:rPr>
              <a:t>declare</a:t>
            </a:r>
          </a:p>
          <a:p>
            <a:r>
              <a:rPr lang="en-US" sz="1600" dirty="0">
                <a:solidFill>
                  <a:schemeClr val="accent6">
                    <a:lumMod val="60000"/>
                    <a:lumOff val="40000"/>
                  </a:schemeClr>
                </a:solidFill>
                <a:latin typeface="Courier New" panose="02070309020205020404" pitchFamily="49" charset="0"/>
              </a:rPr>
              <a:t>   </a:t>
            </a:r>
            <a:r>
              <a:rPr lang="en-US" sz="1600" dirty="0" err="1">
                <a:solidFill>
                  <a:schemeClr val="bg1"/>
                </a:solidFill>
                <a:latin typeface="Courier New" panose="02070309020205020404" pitchFamily="49" charset="0"/>
              </a:rPr>
              <a:t>p_title</a:t>
            </a:r>
            <a:r>
              <a:rPr lang="en-US" sz="1600" dirty="0">
                <a:solidFill>
                  <a:schemeClr val="bg1"/>
                </a:solidFill>
                <a:latin typeface="Courier New" panose="02070309020205020404" pitchFamily="49" charset="0"/>
              </a:rPr>
              <a:t> text;</a:t>
            </a:r>
          </a:p>
          <a:p>
            <a:r>
              <a:rPr lang="en-US" sz="1600" dirty="0">
                <a:solidFill>
                  <a:schemeClr val="accent6">
                    <a:lumMod val="60000"/>
                    <a:lumOff val="40000"/>
                  </a:schemeClr>
                </a:solidFill>
                <a:latin typeface="Courier New" panose="02070309020205020404" pitchFamily="49" charset="0"/>
              </a:rPr>
              <a:t>begin </a:t>
            </a:r>
          </a:p>
          <a:p>
            <a:r>
              <a:rPr lang="en-US" sz="1600" dirty="0">
                <a:solidFill>
                  <a:schemeClr val="accent6">
                    <a:lumMod val="60000"/>
                    <a:lumOff val="40000"/>
                  </a:schemeClr>
                </a:solidFill>
                <a:latin typeface="Courier New" panose="02070309020205020404" pitchFamily="49" charset="0"/>
              </a:rPr>
              <a:t>   </a:t>
            </a:r>
            <a:r>
              <a:rPr lang="en-US" sz="1600" dirty="0">
                <a:solidFill>
                  <a:schemeClr val="bg1"/>
                </a:solidFill>
                <a:latin typeface="Courier New" panose="02070309020205020404" pitchFamily="49" charset="0"/>
              </a:rPr>
              <a:t>select title</a:t>
            </a:r>
          </a:p>
          <a:p>
            <a:r>
              <a:rPr lang="en-US" sz="1600" dirty="0">
                <a:solidFill>
                  <a:schemeClr val="bg1"/>
                </a:solidFill>
                <a:latin typeface="Courier New" panose="02070309020205020404" pitchFamily="49" charset="0"/>
              </a:rPr>
              <a:t>   into </a:t>
            </a:r>
            <a:r>
              <a:rPr lang="en-US" sz="1600" dirty="0" err="1">
                <a:solidFill>
                  <a:schemeClr val="bg1"/>
                </a:solidFill>
                <a:latin typeface="Courier New" panose="02070309020205020404" pitchFamily="49" charset="0"/>
              </a:rPr>
              <a:t>p_title</a:t>
            </a:r>
            <a:endParaRPr lang="en-US" sz="1600" dirty="0">
              <a:solidFill>
                <a:schemeClr val="bg1"/>
              </a:solidFill>
              <a:latin typeface="Courier New" panose="02070309020205020404" pitchFamily="49" charset="0"/>
            </a:endParaRPr>
          </a:p>
          <a:p>
            <a:r>
              <a:rPr lang="en-US" sz="1600" dirty="0">
                <a:solidFill>
                  <a:schemeClr val="bg1"/>
                </a:solidFill>
                <a:latin typeface="Courier New" panose="02070309020205020404" pitchFamily="49" charset="0"/>
              </a:rPr>
              <a:t>   from </a:t>
            </a:r>
            <a:r>
              <a:rPr lang="en-US" sz="1600" dirty="0" err="1">
                <a:solidFill>
                  <a:schemeClr val="bg1"/>
                </a:solidFill>
                <a:latin typeface="Courier New" panose="02070309020205020404" pitchFamily="49" charset="0"/>
              </a:rPr>
              <a:t>some_table</a:t>
            </a:r>
            <a:endParaRPr lang="en-US" sz="1600" dirty="0">
              <a:solidFill>
                <a:schemeClr val="bg1"/>
              </a:solidFill>
              <a:latin typeface="Courier New" panose="02070309020205020404" pitchFamily="49" charset="0"/>
            </a:endParaRPr>
          </a:p>
          <a:p>
            <a:r>
              <a:rPr lang="en-US" sz="1600" dirty="0">
                <a:solidFill>
                  <a:schemeClr val="bg1"/>
                </a:solidFill>
                <a:latin typeface="Courier New" panose="02070309020205020404" pitchFamily="49" charset="0"/>
              </a:rPr>
              <a:t>   where id = 999;</a:t>
            </a:r>
          </a:p>
          <a:p>
            <a:r>
              <a:rPr lang="en-US" sz="1600" dirty="0">
                <a:solidFill>
                  <a:schemeClr val="accent6">
                    <a:lumMod val="60000"/>
                    <a:lumOff val="40000"/>
                  </a:schemeClr>
                </a:solidFill>
                <a:latin typeface="Courier New" panose="02070309020205020404" pitchFamily="49" charset="0"/>
              </a:rPr>
              <a:t>end; $$</a:t>
            </a:r>
          </a:p>
        </p:txBody>
      </p:sp>
    </p:spTree>
    <p:extLst>
      <p:ext uri="{BB962C8B-B14F-4D97-AF65-F5344CB8AC3E}">
        <p14:creationId xmlns:p14="http://schemas.microsoft.com/office/powerpoint/2010/main" val="3809553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A29CC0-7EAF-47C8-92B8-7848B91608B0}"/>
              </a:ext>
            </a:extLst>
          </p:cNvPr>
          <p:cNvSpPr>
            <a:spLocks noGrp="1"/>
          </p:cNvSpPr>
          <p:nvPr>
            <p:ph type="title"/>
          </p:nvPr>
        </p:nvSpPr>
        <p:spPr/>
        <p:txBody>
          <a:bodyPr/>
          <a:lstStyle/>
          <a:p>
            <a:r>
              <a:rPr lang="en-US" b="1" dirty="0"/>
              <a:t>TYPE and ROWTYPE </a:t>
            </a:r>
          </a:p>
        </p:txBody>
      </p:sp>
      <p:sp>
        <p:nvSpPr>
          <p:cNvPr id="6" name="TextBox 5">
            <a:extLst>
              <a:ext uri="{FF2B5EF4-FFF2-40B4-BE49-F238E27FC236}">
                <a16:creationId xmlns:a16="http://schemas.microsoft.com/office/drawing/2014/main" id="{0A74664A-60BA-4A6B-98F5-7EB160698993}"/>
              </a:ext>
            </a:extLst>
          </p:cNvPr>
          <p:cNvSpPr txBox="1"/>
          <p:nvPr/>
        </p:nvSpPr>
        <p:spPr>
          <a:xfrm>
            <a:off x="480488" y="1271115"/>
            <a:ext cx="4759288" cy="1114540"/>
          </a:xfrm>
          <a:custGeom>
            <a:avLst/>
            <a:gdLst>
              <a:gd name="connsiteX0" fmla="*/ 0 w 4759288"/>
              <a:gd name="connsiteY0" fmla="*/ 0 h 1114540"/>
              <a:gd name="connsiteX1" fmla="*/ 547318 w 4759288"/>
              <a:gd name="connsiteY1" fmla="*/ 0 h 1114540"/>
              <a:gd name="connsiteX2" fmla="*/ 999450 w 4759288"/>
              <a:gd name="connsiteY2" fmla="*/ 0 h 1114540"/>
              <a:gd name="connsiteX3" fmla="*/ 1499176 w 4759288"/>
              <a:gd name="connsiteY3" fmla="*/ 0 h 1114540"/>
              <a:gd name="connsiteX4" fmla="*/ 2094087 w 4759288"/>
              <a:gd name="connsiteY4" fmla="*/ 0 h 1114540"/>
              <a:gd name="connsiteX5" fmla="*/ 2593812 w 4759288"/>
              <a:gd name="connsiteY5" fmla="*/ 0 h 1114540"/>
              <a:gd name="connsiteX6" fmla="*/ 3093537 w 4759288"/>
              <a:gd name="connsiteY6" fmla="*/ 0 h 1114540"/>
              <a:gd name="connsiteX7" fmla="*/ 3688448 w 4759288"/>
              <a:gd name="connsiteY7" fmla="*/ 0 h 1114540"/>
              <a:gd name="connsiteX8" fmla="*/ 4759288 w 4759288"/>
              <a:gd name="connsiteY8" fmla="*/ 0 h 1114540"/>
              <a:gd name="connsiteX9" fmla="*/ 4759288 w 4759288"/>
              <a:gd name="connsiteY9" fmla="*/ 534979 h 1114540"/>
              <a:gd name="connsiteX10" fmla="*/ 4759288 w 4759288"/>
              <a:gd name="connsiteY10" fmla="*/ 1114540 h 1114540"/>
              <a:gd name="connsiteX11" fmla="*/ 4307156 w 4759288"/>
              <a:gd name="connsiteY11" fmla="*/ 1114540 h 1114540"/>
              <a:gd name="connsiteX12" fmla="*/ 3664652 w 4759288"/>
              <a:gd name="connsiteY12" fmla="*/ 1114540 h 1114540"/>
              <a:gd name="connsiteX13" fmla="*/ 3212519 w 4759288"/>
              <a:gd name="connsiteY13" fmla="*/ 1114540 h 1114540"/>
              <a:gd name="connsiteX14" fmla="*/ 2617608 w 4759288"/>
              <a:gd name="connsiteY14" fmla="*/ 1114540 h 1114540"/>
              <a:gd name="connsiteX15" fmla="*/ 2165476 w 4759288"/>
              <a:gd name="connsiteY15" fmla="*/ 1114540 h 1114540"/>
              <a:gd name="connsiteX16" fmla="*/ 1665751 w 4759288"/>
              <a:gd name="connsiteY16" fmla="*/ 1114540 h 1114540"/>
              <a:gd name="connsiteX17" fmla="*/ 1023247 w 4759288"/>
              <a:gd name="connsiteY17" fmla="*/ 1114540 h 1114540"/>
              <a:gd name="connsiteX18" fmla="*/ 0 w 4759288"/>
              <a:gd name="connsiteY18" fmla="*/ 1114540 h 1114540"/>
              <a:gd name="connsiteX19" fmla="*/ 0 w 4759288"/>
              <a:gd name="connsiteY19" fmla="*/ 590706 h 1114540"/>
              <a:gd name="connsiteX20" fmla="*/ 0 w 4759288"/>
              <a:gd name="connsiteY20" fmla="*/ 0 h 111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759288" h="1114540" fill="none" extrusionOk="0">
                <a:moveTo>
                  <a:pt x="0" y="0"/>
                </a:moveTo>
                <a:cubicBezTo>
                  <a:pt x="168702" y="-23749"/>
                  <a:pt x="348582" y="39085"/>
                  <a:pt x="547318" y="0"/>
                </a:cubicBezTo>
                <a:cubicBezTo>
                  <a:pt x="746054" y="-39085"/>
                  <a:pt x="882648" y="25593"/>
                  <a:pt x="999450" y="0"/>
                </a:cubicBezTo>
                <a:cubicBezTo>
                  <a:pt x="1116252" y="-25593"/>
                  <a:pt x="1340741" y="6300"/>
                  <a:pt x="1499176" y="0"/>
                </a:cubicBezTo>
                <a:cubicBezTo>
                  <a:pt x="1657611" y="-6300"/>
                  <a:pt x="1928673" y="19697"/>
                  <a:pt x="2094087" y="0"/>
                </a:cubicBezTo>
                <a:cubicBezTo>
                  <a:pt x="2259501" y="-19697"/>
                  <a:pt x="2350994" y="44983"/>
                  <a:pt x="2593812" y="0"/>
                </a:cubicBezTo>
                <a:cubicBezTo>
                  <a:pt x="2836631" y="-44983"/>
                  <a:pt x="2872124" y="13255"/>
                  <a:pt x="3093537" y="0"/>
                </a:cubicBezTo>
                <a:cubicBezTo>
                  <a:pt x="3314951" y="-13255"/>
                  <a:pt x="3403923" y="10498"/>
                  <a:pt x="3688448" y="0"/>
                </a:cubicBezTo>
                <a:cubicBezTo>
                  <a:pt x="3972973" y="-10498"/>
                  <a:pt x="4517659" y="53993"/>
                  <a:pt x="4759288" y="0"/>
                </a:cubicBezTo>
                <a:cubicBezTo>
                  <a:pt x="4765394" y="133712"/>
                  <a:pt x="4747114" y="286251"/>
                  <a:pt x="4759288" y="534979"/>
                </a:cubicBezTo>
                <a:cubicBezTo>
                  <a:pt x="4771462" y="783707"/>
                  <a:pt x="4731748" y="958762"/>
                  <a:pt x="4759288" y="1114540"/>
                </a:cubicBezTo>
                <a:cubicBezTo>
                  <a:pt x="4623358" y="1132699"/>
                  <a:pt x="4502174" y="1076352"/>
                  <a:pt x="4307156" y="1114540"/>
                </a:cubicBezTo>
                <a:cubicBezTo>
                  <a:pt x="4112138" y="1152728"/>
                  <a:pt x="3879705" y="1040678"/>
                  <a:pt x="3664652" y="1114540"/>
                </a:cubicBezTo>
                <a:cubicBezTo>
                  <a:pt x="3449599" y="1188402"/>
                  <a:pt x="3314801" y="1094344"/>
                  <a:pt x="3212519" y="1114540"/>
                </a:cubicBezTo>
                <a:cubicBezTo>
                  <a:pt x="3110237" y="1134736"/>
                  <a:pt x="2736908" y="1072167"/>
                  <a:pt x="2617608" y="1114540"/>
                </a:cubicBezTo>
                <a:cubicBezTo>
                  <a:pt x="2498308" y="1156913"/>
                  <a:pt x="2312294" y="1107236"/>
                  <a:pt x="2165476" y="1114540"/>
                </a:cubicBezTo>
                <a:cubicBezTo>
                  <a:pt x="2018658" y="1121844"/>
                  <a:pt x="1793444" y="1065589"/>
                  <a:pt x="1665751" y="1114540"/>
                </a:cubicBezTo>
                <a:cubicBezTo>
                  <a:pt x="1538058" y="1163491"/>
                  <a:pt x="1271652" y="1098139"/>
                  <a:pt x="1023247" y="1114540"/>
                </a:cubicBezTo>
                <a:cubicBezTo>
                  <a:pt x="774842" y="1130941"/>
                  <a:pt x="487560" y="1016859"/>
                  <a:pt x="0" y="1114540"/>
                </a:cubicBezTo>
                <a:cubicBezTo>
                  <a:pt x="-51726" y="870530"/>
                  <a:pt x="20524" y="750593"/>
                  <a:pt x="0" y="590706"/>
                </a:cubicBezTo>
                <a:cubicBezTo>
                  <a:pt x="-20524" y="430819"/>
                  <a:pt x="39919" y="243378"/>
                  <a:pt x="0" y="0"/>
                </a:cubicBezTo>
                <a:close/>
              </a:path>
              <a:path w="4759288" h="1114540" stroke="0" extrusionOk="0">
                <a:moveTo>
                  <a:pt x="0" y="0"/>
                </a:moveTo>
                <a:cubicBezTo>
                  <a:pt x="189971" y="-39335"/>
                  <a:pt x="466366" y="55931"/>
                  <a:pt x="642504" y="0"/>
                </a:cubicBezTo>
                <a:cubicBezTo>
                  <a:pt x="818642" y="-55931"/>
                  <a:pt x="1058680" y="61955"/>
                  <a:pt x="1332601" y="0"/>
                </a:cubicBezTo>
                <a:cubicBezTo>
                  <a:pt x="1606522" y="-61955"/>
                  <a:pt x="1619033" y="17653"/>
                  <a:pt x="1879919" y="0"/>
                </a:cubicBezTo>
                <a:cubicBezTo>
                  <a:pt x="2140805" y="-17653"/>
                  <a:pt x="2320605" y="36749"/>
                  <a:pt x="2570016" y="0"/>
                </a:cubicBezTo>
                <a:cubicBezTo>
                  <a:pt x="2819427" y="-36749"/>
                  <a:pt x="2948359" y="65884"/>
                  <a:pt x="3260112" y="0"/>
                </a:cubicBezTo>
                <a:cubicBezTo>
                  <a:pt x="3571865" y="-65884"/>
                  <a:pt x="3674433" y="54915"/>
                  <a:pt x="3807430" y="0"/>
                </a:cubicBezTo>
                <a:cubicBezTo>
                  <a:pt x="3940427" y="-54915"/>
                  <a:pt x="4479801" y="27741"/>
                  <a:pt x="4759288" y="0"/>
                </a:cubicBezTo>
                <a:cubicBezTo>
                  <a:pt x="4762560" y="200696"/>
                  <a:pt x="4732622" y="447515"/>
                  <a:pt x="4759288" y="568415"/>
                </a:cubicBezTo>
                <a:cubicBezTo>
                  <a:pt x="4785954" y="689315"/>
                  <a:pt x="4758165" y="965563"/>
                  <a:pt x="4759288" y="1114540"/>
                </a:cubicBezTo>
                <a:cubicBezTo>
                  <a:pt x="4623011" y="1124720"/>
                  <a:pt x="4378269" y="1081157"/>
                  <a:pt x="4259563" y="1114540"/>
                </a:cubicBezTo>
                <a:cubicBezTo>
                  <a:pt x="4140858" y="1147923"/>
                  <a:pt x="3986608" y="1061151"/>
                  <a:pt x="3807430" y="1114540"/>
                </a:cubicBezTo>
                <a:cubicBezTo>
                  <a:pt x="3628252" y="1167929"/>
                  <a:pt x="3473389" y="1091729"/>
                  <a:pt x="3260112" y="1114540"/>
                </a:cubicBezTo>
                <a:cubicBezTo>
                  <a:pt x="3046835" y="1137351"/>
                  <a:pt x="2872009" y="1050905"/>
                  <a:pt x="2570016" y="1114540"/>
                </a:cubicBezTo>
                <a:cubicBezTo>
                  <a:pt x="2268023" y="1178175"/>
                  <a:pt x="2181354" y="1064103"/>
                  <a:pt x="2070290" y="1114540"/>
                </a:cubicBezTo>
                <a:cubicBezTo>
                  <a:pt x="1959226" y="1164977"/>
                  <a:pt x="1622048" y="1055404"/>
                  <a:pt x="1380194" y="1114540"/>
                </a:cubicBezTo>
                <a:cubicBezTo>
                  <a:pt x="1138340" y="1173676"/>
                  <a:pt x="963014" y="1042314"/>
                  <a:pt x="690097" y="1114540"/>
                </a:cubicBezTo>
                <a:cubicBezTo>
                  <a:pt x="417180" y="1186766"/>
                  <a:pt x="340092" y="1047228"/>
                  <a:pt x="0" y="1114540"/>
                </a:cubicBezTo>
                <a:cubicBezTo>
                  <a:pt x="-22397" y="878068"/>
                  <a:pt x="21051" y="666213"/>
                  <a:pt x="0" y="546125"/>
                </a:cubicBezTo>
                <a:cubicBezTo>
                  <a:pt x="-21051" y="426037"/>
                  <a:pt x="16445" y="141849"/>
                  <a:pt x="0" y="0"/>
                </a:cubicBezTo>
                <a:close/>
              </a:path>
            </a:pathLst>
          </a:custGeom>
          <a:solidFill>
            <a:schemeClr val="accent4">
              <a:lumMod val="20000"/>
              <a:lumOff val="80000"/>
            </a:schemeClr>
          </a:solidFill>
          <a:ln>
            <a:solidFill>
              <a:schemeClr val="bg1"/>
            </a:solidFill>
            <a:extLst>
              <a:ext uri="{C807C97D-BFC1-408E-A445-0C87EB9F89A2}">
                <ask:lineSketchStyleProps xmlns:ask="http://schemas.microsoft.com/office/drawing/2018/sketchyshapes" sd="3325784246">
                  <a:prstGeom prst="rect">
                    <a:avLst/>
                  </a:prstGeom>
                  <ask:type>
                    <ask:lineSketchScribble/>
                  </ask:type>
                </ask:lineSketchStyleProps>
              </a:ext>
            </a:extLst>
          </a:ln>
          <a:effectLst/>
        </p:spPr>
        <p:txBody>
          <a:bodyPr/>
          <a:lstStyle>
            <a:defPPr>
              <a:defRPr lang="en-US"/>
            </a:defPPr>
            <a:lvl1pPr indent="0">
              <a:lnSpc>
                <a:spcPct val="150000"/>
              </a:lnSpc>
              <a:spcBef>
                <a:spcPct val="20000"/>
              </a:spcBef>
              <a:buClr>
                <a:schemeClr val="accent2"/>
              </a:buClr>
              <a:buSzPct val="140000"/>
              <a:buFont typeface="Arial"/>
              <a:buNone/>
              <a:defRPr sz="2000" b="1">
                <a:solidFill>
                  <a:schemeClr val="accent6">
                    <a:lumMod val="75000"/>
                  </a:schemeClr>
                </a:solidFill>
                <a:latin typeface="+mj-lt"/>
                <a:cs typeface="Trebuchet MS"/>
              </a:defRPr>
            </a:lvl1pPr>
            <a:lvl2pPr marL="742950" indent="-285750">
              <a:spcBef>
                <a:spcPct val="20000"/>
              </a:spcBef>
              <a:buFont typeface="Arial"/>
              <a:buChar char="–"/>
              <a:defRPr>
                <a:latin typeface="Trebuchet MS"/>
                <a:cs typeface="Trebuchet MS"/>
              </a:defRPr>
            </a:lvl2pPr>
            <a:lvl3pPr marL="1143000" indent="-228600">
              <a:spcBef>
                <a:spcPct val="20000"/>
              </a:spcBef>
              <a:buFont typeface="Arial"/>
              <a:buChar char="•"/>
              <a:defRPr sz="1600">
                <a:latin typeface="Trebuchet MS"/>
                <a:cs typeface="Trebuchet MS"/>
              </a:defRPr>
            </a:lvl3pPr>
            <a:lvl4pPr marL="1600200" indent="-228600">
              <a:spcBef>
                <a:spcPct val="20000"/>
              </a:spcBef>
              <a:buFont typeface="Arial"/>
              <a:buChar char="–"/>
              <a:defRPr sz="1300">
                <a:latin typeface="Trebuchet MS"/>
                <a:cs typeface="Trebuchet MS"/>
              </a:defRPr>
            </a:lvl4pPr>
            <a:lvl5pPr marL="2057400" indent="-228600">
              <a:spcBef>
                <a:spcPct val="20000"/>
              </a:spcBef>
              <a:buFont typeface="Arial"/>
              <a:buChar char="»"/>
              <a:defRPr sz="1100">
                <a:latin typeface="Trebuchet MS"/>
                <a:cs typeface="Trebuchet MS"/>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dirty="0" err="1"/>
              <a:t>var_name</a:t>
            </a:r>
            <a:r>
              <a:rPr lang="en-US" dirty="0"/>
              <a:t> </a:t>
            </a:r>
            <a:r>
              <a:rPr lang="en-US" dirty="0" err="1">
                <a:solidFill>
                  <a:srgbClr val="0070C0"/>
                </a:solidFill>
              </a:rPr>
              <a:t>table_name.column_name%type</a:t>
            </a:r>
            <a:r>
              <a:rPr lang="en-US" dirty="0">
                <a:solidFill>
                  <a:srgbClr val="0070C0"/>
                </a:solidFill>
              </a:rPr>
              <a:t>;</a:t>
            </a:r>
          </a:p>
          <a:p>
            <a:r>
              <a:rPr lang="en-US" dirty="0" err="1"/>
              <a:t>var_name</a:t>
            </a:r>
            <a:r>
              <a:rPr lang="en-US" dirty="0"/>
              <a:t> </a:t>
            </a:r>
            <a:r>
              <a:rPr lang="en-US" dirty="0" err="1">
                <a:solidFill>
                  <a:srgbClr val="0070C0"/>
                </a:solidFill>
              </a:rPr>
              <a:t>var_name%type</a:t>
            </a:r>
            <a:r>
              <a:rPr lang="en-US" dirty="0">
                <a:solidFill>
                  <a:srgbClr val="0070C0"/>
                </a:solidFill>
              </a:rPr>
              <a:t>;</a:t>
            </a:r>
          </a:p>
          <a:p>
            <a:endParaRPr lang="en-US" dirty="0">
              <a:solidFill>
                <a:schemeClr val="accent1"/>
              </a:solidFill>
            </a:endParaRPr>
          </a:p>
        </p:txBody>
      </p:sp>
      <p:sp>
        <p:nvSpPr>
          <p:cNvPr id="8" name="TextBox 7">
            <a:extLst>
              <a:ext uri="{FF2B5EF4-FFF2-40B4-BE49-F238E27FC236}">
                <a16:creationId xmlns:a16="http://schemas.microsoft.com/office/drawing/2014/main" id="{CB984A9D-E1D2-4300-AA31-046C4553FB75}"/>
              </a:ext>
            </a:extLst>
          </p:cNvPr>
          <p:cNvSpPr txBox="1"/>
          <p:nvPr/>
        </p:nvSpPr>
        <p:spPr>
          <a:xfrm>
            <a:off x="480488" y="3124875"/>
            <a:ext cx="4759288" cy="1114540"/>
          </a:xfrm>
          <a:custGeom>
            <a:avLst/>
            <a:gdLst>
              <a:gd name="connsiteX0" fmla="*/ 0 w 4759288"/>
              <a:gd name="connsiteY0" fmla="*/ 0 h 1114540"/>
              <a:gd name="connsiteX1" fmla="*/ 547318 w 4759288"/>
              <a:gd name="connsiteY1" fmla="*/ 0 h 1114540"/>
              <a:gd name="connsiteX2" fmla="*/ 999450 w 4759288"/>
              <a:gd name="connsiteY2" fmla="*/ 0 h 1114540"/>
              <a:gd name="connsiteX3" fmla="*/ 1499176 w 4759288"/>
              <a:gd name="connsiteY3" fmla="*/ 0 h 1114540"/>
              <a:gd name="connsiteX4" fmla="*/ 2094087 w 4759288"/>
              <a:gd name="connsiteY4" fmla="*/ 0 h 1114540"/>
              <a:gd name="connsiteX5" fmla="*/ 2593812 w 4759288"/>
              <a:gd name="connsiteY5" fmla="*/ 0 h 1114540"/>
              <a:gd name="connsiteX6" fmla="*/ 3093537 w 4759288"/>
              <a:gd name="connsiteY6" fmla="*/ 0 h 1114540"/>
              <a:gd name="connsiteX7" fmla="*/ 3688448 w 4759288"/>
              <a:gd name="connsiteY7" fmla="*/ 0 h 1114540"/>
              <a:gd name="connsiteX8" fmla="*/ 4759288 w 4759288"/>
              <a:gd name="connsiteY8" fmla="*/ 0 h 1114540"/>
              <a:gd name="connsiteX9" fmla="*/ 4759288 w 4759288"/>
              <a:gd name="connsiteY9" fmla="*/ 534979 h 1114540"/>
              <a:gd name="connsiteX10" fmla="*/ 4759288 w 4759288"/>
              <a:gd name="connsiteY10" fmla="*/ 1114540 h 1114540"/>
              <a:gd name="connsiteX11" fmla="*/ 4307156 w 4759288"/>
              <a:gd name="connsiteY11" fmla="*/ 1114540 h 1114540"/>
              <a:gd name="connsiteX12" fmla="*/ 3664652 w 4759288"/>
              <a:gd name="connsiteY12" fmla="*/ 1114540 h 1114540"/>
              <a:gd name="connsiteX13" fmla="*/ 3212519 w 4759288"/>
              <a:gd name="connsiteY13" fmla="*/ 1114540 h 1114540"/>
              <a:gd name="connsiteX14" fmla="*/ 2617608 w 4759288"/>
              <a:gd name="connsiteY14" fmla="*/ 1114540 h 1114540"/>
              <a:gd name="connsiteX15" fmla="*/ 2165476 w 4759288"/>
              <a:gd name="connsiteY15" fmla="*/ 1114540 h 1114540"/>
              <a:gd name="connsiteX16" fmla="*/ 1665751 w 4759288"/>
              <a:gd name="connsiteY16" fmla="*/ 1114540 h 1114540"/>
              <a:gd name="connsiteX17" fmla="*/ 1023247 w 4759288"/>
              <a:gd name="connsiteY17" fmla="*/ 1114540 h 1114540"/>
              <a:gd name="connsiteX18" fmla="*/ 0 w 4759288"/>
              <a:gd name="connsiteY18" fmla="*/ 1114540 h 1114540"/>
              <a:gd name="connsiteX19" fmla="*/ 0 w 4759288"/>
              <a:gd name="connsiteY19" fmla="*/ 590706 h 1114540"/>
              <a:gd name="connsiteX20" fmla="*/ 0 w 4759288"/>
              <a:gd name="connsiteY20" fmla="*/ 0 h 111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759288" h="1114540" fill="none" extrusionOk="0">
                <a:moveTo>
                  <a:pt x="0" y="0"/>
                </a:moveTo>
                <a:cubicBezTo>
                  <a:pt x="168702" y="-23749"/>
                  <a:pt x="348582" y="39085"/>
                  <a:pt x="547318" y="0"/>
                </a:cubicBezTo>
                <a:cubicBezTo>
                  <a:pt x="746054" y="-39085"/>
                  <a:pt x="882648" y="25593"/>
                  <a:pt x="999450" y="0"/>
                </a:cubicBezTo>
                <a:cubicBezTo>
                  <a:pt x="1116252" y="-25593"/>
                  <a:pt x="1340741" y="6300"/>
                  <a:pt x="1499176" y="0"/>
                </a:cubicBezTo>
                <a:cubicBezTo>
                  <a:pt x="1657611" y="-6300"/>
                  <a:pt x="1928673" y="19697"/>
                  <a:pt x="2094087" y="0"/>
                </a:cubicBezTo>
                <a:cubicBezTo>
                  <a:pt x="2259501" y="-19697"/>
                  <a:pt x="2350994" y="44983"/>
                  <a:pt x="2593812" y="0"/>
                </a:cubicBezTo>
                <a:cubicBezTo>
                  <a:pt x="2836631" y="-44983"/>
                  <a:pt x="2872124" y="13255"/>
                  <a:pt x="3093537" y="0"/>
                </a:cubicBezTo>
                <a:cubicBezTo>
                  <a:pt x="3314951" y="-13255"/>
                  <a:pt x="3403923" y="10498"/>
                  <a:pt x="3688448" y="0"/>
                </a:cubicBezTo>
                <a:cubicBezTo>
                  <a:pt x="3972973" y="-10498"/>
                  <a:pt x="4517659" y="53993"/>
                  <a:pt x="4759288" y="0"/>
                </a:cubicBezTo>
                <a:cubicBezTo>
                  <a:pt x="4765394" y="133712"/>
                  <a:pt x="4747114" y="286251"/>
                  <a:pt x="4759288" y="534979"/>
                </a:cubicBezTo>
                <a:cubicBezTo>
                  <a:pt x="4771462" y="783707"/>
                  <a:pt x="4731748" y="958762"/>
                  <a:pt x="4759288" y="1114540"/>
                </a:cubicBezTo>
                <a:cubicBezTo>
                  <a:pt x="4623358" y="1132699"/>
                  <a:pt x="4502174" y="1076352"/>
                  <a:pt x="4307156" y="1114540"/>
                </a:cubicBezTo>
                <a:cubicBezTo>
                  <a:pt x="4112138" y="1152728"/>
                  <a:pt x="3879705" y="1040678"/>
                  <a:pt x="3664652" y="1114540"/>
                </a:cubicBezTo>
                <a:cubicBezTo>
                  <a:pt x="3449599" y="1188402"/>
                  <a:pt x="3314801" y="1094344"/>
                  <a:pt x="3212519" y="1114540"/>
                </a:cubicBezTo>
                <a:cubicBezTo>
                  <a:pt x="3110237" y="1134736"/>
                  <a:pt x="2736908" y="1072167"/>
                  <a:pt x="2617608" y="1114540"/>
                </a:cubicBezTo>
                <a:cubicBezTo>
                  <a:pt x="2498308" y="1156913"/>
                  <a:pt x="2312294" y="1107236"/>
                  <a:pt x="2165476" y="1114540"/>
                </a:cubicBezTo>
                <a:cubicBezTo>
                  <a:pt x="2018658" y="1121844"/>
                  <a:pt x="1793444" y="1065589"/>
                  <a:pt x="1665751" y="1114540"/>
                </a:cubicBezTo>
                <a:cubicBezTo>
                  <a:pt x="1538058" y="1163491"/>
                  <a:pt x="1271652" y="1098139"/>
                  <a:pt x="1023247" y="1114540"/>
                </a:cubicBezTo>
                <a:cubicBezTo>
                  <a:pt x="774842" y="1130941"/>
                  <a:pt x="487560" y="1016859"/>
                  <a:pt x="0" y="1114540"/>
                </a:cubicBezTo>
                <a:cubicBezTo>
                  <a:pt x="-51726" y="870530"/>
                  <a:pt x="20524" y="750593"/>
                  <a:pt x="0" y="590706"/>
                </a:cubicBezTo>
                <a:cubicBezTo>
                  <a:pt x="-20524" y="430819"/>
                  <a:pt x="39919" y="243378"/>
                  <a:pt x="0" y="0"/>
                </a:cubicBezTo>
                <a:close/>
              </a:path>
              <a:path w="4759288" h="1114540" stroke="0" extrusionOk="0">
                <a:moveTo>
                  <a:pt x="0" y="0"/>
                </a:moveTo>
                <a:cubicBezTo>
                  <a:pt x="189971" y="-39335"/>
                  <a:pt x="466366" y="55931"/>
                  <a:pt x="642504" y="0"/>
                </a:cubicBezTo>
                <a:cubicBezTo>
                  <a:pt x="818642" y="-55931"/>
                  <a:pt x="1058680" y="61955"/>
                  <a:pt x="1332601" y="0"/>
                </a:cubicBezTo>
                <a:cubicBezTo>
                  <a:pt x="1606522" y="-61955"/>
                  <a:pt x="1619033" y="17653"/>
                  <a:pt x="1879919" y="0"/>
                </a:cubicBezTo>
                <a:cubicBezTo>
                  <a:pt x="2140805" y="-17653"/>
                  <a:pt x="2320605" y="36749"/>
                  <a:pt x="2570016" y="0"/>
                </a:cubicBezTo>
                <a:cubicBezTo>
                  <a:pt x="2819427" y="-36749"/>
                  <a:pt x="2948359" y="65884"/>
                  <a:pt x="3260112" y="0"/>
                </a:cubicBezTo>
                <a:cubicBezTo>
                  <a:pt x="3571865" y="-65884"/>
                  <a:pt x="3674433" y="54915"/>
                  <a:pt x="3807430" y="0"/>
                </a:cubicBezTo>
                <a:cubicBezTo>
                  <a:pt x="3940427" y="-54915"/>
                  <a:pt x="4479801" y="27741"/>
                  <a:pt x="4759288" y="0"/>
                </a:cubicBezTo>
                <a:cubicBezTo>
                  <a:pt x="4762560" y="200696"/>
                  <a:pt x="4732622" y="447515"/>
                  <a:pt x="4759288" y="568415"/>
                </a:cubicBezTo>
                <a:cubicBezTo>
                  <a:pt x="4785954" y="689315"/>
                  <a:pt x="4758165" y="965563"/>
                  <a:pt x="4759288" y="1114540"/>
                </a:cubicBezTo>
                <a:cubicBezTo>
                  <a:pt x="4623011" y="1124720"/>
                  <a:pt x="4378269" y="1081157"/>
                  <a:pt x="4259563" y="1114540"/>
                </a:cubicBezTo>
                <a:cubicBezTo>
                  <a:pt x="4140858" y="1147923"/>
                  <a:pt x="3986608" y="1061151"/>
                  <a:pt x="3807430" y="1114540"/>
                </a:cubicBezTo>
                <a:cubicBezTo>
                  <a:pt x="3628252" y="1167929"/>
                  <a:pt x="3473389" y="1091729"/>
                  <a:pt x="3260112" y="1114540"/>
                </a:cubicBezTo>
                <a:cubicBezTo>
                  <a:pt x="3046835" y="1137351"/>
                  <a:pt x="2872009" y="1050905"/>
                  <a:pt x="2570016" y="1114540"/>
                </a:cubicBezTo>
                <a:cubicBezTo>
                  <a:pt x="2268023" y="1178175"/>
                  <a:pt x="2181354" y="1064103"/>
                  <a:pt x="2070290" y="1114540"/>
                </a:cubicBezTo>
                <a:cubicBezTo>
                  <a:pt x="1959226" y="1164977"/>
                  <a:pt x="1622048" y="1055404"/>
                  <a:pt x="1380194" y="1114540"/>
                </a:cubicBezTo>
                <a:cubicBezTo>
                  <a:pt x="1138340" y="1173676"/>
                  <a:pt x="963014" y="1042314"/>
                  <a:pt x="690097" y="1114540"/>
                </a:cubicBezTo>
                <a:cubicBezTo>
                  <a:pt x="417180" y="1186766"/>
                  <a:pt x="340092" y="1047228"/>
                  <a:pt x="0" y="1114540"/>
                </a:cubicBezTo>
                <a:cubicBezTo>
                  <a:pt x="-22397" y="878068"/>
                  <a:pt x="21051" y="666213"/>
                  <a:pt x="0" y="546125"/>
                </a:cubicBezTo>
                <a:cubicBezTo>
                  <a:pt x="-21051" y="426037"/>
                  <a:pt x="16445" y="141849"/>
                  <a:pt x="0" y="0"/>
                </a:cubicBezTo>
                <a:close/>
              </a:path>
            </a:pathLst>
          </a:custGeom>
          <a:solidFill>
            <a:srgbClr val="FDFBD3"/>
          </a:solidFill>
          <a:ln>
            <a:solidFill>
              <a:schemeClr val="bg1"/>
            </a:solidFill>
            <a:extLst>
              <a:ext uri="{C807C97D-BFC1-408E-A445-0C87EB9F89A2}">
                <ask:lineSketchStyleProps xmlns:ask="http://schemas.microsoft.com/office/drawing/2018/sketchyshapes" sd="3325784246">
                  <a:prstGeom prst="rect">
                    <a:avLst/>
                  </a:prstGeom>
                  <ask:type>
                    <ask:lineSketchScribble/>
                  </ask:type>
                </ask:lineSketchStyleProps>
              </a:ext>
            </a:extLst>
          </a:ln>
          <a:effectLst/>
        </p:spPr>
        <p:txBody>
          <a:bodyPr/>
          <a:lstStyle>
            <a:defPPr>
              <a:defRPr lang="en-US"/>
            </a:defPPr>
            <a:lvl1pPr indent="0">
              <a:lnSpc>
                <a:spcPct val="150000"/>
              </a:lnSpc>
              <a:spcBef>
                <a:spcPct val="20000"/>
              </a:spcBef>
              <a:buClr>
                <a:schemeClr val="accent2"/>
              </a:buClr>
              <a:buSzPct val="140000"/>
              <a:buFont typeface="Arial"/>
              <a:buNone/>
              <a:defRPr sz="2000" b="1">
                <a:solidFill>
                  <a:schemeClr val="accent6">
                    <a:lumMod val="75000"/>
                  </a:schemeClr>
                </a:solidFill>
                <a:latin typeface="+mj-lt"/>
                <a:cs typeface="Trebuchet MS"/>
              </a:defRPr>
            </a:lvl1pPr>
            <a:lvl2pPr marL="742950" indent="-285750">
              <a:spcBef>
                <a:spcPct val="20000"/>
              </a:spcBef>
              <a:buFont typeface="Arial"/>
              <a:buChar char="–"/>
              <a:defRPr>
                <a:latin typeface="Trebuchet MS"/>
                <a:cs typeface="Trebuchet MS"/>
              </a:defRPr>
            </a:lvl2pPr>
            <a:lvl3pPr marL="1143000" indent="-228600">
              <a:spcBef>
                <a:spcPct val="20000"/>
              </a:spcBef>
              <a:buFont typeface="Arial"/>
              <a:buChar char="•"/>
              <a:defRPr sz="1600">
                <a:latin typeface="Trebuchet MS"/>
                <a:cs typeface="Trebuchet MS"/>
              </a:defRPr>
            </a:lvl3pPr>
            <a:lvl4pPr marL="1600200" indent="-228600">
              <a:spcBef>
                <a:spcPct val="20000"/>
              </a:spcBef>
              <a:buFont typeface="Arial"/>
              <a:buChar char="–"/>
              <a:defRPr sz="1300">
                <a:latin typeface="Trebuchet MS"/>
                <a:cs typeface="Trebuchet MS"/>
              </a:defRPr>
            </a:lvl4pPr>
            <a:lvl5pPr marL="2057400" indent="-228600">
              <a:spcBef>
                <a:spcPct val="20000"/>
              </a:spcBef>
              <a:buFont typeface="Arial"/>
              <a:buChar char="»"/>
              <a:defRPr sz="1100">
                <a:latin typeface="Trebuchet MS"/>
                <a:cs typeface="Trebuchet MS"/>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dirty="0" err="1"/>
              <a:t>row_variable</a:t>
            </a:r>
            <a:r>
              <a:rPr lang="en-US" dirty="0"/>
              <a:t> </a:t>
            </a:r>
            <a:r>
              <a:rPr lang="en-US" dirty="0" err="1">
                <a:solidFill>
                  <a:srgbClr val="0070C0"/>
                </a:solidFill>
              </a:rPr>
              <a:t>table_name</a:t>
            </a:r>
            <a:r>
              <a:rPr lang="en-US" dirty="0" err="1"/>
              <a:t>%ROWTYPE</a:t>
            </a:r>
            <a:r>
              <a:rPr lang="en-US" dirty="0"/>
              <a:t>;</a:t>
            </a:r>
          </a:p>
          <a:p>
            <a:r>
              <a:rPr lang="en-US" dirty="0" err="1"/>
              <a:t>row_variable</a:t>
            </a:r>
            <a:r>
              <a:rPr lang="en-US" dirty="0"/>
              <a:t> </a:t>
            </a:r>
            <a:r>
              <a:rPr lang="en-US" dirty="0" err="1">
                <a:solidFill>
                  <a:srgbClr val="0070C0"/>
                </a:solidFill>
              </a:rPr>
              <a:t>view_name</a:t>
            </a:r>
            <a:r>
              <a:rPr lang="en-US" dirty="0" err="1"/>
              <a:t>%ROWTYPE</a:t>
            </a:r>
            <a:r>
              <a:rPr lang="en-US" dirty="0"/>
              <a:t>;</a:t>
            </a:r>
            <a:endParaRPr lang="en-US" dirty="0">
              <a:solidFill>
                <a:schemeClr val="accent1"/>
              </a:solidFill>
            </a:endParaRPr>
          </a:p>
        </p:txBody>
      </p:sp>
      <p:sp>
        <p:nvSpPr>
          <p:cNvPr id="10" name="TextBox 9">
            <a:extLst>
              <a:ext uri="{FF2B5EF4-FFF2-40B4-BE49-F238E27FC236}">
                <a16:creationId xmlns:a16="http://schemas.microsoft.com/office/drawing/2014/main" id="{061AFC01-25BF-423D-9F9F-8D4235D9F82E}"/>
              </a:ext>
            </a:extLst>
          </p:cNvPr>
          <p:cNvSpPr txBox="1"/>
          <p:nvPr/>
        </p:nvSpPr>
        <p:spPr>
          <a:xfrm>
            <a:off x="480488" y="5042050"/>
            <a:ext cx="2480632" cy="674219"/>
          </a:xfrm>
          <a:custGeom>
            <a:avLst/>
            <a:gdLst>
              <a:gd name="connsiteX0" fmla="*/ 0 w 2480632"/>
              <a:gd name="connsiteY0" fmla="*/ 0 h 674219"/>
              <a:gd name="connsiteX1" fmla="*/ 545739 w 2480632"/>
              <a:gd name="connsiteY1" fmla="*/ 0 h 674219"/>
              <a:gd name="connsiteX2" fmla="*/ 1091478 w 2480632"/>
              <a:gd name="connsiteY2" fmla="*/ 0 h 674219"/>
              <a:gd name="connsiteX3" fmla="*/ 1513186 w 2480632"/>
              <a:gd name="connsiteY3" fmla="*/ 0 h 674219"/>
              <a:gd name="connsiteX4" fmla="*/ 1984506 w 2480632"/>
              <a:gd name="connsiteY4" fmla="*/ 0 h 674219"/>
              <a:gd name="connsiteX5" fmla="*/ 2480632 w 2480632"/>
              <a:gd name="connsiteY5" fmla="*/ 0 h 674219"/>
              <a:gd name="connsiteX6" fmla="*/ 2480632 w 2480632"/>
              <a:gd name="connsiteY6" fmla="*/ 350594 h 674219"/>
              <a:gd name="connsiteX7" fmla="*/ 2480632 w 2480632"/>
              <a:gd name="connsiteY7" fmla="*/ 674219 h 674219"/>
              <a:gd name="connsiteX8" fmla="*/ 1984506 w 2480632"/>
              <a:gd name="connsiteY8" fmla="*/ 674219 h 674219"/>
              <a:gd name="connsiteX9" fmla="*/ 1562798 w 2480632"/>
              <a:gd name="connsiteY9" fmla="*/ 674219 h 674219"/>
              <a:gd name="connsiteX10" fmla="*/ 1091478 w 2480632"/>
              <a:gd name="connsiteY10" fmla="*/ 674219 h 674219"/>
              <a:gd name="connsiteX11" fmla="*/ 595352 w 2480632"/>
              <a:gd name="connsiteY11" fmla="*/ 674219 h 674219"/>
              <a:gd name="connsiteX12" fmla="*/ 0 w 2480632"/>
              <a:gd name="connsiteY12" fmla="*/ 674219 h 674219"/>
              <a:gd name="connsiteX13" fmla="*/ 0 w 2480632"/>
              <a:gd name="connsiteY13" fmla="*/ 337110 h 674219"/>
              <a:gd name="connsiteX14" fmla="*/ 0 w 2480632"/>
              <a:gd name="connsiteY14" fmla="*/ 0 h 674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80632" h="674219" fill="none" extrusionOk="0">
                <a:moveTo>
                  <a:pt x="0" y="0"/>
                </a:moveTo>
                <a:cubicBezTo>
                  <a:pt x="262962" y="-31418"/>
                  <a:pt x="390469" y="32307"/>
                  <a:pt x="545739" y="0"/>
                </a:cubicBezTo>
                <a:cubicBezTo>
                  <a:pt x="701009" y="-32307"/>
                  <a:pt x="924204" y="4046"/>
                  <a:pt x="1091478" y="0"/>
                </a:cubicBezTo>
                <a:cubicBezTo>
                  <a:pt x="1258752" y="-4046"/>
                  <a:pt x="1399478" y="12615"/>
                  <a:pt x="1513186" y="0"/>
                </a:cubicBezTo>
                <a:cubicBezTo>
                  <a:pt x="1626894" y="-12615"/>
                  <a:pt x="1830764" y="3855"/>
                  <a:pt x="1984506" y="0"/>
                </a:cubicBezTo>
                <a:cubicBezTo>
                  <a:pt x="2138248" y="-3855"/>
                  <a:pt x="2252723" y="18890"/>
                  <a:pt x="2480632" y="0"/>
                </a:cubicBezTo>
                <a:cubicBezTo>
                  <a:pt x="2488705" y="93963"/>
                  <a:pt x="2459361" y="271680"/>
                  <a:pt x="2480632" y="350594"/>
                </a:cubicBezTo>
                <a:cubicBezTo>
                  <a:pt x="2501903" y="429508"/>
                  <a:pt x="2452715" y="577157"/>
                  <a:pt x="2480632" y="674219"/>
                </a:cubicBezTo>
                <a:cubicBezTo>
                  <a:pt x="2287142" y="675094"/>
                  <a:pt x="2090619" y="663739"/>
                  <a:pt x="1984506" y="674219"/>
                </a:cubicBezTo>
                <a:cubicBezTo>
                  <a:pt x="1878393" y="684699"/>
                  <a:pt x="1687508" y="626946"/>
                  <a:pt x="1562798" y="674219"/>
                </a:cubicBezTo>
                <a:cubicBezTo>
                  <a:pt x="1438088" y="721492"/>
                  <a:pt x="1312962" y="664887"/>
                  <a:pt x="1091478" y="674219"/>
                </a:cubicBezTo>
                <a:cubicBezTo>
                  <a:pt x="869994" y="683551"/>
                  <a:pt x="721344" y="641002"/>
                  <a:pt x="595352" y="674219"/>
                </a:cubicBezTo>
                <a:cubicBezTo>
                  <a:pt x="469360" y="707436"/>
                  <a:pt x="174705" y="631767"/>
                  <a:pt x="0" y="674219"/>
                </a:cubicBezTo>
                <a:cubicBezTo>
                  <a:pt x="-37812" y="546172"/>
                  <a:pt x="11628" y="488314"/>
                  <a:pt x="0" y="337110"/>
                </a:cubicBezTo>
                <a:cubicBezTo>
                  <a:pt x="-11628" y="185906"/>
                  <a:pt x="29223" y="94487"/>
                  <a:pt x="0" y="0"/>
                </a:cubicBezTo>
                <a:close/>
              </a:path>
              <a:path w="2480632" h="674219" stroke="0" extrusionOk="0">
                <a:moveTo>
                  <a:pt x="0" y="0"/>
                </a:moveTo>
                <a:cubicBezTo>
                  <a:pt x="151188" y="-23385"/>
                  <a:pt x="292959" y="50824"/>
                  <a:pt x="520933" y="0"/>
                </a:cubicBezTo>
                <a:cubicBezTo>
                  <a:pt x="748907" y="-50824"/>
                  <a:pt x="929305" y="52409"/>
                  <a:pt x="1066672" y="0"/>
                </a:cubicBezTo>
                <a:cubicBezTo>
                  <a:pt x="1204039" y="-52409"/>
                  <a:pt x="1304385" y="33617"/>
                  <a:pt x="1537992" y="0"/>
                </a:cubicBezTo>
                <a:cubicBezTo>
                  <a:pt x="1771599" y="-33617"/>
                  <a:pt x="2193329" y="19973"/>
                  <a:pt x="2480632" y="0"/>
                </a:cubicBezTo>
                <a:cubicBezTo>
                  <a:pt x="2506671" y="153051"/>
                  <a:pt x="2472195" y="267513"/>
                  <a:pt x="2480632" y="350594"/>
                </a:cubicBezTo>
                <a:cubicBezTo>
                  <a:pt x="2489069" y="433675"/>
                  <a:pt x="2446971" y="536073"/>
                  <a:pt x="2480632" y="674219"/>
                </a:cubicBezTo>
                <a:cubicBezTo>
                  <a:pt x="2299404" y="689992"/>
                  <a:pt x="2128308" y="625406"/>
                  <a:pt x="2034118" y="674219"/>
                </a:cubicBezTo>
                <a:cubicBezTo>
                  <a:pt x="1939928" y="723032"/>
                  <a:pt x="1777322" y="671795"/>
                  <a:pt x="1587604" y="674219"/>
                </a:cubicBezTo>
                <a:cubicBezTo>
                  <a:pt x="1397886" y="676643"/>
                  <a:pt x="1282968" y="655805"/>
                  <a:pt x="1141091" y="674219"/>
                </a:cubicBezTo>
                <a:cubicBezTo>
                  <a:pt x="999214" y="692633"/>
                  <a:pt x="725416" y="643040"/>
                  <a:pt x="595352" y="674219"/>
                </a:cubicBezTo>
                <a:cubicBezTo>
                  <a:pt x="465288" y="705398"/>
                  <a:pt x="194592" y="619336"/>
                  <a:pt x="0" y="674219"/>
                </a:cubicBezTo>
                <a:cubicBezTo>
                  <a:pt x="-39096" y="542219"/>
                  <a:pt x="31087" y="436053"/>
                  <a:pt x="0" y="343852"/>
                </a:cubicBezTo>
                <a:cubicBezTo>
                  <a:pt x="-31087" y="251651"/>
                  <a:pt x="12643" y="154648"/>
                  <a:pt x="0" y="0"/>
                </a:cubicBezTo>
                <a:close/>
              </a:path>
            </a:pathLst>
          </a:custGeom>
          <a:solidFill>
            <a:srgbClr val="E8E8FC"/>
          </a:solidFill>
          <a:ln>
            <a:solidFill>
              <a:schemeClr val="bg1"/>
            </a:solidFill>
            <a:extLst>
              <a:ext uri="{C807C97D-BFC1-408E-A445-0C87EB9F89A2}">
                <ask:lineSketchStyleProps xmlns:ask="http://schemas.microsoft.com/office/drawing/2018/sketchyshapes" sd="3325784246">
                  <a:prstGeom prst="rect">
                    <a:avLst/>
                  </a:prstGeom>
                  <ask:type>
                    <ask:lineSketchScribble/>
                  </ask:type>
                </ask:lineSketchStyleProps>
              </a:ext>
            </a:extLst>
          </a:ln>
          <a:effectLst/>
        </p:spPr>
        <p:txBody>
          <a:bodyPr/>
          <a:lstStyle>
            <a:defPPr>
              <a:defRPr lang="en-US"/>
            </a:defPPr>
            <a:lvl1pPr indent="0">
              <a:lnSpc>
                <a:spcPct val="150000"/>
              </a:lnSpc>
              <a:spcBef>
                <a:spcPct val="20000"/>
              </a:spcBef>
              <a:buClr>
                <a:schemeClr val="accent2"/>
              </a:buClr>
              <a:buSzPct val="140000"/>
              <a:buFont typeface="Arial"/>
              <a:buNone/>
              <a:defRPr sz="2000" b="1">
                <a:solidFill>
                  <a:schemeClr val="accent6">
                    <a:lumMod val="75000"/>
                  </a:schemeClr>
                </a:solidFill>
                <a:latin typeface="+mj-lt"/>
                <a:cs typeface="Trebuchet MS"/>
              </a:defRPr>
            </a:lvl1pPr>
            <a:lvl2pPr marL="742950" indent="-285750">
              <a:spcBef>
                <a:spcPct val="20000"/>
              </a:spcBef>
              <a:buFont typeface="Arial"/>
              <a:buChar char="–"/>
              <a:defRPr>
                <a:latin typeface="Trebuchet MS"/>
                <a:cs typeface="Trebuchet MS"/>
              </a:defRPr>
            </a:lvl2pPr>
            <a:lvl3pPr marL="1143000" indent="-228600">
              <a:spcBef>
                <a:spcPct val="20000"/>
              </a:spcBef>
              <a:buFont typeface="Arial"/>
              <a:buChar char="•"/>
              <a:defRPr sz="1600">
                <a:latin typeface="Trebuchet MS"/>
                <a:cs typeface="Trebuchet MS"/>
              </a:defRPr>
            </a:lvl3pPr>
            <a:lvl4pPr marL="1600200" indent="-228600">
              <a:spcBef>
                <a:spcPct val="20000"/>
              </a:spcBef>
              <a:buFont typeface="Arial"/>
              <a:buChar char="–"/>
              <a:defRPr sz="1300">
                <a:latin typeface="Trebuchet MS"/>
                <a:cs typeface="Trebuchet MS"/>
              </a:defRPr>
            </a:lvl4pPr>
            <a:lvl5pPr marL="2057400" indent="-228600">
              <a:spcBef>
                <a:spcPct val="20000"/>
              </a:spcBef>
              <a:buFont typeface="Arial"/>
              <a:buChar char="»"/>
              <a:defRPr sz="1100">
                <a:latin typeface="Trebuchet MS"/>
                <a:cs typeface="Trebuchet MS"/>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dirty="0" err="1"/>
              <a:t>var_name</a:t>
            </a:r>
            <a:r>
              <a:rPr lang="en-US" dirty="0"/>
              <a:t> </a:t>
            </a:r>
            <a:r>
              <a:rPr lang="en-US" dirty="0">
                <a:solidFill>
                  <a:srgbClr val="0070C0"/>
                </a:solidFill>
              </a:rPr>
              <a:t>record</a:t>
            </a:r>
            <a:r>
              <a:rPr lang="en-US" dirty="0"/>
              <a:t>;</a:t>
            </a:r>
            <a:endParaRPr lang="en-US" dirty="0">
              <a:solidFill>
                <a:schemeClr val="accent1"/>
              </a:solidFill>
            </a:endParaRPr>
          </a:p>
        </p:txBody>
      </p:sp>
      <p:sp>
        <p:nvSpPr>
          <p:cNvPr id="9" name="Rectangle 8">
            <a:extLst>
              <a:ext uri="{FF2B5EF4-FFF2-40B4-BE49-F238E27FC236}">
                <a16:creationId xmlns:a16="http://schemas.microsoft.com/office/drawing/2014/main" id="{40707222-D66A-44BA-8C47-7FFDDAC0F267}"/>
              </a:ext>
            </a:extLst>
          </p:cNvPr>
          <p:cNvSpPr/>
          <p:nvPr/>
        </p:nvSpPr>
        <p:spPr>
          <a:xfrm>
            <a:off x="6268995" y="1161534"/>
            <a:ext cx="5638800" cy="4850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accent6">
                    <a:lumMod val="60000"/>
                    <a:lumOff val="40000"/>
                  </a:schemeClr>
                </a:solidFill>
                <a:latin typeface="Courier New" panose="02070309020205020404" pitchFamily="49" charset="0"/>
              </a:rPr>
              <a:t>do $$ </a:t>
            </a:r>
          </a:p>
          <a:p>
            <a:r>
              <a:rPr lang="en-US" sz="1400" dirty="0">
                <a:solidFill>
                  <a:schemeClr val="accent6">
                    <a:lumMod val="60000"/>
                    <a:lumOff val="40000"/>
                  </a:schemeClr>
                </a:solidFill>
                <a:latin typeface="Courier New" panose="02070309020205020404" pitchFamily="49" charset="0"/>
              </a:rPr>
              <a:t>declare</a:t>
            </a:r>
          </a:p>
          <a:p>
            <a:r>
              <a:rPr lang="en-US" sz="1400" dirty="0">
                <a:solidFill>
                  <a:schemeClr val="accent6">
                    <a:lumMod val="60000"/>
                    <a:lumOff val="40000"/>
                  </a:schemeClr>
                </a:solidFill>
                <a:latin typeface="Courier New" panose="02070309020205020404" pitchFamily="49" charset="0"/>
              </a:rPr>
              <a:t>   </a:t>
            </a:r>
            <a:r>
              <a:rPr lang="en-US" sz="1400" dirty="0" err="1">
                <a:solidFill>
                  <a:schemeClr val="bg1"/>
                </a:solidFill>
                <a:latin typeface="Courier New" panose="02070309020205020404" pitchFamily="49" charset="0"/>
              </a:rPr>
              <a:t>p_title</a:t>
            </a:r>
            <a:r>
              <a:rPr lang="en-US" sz="1400" dirty="0">
                <a:solidFill>
                  <a:schemeClr val="bg1"/>
                </a:solidFill>
                <a:latin typeface="Courier New" panose="02070309020205020404" pitchFamily="49" charset="0"/>
              </a:rPr>
              <a:t> </a:t>
            </a:r>
            <a:r>
              <a:rPr lang="en-US" sz="1400" dirty="0" err="1">
                <a:solidFill>
                  <a:schemeClr val="bg1"/>
                </a:solidFill>
                <a:latin typeface="Courier New" panose="02070309020205020404" pitchFamily="49" charset="0"/>
              </a:rPr>
              <a:t>some_table.title</a:t>
            </a:r>
            <a:r>
              <a:rPr lang="en-US" sz="1400" dirty="0" err="1">
                <a:solidFill>
                  <a:schemeClr val="accent6">
                    <a:lumMod val="60000"/>
                    <a:lumOff val="40000"/>
                  </a:schemeClr>
                </a:solidFill>
                <a:latin typeface="Courier New" panose="02070309020205020404" pitchFamily="49" charset="0"/>
              </a:rPr>
              <a:t>%type</a:t>
            </a:r>
            <a:r>
              <a:rPr lang="en-US" sz="1400" dirty="0">
                <a:solidFill>
                  <a:schemeClr val="accent6">
                    <a:lumMod val="60000"/>
                    <a:lumOff val="40000"/>
                  </a:schemeClr>
                </a:solidFill>
                <a:latin typeface="Courier New" panose="02070309020205020404" pitchFamily="49" charset="0"/>
              </a:rPr>
              <a:t>;</a:t>
            </a:r>
          </a:p>
          <a:p>
            <a:r>
              <a:rPr lang="en-US" sz="1400" dirty="0">
                <a:solidFill>
                  <a:schemeClr val="accent6">
                    <a:lumMod val="60000"/>
                    <a:lumOff val="40000"/>
                  </a:schemeClr>
                </a:solidFill>
                <a:latin typeface="Courier New" panose="02070309020205020404" pitchFamily="49" charset="0"/>
              </a:rPr>
              <a:t>   </a:t>
            </a:r>
            <a:r>
              <a:rPr lang="en-US" sz="1400" dirty="0" err="1">
                <a:solidFill>
                  <a:schemeClr val="bg1"/>
                </a:solidFill>
                <a:latin typeface="Courier New" panose="02070309020205020404" pitchFamily="49" charset="0"/>
              </a:rPr>
              <a:t>selected_row</a:t>
            </a:r>
            <a:r>
              <a:rPr lang="en-US" sz="1400" dirty="0">
                <a:solidFill>
                  <a:schemeClr val="bg1"/>
                </a:solidFill>
                <a:latin typeface="Courier New" panose="02070309020205020404" pitchFamily="49" charset="0"/>
              </a:rPr>
              <a:t> </a:t>
            </a:r>
            <a:r>
              <a:rPr lang="en-US" sz="1400" dirty="0" err="1">
                <a:solidFill>
                  <a:schemeClr val="bg1"/>
                </a:solidFill>
                <a:latin typeface="Courier New" panose="02070309020205020404" pitchFamily="49" charset="0"/>
              </a:rPr>
              <a:t>some_table</a:t>
            </a:r>
            <a:r>
              <a:rPr lang="en-US" sz="1400" dirty="0" err="1">
                <a:solidFill>
                  <a:schemeClr val="accent6">
                    <a:lumMod val="60000"/>
                    <a:lumOff val="40000"/>
                  </a:schemeClr>
                </a:solidFill>
                <a:latin typeface="Courier New" panose="02070309020205020404" pitchFamily="49" charset="0"/>
              </a:rPr>
              <a:t>%rowtype</a:t>
            </a:r>
            <a:r>
              <a:rPr lang="en-US" sz="1400" dirty="0">
                <a:solidFill>
                  <a:schemeClr val="accent6">
                    <a:lumMod val="60000"/>
                    <a:lumOff val="40000"/>
                  </a:schemeClr>
                </a:solidFill>
                <a:latin typeface="Courier New" panose="02070309020205020404" pitchFamily="49" charset="0"/>
              </a:rPr>
              <a:t>;</a:t>
            </a:r>
          </a:p>
          <a:p>
            <a:r>
              <a:rPr lang="en-US" sz="1400" dirty="0">
                <a:solidFill>
                  <a:schemeClr val="accent6">
                    <a:lumMod val="60000"/>
                    <a:lumOff val="40000"/>
                  </a:schemeClr>
                </a:solidFill>
                <a:latin typeface="Courier New" panose="02070309020205020404" pitchFamily="49" charset="0"/>
              </a:rPr>
              <a:t>begin </a:t>
            </a:r>
          </a:p>
          <a:p>
            <a:r>
              <a:rPr lang="en-US" sz="1400" dirty="0">
                <a:solidFill>
                  <a:schemeClr val="accent6">
                    <a:lumMod val="60000"/>
                    <a:lumOff val="40000"/>
                  </a:schemeClr>
                </a:solidFill>
                <a:latin typeface="Courier New" panose="02070309020205020404" pitchFamily="49" charset="0"/>
              </a:rPr>
              <a:t>   </a:t>
            </a:r>
            <a:r>
              <a:rPr lang="en-US" sz="1400" dirty="0">
                <a:solidFill>
                  <a:srgbClr val="C00000"/>
                </a:solidFill>
                <a:latin typeface="Courier New" panose="02070309020205020404" pitchFamily="49" charset="0"/>
              </a:rPr>
              <a:t>-- get title of id 999</a:t>
            </a:r>
          </a:p>
          <a:p>
            <a:r>
              <a:rPr lang="en-US" sz="1400" dirty="0">
                <a:solidFill>
                  <a:schemeClr val="accent6">
                    <a:lumMod val="60000"/>
                    <a:lumOff val="40000"/>
                  </a:schemeClr>
                </a:solidFill>
                <a:latin typeface="Courier New" panose="02070309020205020404" pitchFamily="49" charset="0"/>
              </a:rPr>
              <a:t>   </a:t>
            </a:r>
            <a:r>
              <a:rPr lang="en-US" sz="1400" dirty="0">
                <a:solidFill>
                  <a:schemeClr val="bg1"/>
                </a:solidFill>
                <a:latin typeface="Courier New" panose="02070309020205020404" pitchFamily="49" charset="0"/>
              </a:rPr>
              <a:t>select title</a:t>
            </a:r>
          </a:p>
          <a:p>
            <a:r>
              <a:rPr lang="en-US" sz="1400" dirty="0">
                <a:solidFill>
                  <a:schemeClr val="bg1"/>
                </a:solidFill>
                <a:latin typeface="Courier New" panose="02070309020205020404" pitchFamily="49" charset="0"/>
              </a:rPr>
              <a:t>   into </a:t>
            </a:r>
            <a:r>
              <a:rPr lang="en-US" sz="1400" dirty="0" err="1">
                <a:solidFill>
                  <a:schemeClr val="bg1"/>
                </a:solidFill>
                <a:latin typeface="Courier New" panose="02070309020205020404" pitchFamily="49" charset="0"/>
              </a:rPr>
              <a:t>p_title</a:t>
            </a:r>
            <a:endParaRPr lang="en-US" sz="1400" dirty="0">
              <a:solidFill>
                <a:schemeClr val="bg1"/>
              </a:solidFill>
              <a:latin typeface="Courier New" panose="02070309020205020404" pitchFamily="49" charset="0"/>
            </a:endParaRPr>
          </a:p>
          <a:p>
            <a:r>
              <a:rPr lang="en-US" sz="1400" dirty="0">
                <a:solidFill>
                  <a:schemeClr val="bg1"/>
                </a:solidFill>
                <a:latin typeface="Courier New" panose="02070309020205020404" pitchFamily="49" charset="0"/>
              </a:rPr>
              <a:t>   from </a:t>
            </a:r>
            <a:r>
              <a:rPr lang="en-US" sz="1400" dirty="0" err="1">
                <a:solidFill>
                  <a:schemeClr val="bg1"/>
                </a:solidFill>
                <a:latin typeface="Courier New" panose="02070309020205020404" pitchFamily="49" charset="0"/>
              </a:rPr>
              <a:t>some_table</a:t>
            </a:r>
            <a:endParaRPr lang="en-US" sz="1400" dirty="0">
              <a:solidFill>
                <a:schemeClr val="bg1"/>
              </a:solidFill>
              <a:latin typeface="Courier New" panose="02070309020205020404" pitchFamily="49" charset="0"/>
            </a:endParaRPr>
          </a:p>
          <a:p>
            <a:r>
              <a:rPr lang="en-US" sz="1400" dirty="0">
                <a:solidFill>
                  <a:schemeClr val="bg1"/>
                </a:solidFill>
                <a:latin typeface="Courier New" panose="02070309020205020404" pitchFamily="49" charset="0"/>
              </a:rPr>
              <a:t>   where </a:t>
            </a:r>
            <a:r>
              <a:rPr lang="en-US" sz="1400" dirty="0" err="1">
                <a:solidFill>
                  <a:schemeClr val="bg1"/>
                </a:solidFill>
                <a:latin typeface="Courier New" panose="02070309020205020404" pitchFamily="49" charset="0"/>
              </a:rPr>
              <a:t>film_id</a:t>
            </a:r>
            <a:r>
              <a:rPr lang="en-US" sz="1400" dirty="0">
                <a:solidFill>
                  <a:schemeClr val="bg1"/>
                </a:solidFill>
                <a:latin typeface="Courier New" panose="02070309020205020404" pitchFamily="49" charset="0"/>
              </a:rPr>
              <a:t> = 999;</a:t>
            </a:r>
          </a:p>
          <a:p>
            <a:r>
              <a:rPr lang="en-US" sz="1400" dirty="0">
                <a:solidFill>
                  <a:schemeClr val="accent6">
                    <a:lumMod val="60000"/>
                    <a:lumOff val="40000"/>
                  </a:schemeClr>
                </a:solidFill>
                <a:latin typeface="Courier New" panose="02070309020205020404" pitchFamily="49" charset="0"/>
              </a:rPr>
              <a:t>   </a:t>
            </a:r>
          </a:p>
          <a:p>
            <a:r>
              <a:rPr lang="en-US" sz="1400" dirty="0">
                <a:solidFill>
                  <a:schemeClr val="accent6">
                    <a:lumMod val="60000"/>
                    <a:lumOff val="40000"/>
                  </a:schemeClr>
                </a:solidFill>
                <a:latin typeface="Courier New" panose="02070309020205020404" pitchFamily="49" charset="0"/>
              </a:rPr>
              <a:t>   </a:t>
            </a:r>
            <a:r>
              <a:rPr lang="en-US" sz="1400" dirty="0">
                <a:solidFill>
                  <a:srgbClr val="C00000"/>
                </a:solidFill>
                <a:latin typeface="Courier New" panose="02070309020205020404" pitchFamily="49" charset="0"/>
              </a:rPr>
              <a:t>-- select row with id 999   </a:t>
            </a:r>
          </a:p>
          <a:p>
            <a:r>
              <a:rPr lang="en-US" sz="1400" dirty="0">
                <a:solidFill>
                  <a:schemeClr val="accent6">
                    <a:lumMod val="60000"/>
                    <a:lumOff val="40000"/>
                  </a:schemeClr>
                </a:solidFill>
                <a:latin typeface="Courier New" panose="02070309020205020404" pitchFamily="49" charset="0"/>
              </a:rPr>
              <a:t>   </a:t>
            </a:r>
            <a:r>
              <a:rPr lang="en-US" sz="1400" dirty="0">
                <a:solidFill>
                  <a:schemeClr val="bg1"/>
                </a:solidFill>
                <a:latin typeface="Courier New" panose="02070309020205020404" pitchFamily="49" charset="0"/>
              </a:rPr>
              <a:t>select * </a:t>
            </a:r>
          </a:p>
          <a:p>
            <a:r>
              <a:rPr lang="en-US" sz="1400" dirty="0">
                <a:solidFill>
                  <a:schemeClr val="bg1"/>
                </a:solidFill>
                <a:latin typeface="Courier New" panose="02070309020205020404" pitchFamily="49" charset="0"/>
              </a:rPr>
              <a:t>   into </a:t>
            </a:r>
            <a:r>
              <a:rPr lang="en-US" sz="1400" dirty="0" err="1">
                <a:solidFill>
                  <a:schemeClr val="bg1"/>
                </a:solidFill>
                <a:latin typeface="Courier New" panose="02070309020205020404" pitchFamily="49" charset="0"/>
              </a:rPr>
              <a:t>selected_row</a:t>
            </a:r>
            <a:endParaRPr lang="en-US" sz="1400" dirty="0">
              <a:solidFill>
                <a:schemeClr val="bg1"/>
              </a:solidFill>
              <a:latin typeface="Courier New" panose="02070309020205020404" pitchFamily="49" charset="0"/>
            </a:endParaRPr>
          </a:p>
          <a:p>
            <a:r>
              <a:rPr lang="en-US" sz="1400" dirty="0">
                <a:solidFill>
                  <a:schemeClr val="bg1"/>
                </a:solidFill>
                <a:latin typeface="Courier New" panose="02070309020205020404" pitchFamily="49" charset="0"/>
              </a:rPr>
              <a:t>   from </a:t>
            </a:r>
            <a:r>
              <a:rPr lang="en-US" sz="1400" dirty="0" err="1">
                <a:solidFill>
                  <a:schemeClr val="bg1"/>
                </a:solidFill>
                <a:latin typeface="Courier New" panose="02070309020205020404" pitchFamily="49" charset="0"/>
              </a:rPr>
              <a:t>some_table</a:t>
            </a:r>
            <a:endParaRPr lang="en-US" sz="1400" dirty="0">
              <a:solidFill>
                <a:schemeClr val="bg1"/>
              </a:solidFill>
              <a:latin typeface="Courier New" panose="02070309020205020404" pitchFamily="49" charset="0"/>
            </a:endParaRPr>
          </a:p>
          <a:p>
            <a:r>
              <a:rPr lang="en-US" sz="1400" dirty="0">
                <a:solidFill>
                  <a:schemeClr val="bg1"/>
                </a:solidFill>
                <a:latin typeface="Courier New" panose="02070309020205020404" pitchFamily="49" charset="0"/>
              </a:rPr>
              <a:t>   where id = 999;</a:t>
            </a:r>
          </a:p>
          <a:p>
            <a:r>
              <a:rPr lang="en-US" sz="1400" dirty="0">
                <a:solidFill>
                  <a:schemeClr val="accent6">
                    <a:lumMod val="60000"/>
                    <a:lumOff val="40000"/>
                  </a:schemeClr>
                </a:solidFill>
                <a:latin typeface="Courier New" panose="02070309020205020404" pitchFamily="49" charset="0"/>
              </a:rPr>
              <a:t>   </a:t>
            </a:r>
          </a:p>
          <a:p>
            <a:r>
              <a:rPr lang="en-US" sz="1400" dirty="0">
                <a:solidFill>
                  <a:schemeClr val="accent6">
                    <a:lumMod val="60000"/>
                    <a:lumOff val="40000"/>
                  </a:schemeClr>
                </a:solidFill>
                <a:latin typeface="Courier New" panose="02070309020205020404" pitchFamily="49" charset="0"/>
              </a:rPr>
              <a:t>   </a:t>
            </a:r>
            <a:r>
              <a:rPr lang="en-US" sz="1400" dirty="0">
                <a:solidFill>
                  <a:srgbClr val="C00000"/>
                </a:solidFill>
                <a:latin typeface="Courier New" panose="02070309020205020404" pitchFamily="49" charset="0"/>
              </a:rPr>
              <a:t>-- show the titles</a:t>
            </a:r>
          </a:p>
          <a:p>
            <a:r>
              <a:rPr lang="en-US" sz="1400" dirty="0">
                <a:solidFill>
                  <a:schemeClr val="accent6">
                    <a:lumMod val="60000"/>
                    <a:lumOff val="40000"/>
                  </a:schemeClr>
                </a:solidFill>
                <a:latin typeface="Courier New" panose="02070309020205020404" pitchFamily="49" charset="0"/>
              </a:rPr>
              <a:t>   raise notice </a:t>
            </a:r>
            <a:r>
              <a:rPr lang="en-US" sz="1400" dirty="0">
                <a:solidFill>
                  <a:schemeClr val="bg1"/>
                </a:solidFill>
                <a:latin typeface="Courier New" panose="02070309020205020404" pitchFamily="49" charset="0"/>
              </a:rPr>
              <a:t>'The title % is equal to %',</a:t>
            </a:r>
          </a:p>
          <a:p>
            <a:r>
              <a:rPr lang="en-US" sz="1400" dirty="0">
                <a:solidFill>
                  <a:schemeClr val="bg1"/>
                </a:solidFill>
                <a:latin typeface="Courier New" panose="02070309020205020404" pitchFamily="49" charset="0"/>
              </a:rPr>
              <a:t>      title,</a:t>
            </a:r>
          </a:p>
          <a:p>
            <a:r>
              <a:rPr lang="en-US" sz="1400" dirty="0">
                <a:solidFill>
                  <a:schemeClr val="bg1"/>
                </a:solidFill>
                <a:latin typeface="Courier New" panose="02070309020205020404" pitchFamily="49" charset="0"/>
              </a:rPr>
              <a:t>      </a:t>
            </a:r>
            <a:r>
              <a:rPr lang="en-US" sz="1400" dirty="0" err="1">
                <a:solidFill>
                  <a:schemeClr val="bg1"/>
                </a:solidFill>
                <a:latin typeface="Courier New" panose="02070309020205020404" pitchFamily="49" charset="0"/>
              </a:rPr>
              <a:t>selected_row.title</a:t>
            </a:r>
            <a:r>
              <a:rPr lang="en-US" sz="1400" dirty="0">
                <a:solidFill>
                  <a:schemeClr val="accent6">
                    <a:lumMod val="60000"/>
                    <a:lumOff val="40000"/>
                  </a:schemeClr>
                </a:solidFill>
                <a:latin typeface="Courier New" panose="02070309020205020404" pitchFamily="49" charset="0"/>
              </a:rPr>
              <a:t>;</a:t>
            </a:r>
          </a:p>
          <a:p>
            <a:r>
              <a:rPr lang="en-US" sz="1400" dirty="0">
                <a:solidFill>
                  <a:schemeClr val="accent6">
                    <a:lumMod val="60000"/>
                    <a:lumOff val="40000"/>
                  </a:schemeClr>
                </a:solidFill>
                <a:latin typeface="Courier New" panose="02070309020205020404" pitchFamily="49" charset="0"/>
              </a:rPr>
              <a:t>end; $$</a:t>
            </a:r>
          </a:p>
        </p:txBody>
      </p:sp>
    </p:spTree>
    <p:extLst>
      <p:ext uri="{BB962C8B-B14F-4D97-AF65-F5344CB8AC3E}">
        <p14:creationId xmlns:p14="http://schemas.microsoft.com/office/powerpoint/2010/main" val="465206225"/>
      </p:ext>
    </p:extLst>
  </p:cSld>
  <p:clrMapOvr>
    <a:masterClrMapping/>
  </p:clrMapOvr>
</p:sld>
</file>

<file path=ppt/theme/theme1.xml><?xml version="1.0" encoding="utf-8"?>
<a:theme xmlns:a="http://schemas.openxmlformats.org/drawingml/2006/main" name="Custom Design">
  <a:themeElements>
    <a:clrScheme name="EPAM">
      <a:dk1>
        <a:srgbClr val="464547"/>
      </a:dk1>
      <a:lt1>
        <a:sysClr val="window" lastClr="FFFFFF"/>
      </a:lt1>
      <a:dk2>
        <a:srgbClr val="666666"/>
      </a:dk2>
      <a:lt2>
        <a:srgbClr val="999999"/>
      </a:lt2>
      <a:accent1>
        <a:srgbClr val="CCCCCC"/>
      </a:accent1>
      <a:accent2>
        <a:srgbClr val="39C2D7"/>
      </a:accent2>
      <a:accent3>
        <a:srgbClr val="1A9CB0"/>
      </a:accent3>
      <a:accent4>
        <a:srgbClr val="A3C644"/>
      </a:accent4>
      <a:accent5>
        <a:srgbClr val="7F993A"/>
      </a:accent5>
      <a:accent6>
        <a:srgbClr val="B22746"/>
      </a:accent6>
      <a:hlink>
        <a:srgbClr val="FFFFFF"/>
      </a:hlink>
      <a:folHlink>
        <a:srgbClr val="FFFFF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Theme1">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B1030E66-D622-4A2C-A780-E8D0C5A75002}" vid="{EF2DDD0D-6367-4D3B-9AC8-9338D6E343E6}"/>
    </a:ext>
  </a:extLst>
</a:theme>
</file>

<file path=ppt/theme/theme3.xml><?xml version="1.0" encoding="utf-8"?>
<a:theme xmlns:a="http://schemas.openxmlformats.org/drawingml/2006/main" name="3_EPAM1">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1" id="{3043812C-3783-4862-B875-B3690480E19A}" vid="{FD22F7D5-DBED-44CA-80F0-2780F71C6B15}"/>
    </a:ext>
  </a:extLst>
</a:theme>
</file>

<file path=ppt/theme/theme4.xml><?xml version="1.0" encoding="utf-8"?>
<a:theme xmlns:a="http://schemas.openxmlformats.org/drawingml/2006/main" name="Covers">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5.xml><?xml version="1.0" encoding="utf-8"?>
<a:theme xmlns:a="http://schemas.openxmlformats.org/drawingml/2006/main" name="General">
  <a:themeElements>
    <a:clrScheme name="Custom 7">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55af1afe-24e9-4d9e-8b54-53f2032f41af">
      <UserInfo>
        <DisplayName/>
        <AccountId xsi:nil="true"/>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F54897E54BA54408664CA011F7489F6" ma:contentTypeVersion="12" ma:contentTypeDescription="Create a new document." ma:contentTypeScope="" ma:versionID="a27d6dbaf3b81e28f02b064b4ca79c10">
  <xsd:schema xmlns:xsd="http://www.w3.org/2001/XMLSchema" xmlns:xs="http://www.w3.org/2001/XMLSchema" xmlns:p="http://schemas.microsoft.com/office/2006/metadata/properties" xmlns:ns2="59158387-0b2d-4d97-a983-e5561f7f08d0" xmlns:ns3="55af1afe-24e9-4d9e-8b54-53f2032f41af" targetNamespace="http://schemas.microsoft.com/office/2006/metadata/properties" ma:root="true" ma:fieldsID="37183ce83897060e9ae3fdc6567d7fdd" ns2:_="" ns3:_="">
    <xsd:import namespace="59158387-0b2d-4d97-a983-e5561f7f08d0"/>
    <xsd:import namespace="55af1afe-24e9-4d9e-8b54-53f2032f41a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158387-0b2d-4d97-a983-e5561f7f08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5af1afe-24e9-4d9e-8b54-53f2032f41a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883F0F-DE57-4ECA-B9BB-F22E8C5B5D82}">
  <ds:schemaRefs>
    <ds:schemaRef ds:uri="http://schemas.microsoft.com/sharepoint/v3/contenttype/forms"/>
  </ds:schemaRefs>
</ds:datastoreItem>
</file>

<file path=customXml/itemProps2.xml><?xml version="1.0" encoding="utf-8"?>
<ds:datastoreItem xmlns:ds="http://schemas.openxmlformats.org/officeDocument/2006/customXml" ds:itemID="{D5E3C081-4081-47AD-A9A6-9F18F525DA1D}">
  <ds:schemaRefs>
    <ds:schemaRef ds:uri="http://schemas.microsoft.com/sharepoint/v3"/>
    <ds:schemaRef ds:uri="http://schemas.openxmlformats.org/package/2006/metadata/core-properties"/>
    <ds:schemaRef ds:uri="http://purl.org/dc/terms/"/>
    <ds:schemaRef ds:uri="http://schemas.microsoft.com/office/2006/documentManagement/types"/>
    <ds:schemaRef ds:uri="http://schemas.microsoft.com/office/2006/metadata/properties"/>
    <ds:schemaRef ds:uri="http://www.w3.org/XML/1998/namespace"/>
    <ds:schemaRef ds:uri="http://purl.org/dc/elements/1.1/"/>
    <ds:schemaRef ds:uri="http://schemas.microsoft.com/office/infopath/2007/PartnerControls"/>
    <ds:schemaRef ds:uri="http://purl.org/dc/dcmitype/"/>
    <ds:schemaRef ds:uri="55af1afe-24e9-4d9e-8b54-53f2032f41af"/>
  </ds:schemaRefs>
</ds:datastoreItem>
</file>

<file path=customXml/itemProps3.xml><?xml version="1.0" encoding="utf-8"?>
<ds:datastoreItem xmlns:ds="http://schemas.openxmlformats.org/officeDocument/2006/customXml" ds:itemID="{DD6E12A4-FEA1-4F9F-A5D4-230E7A1D27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9158387-0b2d-4d97-a983-e5561f7f08d0"/>
    <ds:schemaRef ds:uri="55af1afe-24e9-4d9e-8b54-53f2032f41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23015</TotalTime>
  <Words>6959</Words>
  <Application>Microsoft Office PowerPoint</Application>
  <PresentationFormat>Widescreen</PresentationFormat>
  <Paragraphs>741</Paragraphs>
  <Slides>33</Slides>
  <Notes>26</Notes>
  <HiddenSlides>0</HiddenSlides>
  <MMClips>0</MMClips>
  <ScaleCrop>false</ScaleCrop>
  <HeadingPairs>
    <vt:vector size="6" baseType="variant">
      <vt:variant>
        <vt:lpstr>Fonts Used</vt:lpstr>
      </vt:variant>
      <vt:variant>
        <vt:i4>12</vt:i4>
      </vt:variant>
      <vt:variant>
        <vt:lpstr>Theme</vt:lpstr>
      </vt:variant>
      <vt:variant>
        <vt:i4>5</vt:i4>
      </vt:variant>
      <vt:variant>
        <vt:lpstr>Slide Titles</vt:lpstr>
      </vt:variant>
      <vt:variant>
        <vt:i4>33</vt:i4>
      </vt:variant>
    </vt:vector>
  </HeadingPairs>
  <TitlesOfParts>
    <vt:vector size="50" baseType="lpstr">
      <vt:lpstr>Arial</vt:lpstr>
      <vt:lpstr>Arial Black</vt:lpstr>
      <vt:lpstr>Calibri</vt:lpstr>
      <vt:lpstr>Calibri Light</vt:lpstr>
      <vt:lpstr>Courier New</vt:lpstr>
      <vt:lpstr>LiberationSerif</vt:lpstr>
      <vt:lpstr>Symbol</vt:lpstr>
      <vt:lpstr>TheSansMonoConNormal12</vt:lpstr>
      <vt:lpstr>Times New Roman</vt:lpstr>
      <vt:lpstr>Trebuchet MS</vt:lpstr>
      <vt:lpstr>UtopiaStd-Regular12</vt:lpstr>
      <vt:lpstr>Wingdings</vt:lpstr>
      <vt:lpstr>Custom Design</vt:lpstr>
      <vt:lpstr>1_Theme1</vt:lpstr>
      <vt:lpstr>3_EPAM1</vt:lpstr>
      <vt:lpstr>Covers</vt:lpstr>
      <vt:lpstr>General</vt:lpstr>
      <vt:lpstr>PostgreSQL DB for DWH and ETL Building</vt:lpstr>
      <vt:lpstr>Agenda</vt:lpstr>
      <vt:lpstr>PowerPoint Presentation</vt:lpstr>
      <vt:lpstr>What is PL\pgSQL</vt:lpstr>
      <vt:lpstr>Other Procedural Languages</vt:lpstr>
      <vt:lpstr>Block Structure</vt:lpstr>
      <vt:lpstr>Anonymous Block</vt:lpstr>
      <vt:lpstr>Variables </vt:lpstr>
      <vt:lpstr>TYPE and ROWTYPE </vt:lpstr>
      <vt:lpstr>Control Structures: IF-THEN-ELSE</vt:lpstr>
      <vt:lpstr>Control Structures: CASE</vt:lpstr>
      <vt:lpstr>Control Structures: LOOP</vt:lpstr>
      <vt:lpstr>Control Structures: LOOP FOR</vt:lpstr>
      <vt:lpstr>Looping over a result set</vt:lpstr>
      <vt:lpstr>Control Structures: LOOP FOR EACH</vt:lpstr>
      <vt:lpstr>PowerPoint Presentation</vt:lpstr>
      <vt:lpstr>Create Function</vt:lpstr>
      <vt:lpstr>Parameters</vt:lpstr>
      <vt:lpstr>RETURN</vt:lpstr>
      <vt:lpstr>RETURN TABLE</vt:lpstr>
      <vt:lpstr>RETURN NEXT</vt:lpstr>
      <vt:lpstr>PowerPoint Presentation</vt:lpstr>
      <vt:lpstr>Create Procedure</vt:lpstr>
      <vt:lpstr>Create Procedure Example</vt:lpstr>
      <vt:lpstr>PowerPoint Presentation</vt:lpstr>
      <vt:lpstr>Errors Handling</vt:lpstr>
      <vt:lpstr>Errors Handling Example</vt:lpstr>
      <vt:lpstr>Information about an Error</vt:lpstr>
      <vt:lpstr>RAISE</vt:lpstr>
      <vt:lpstr>PowerPoint Presentation</vt:lpstr>
      <vt:lpstr>COMMIT-ROLLBACK</vt:lpstr>
      <vt:lpstr>Limitation</vt:lpstr>
      <vt:lpstr>Q &amp; A</vt:lpstr>
    </vt:vector>
  </TitlesOfParts>
  <Company>EPAM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PL/SQL</dc:title>
  <dc:creator>orgmarketingbrandbaselineteam@epam.com</dc:creator>
  <cp:lastModifiedBy>Tatsiana Verashchaka</cp:lastModifiedBy>
  <cp:revision>1375</cp:revision>
  <cp:lastPrinted>2014-07-09T13:30:36Z</cp:lastPrinted>
  <dcterms:created xsi:type="dcterms:W3CDTF">2014-07-08T13:27:24Z</dcterms:created>
  <dcterms:modified xsi:type="dcterms:W3CDTF">2021-11-12T11:39:56Z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0x0101002F54897E54BA54408664CA011F7489F6</vt:lpwstr>
  </property>
  <property fmtid="{D5CDD505-2E9C-101B-9397-08002B2CF9AE}" pid="3" name="Order">
    <vt:r8>987100</vt:r8>
  </property>
  <property fmtid="{D5CDD505-2E9C-101B-9397-08002B2CF9AE}" pid="4" name="_SourceUrl">
    <vt:lpwstr/>
  </property>
  <property fmtid="{D5CDD505-2E9C-101B-9397-08002B2CF9AE}" pid="5" name="_SharedFileIndex">
    <vt:lpwstr/>
  </property>
  <property fmtid="{D5CDD505-2E9C-101B-9397-08002B2CF9AE}" pid="6" name="ComplianceAssetId">
    <vt:lpwstr/>
  </property>
</Properties>
</file>