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4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0" r:id="rId4"/>
    <p:sldMasterId id="2147483747" r:id="rId5"/>
    <p:sldMasterId id="2147483751" r:id="rId6"/>
    <p:sldMasterId id="2147483755" r:id="rId7"/>
    <p:sldMasterId id="2147483759" r:id="rId8"/>
  </p:sldMasterIdLst>
  <p:notesMasterIdLst>
    <p:notesMasterId r:id="rId22"/>
  </p:notesMasterIdLst>
  <p:handoutMasterIdLst>
    <p:handoutMasterId r:id="rId23"/>
  </p:handoutMasterIdLst>
  <p:sldIdLst>
    <p:sldId id="577" r:id="rId9"/>
    <p:sldId id="915" r:id="rId10"/>
    <p:sldId id="926" r:id="rId11"/>
    <p:sldId id="942" r:id="rId12"/>
    <p:sldId id="941" r:id="rId13"/>
    <p:sldId id="943" r:id="rId14"/>
    <p:sldId id="944" r:id="rId15"/>
    <p:sldId id="945" r:id="rId16"/>
    <p:sldId id="946" r:id="rId17"/>
    <p:sldId id="948" r:id="rId18"/>
    <p:sldId id="950" r:id="rId19"/>
    <p:sldId id="949" r:id="rId20"/>
    <p:sldId id="88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3" userDrawn="1">
          <p15:clr>
            <a:srgbClr val="A4A3A4"/>
          </p15:clr>
        </p15:guide>
        <p15:guide id="2" orient="horz" pos="764" userDrawn="1">
          <p15:clr>
            <a:srgbClr val="A4A3A4"/>
          </p15:clr>
        </p15:guide>
        <p15:guide id="3" orient="horz" pos="3544" userDrawn="1">
          <p15:clr>
            <a:srgbClr val="A4A3A4"/>
          </p15:clr>
        </p15:guide>
        <p15:guide id="4" orient="horz" pos="2159" userDrawn="1">
          <p15:clr>
            <a:srgbClr val="A4A3A4"/>
          </p15:clr>
        </p15:guide>
        <p15:guide id="5" orient="horz" pos="1374" userDrawn="1">
          <p15:clr>
            <a:srgbClr val="A4A3A4"/>
          </p15:clr>
        </p15:guide>
        <p15:guide id="6" orient="horz" pos="3699" userDrawn="1">
          <p15:clr>
            <a:srgbClr val="A4A3A4"/>
          </p15:clr>
        </p15:guide>
        <p15:guide id="7" orient="horz" pos="1151" userDrawn="1">
          <p15:clr>
            <a:srgbClr val="A4A3A4"/>
          </p15:clr>
        </p15:guide>
        <p15:guide id="8" pos="3896" userDrawn="1">
          <p15:clr>
            <a:srgbClr val="A4A3A4"/>
          </p15:clr>
        </p15:guide>
        <p15:guide id="9" pos="521" userDrawn="1">
          <p15:clr>
            <a:srgbClr val="A4A3A4"/>
          </p15:clr>
        </p15:guide>
        <p15:guide id="10" pos="4211" userDrawn="1">
          <p15:clr>
            <a:srgbClr val="A4A3A4"/>
          </p15:clr>
        </p15:guide>
        <p15:guide id="11" pos="7299" userDrawn="1">
          <p15:clr>
            <a:srgbClr val="A4A3A4"/>
          </p15:clr>
        </p15:guide>
        <p15:guide id="12" pos="5316" userDrawn="1">
          <p15:clr>
            <a:srgbClr val="A4A3A4"/>
          </p15:clr>
        </p15:guide>
        <p15:guide id="13" pos="291" userDrawn="1">
          <p15:clr>
            <a:srgbClr val="A4A3A4"/>
          </p15:clr>
        </p15:guide>
        <p15:guide id="14" pos="343" userDrawn="1">
          <p15:clr>
            <a:srgbClr val="A4A3A4"/>
          </p15:clr>
        </p15:guide>
        <p15:guide id="15" pos="6809" userDrawn="1">
          <p15:clr>
            <a:srgbClr val="A4A3A4"/>
          </p15:clr>
        </p15:guide>
        <p15:guide id="16" pos="6888" userDrawn="1">
          <p15:clr>
            <a:srgbClr val="A4A3A4"/>
          </p15:clr>
        </p15:guide>
        <p15:guide id="17" pos="647" userDrawn="1">
          <p15:clr>
            <a:srgbClr val="A4A3A4"/>
          </p15:clr>
        </p15:guide>
        <p15:guide id="18" orient="horz" pos="1167" userDrawn="1">
          <p15:clr>
            <a:srgbClr val="A4A3A4"/>
          </p15:clr>
        </p15:guide>
        <p15:guide id="19" pos="3949" userDrawn="1">
          <p15:clr>
            <a:srgbClr val="A4A3A4"/>
          </p15:clr>
        </p15:guide>
        <p15:guide id="20" pos="344" userDrawn="1">
          <p15:clr>
            <a:srgbClr val="A4A3A4"/>
          </p15:clr>
        </p15:guide>
        <p15:guide id="21" pos="72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ex" initials="A" lastIdx="64" clrIdx="0"/>
  <p:cmAuthor id="2" name="Jillian Baum" initials="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3C644"/>
    <a:srgbClr val="464547"/>
    <a:srgbClr val="666666"/>
    <a:srgbClr val="B22746"/>
    <a:srgbClr val="E6E6E6"/>
    <a:srgbClr val="CCCCCC"/>
    <a:srgbClr val="999999"/>
    <a:srgbClr val="2FC2D9"/>
    <a:srgbClr val="1A9CB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04" autoAdjust="0"/>
    <p:restoredTop sz="86289" autoAdjust="0"/>
  </p:normalViewPr>
  <p:slideViewPr>
    <p:cSldViewPr snapToGrid="0">
      <p:cViewPr varScale="1">
        <p:scale>
          <a:sx n="73" d="100"/>
          <a:sy n="73" d="100"/>
        </p:scale>
        <p:origin x="108" y="52"/>
      </p:cViewPr>
      <p:guideLst>
        <p:guide orient="horz" pos="373"/>
        <p:guide orient="horz" pos="764"/>
        <p:guide orient="horz" pos="3544"/>
        <p:guide orient="horz" pos="2159"/>
        <p:guide orient="horz" pos="1374"/>
        <p:guide orient="horz" pos="3699"/>
        <p:guide orient="horz" pos="1151"/>
        <p:guide pos="3896"/>
        <p:guide pos="521"/>
        <p:guide pos="4211"/>
        <p:guide pos="7299"/>
        <p:guide pos="5316"/>
        <p:guide pos="291"/>
        <p:guide pos="343"/>
        <p:guide pos="6809"/>
        <p:guide pos="6888"/>
        <p:guide pos="647"/>
        <p:guide orient="horz" pos="1167"/>
        <p:guide pos="3949"/>
        <p:guide pos="344"/>
        <p:guide pos="7261"/>
      </p:guideLst>
    </p:cSldViewPr>
  </p:slideViewPr>
  <p:outlineViewPr>
    <p:cViewPr>
      <p:scale>
        <a:sx n="33" d="100"/>
        <a:sy n="33" d="100"/>
      </p:scale>
      <p:origin x="0" y="-7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4" d="100"/>
        <a:sy n="124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3.xml"/><Relationship Id="rId24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7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5E9BF7-95E4-A242-BA1D-05FDCF603BE6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DC95D-4A3A-7D4E-AF7C-745F2732B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6456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DBCB1-0306-AD41-9452-11E7C08D5C04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90029-A909-AD4E-9775-A0D64990A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208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77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74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728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550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624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499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9965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116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445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866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E90029-A909-AD4E-9775-A0D64990AD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44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3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5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Relationship Id="rId4" Type="http://schemas.openxmlformats.org/officeDocument/2006/relationships/image" Target="../media/image3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42433" y="5455612"/>
            <a:ext cx="8534400" cy="381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MONTH </a:t>
            </a:r>
            <a:r>
              <a:rPr lang="en-US" dirty="0" err="1"/>
              <a:t>DAte</a:t>
            </a:r>
            <a:r>
              <a:rPr lang="en-US" dirty="0"/>
              <a:t>, YEAR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842434" y="4466210"/>
            <a:ext cx="3382786" cy="360099"/>
          </a:xfrm>
          <a:prstGeom prst="rect">
            <a:avLst/>
          </a:prstGeom>
          <a:solidFill>
            <a:schemeClr val="accent2"/>
          </a:solidFill>
        </p:spPr>
        <p:txBody>
          <a:bodyPr wrap="none" tIns="36576">
            <a:spAutoFit/>
          </a:bodyPr>
          <a:lstStyle>
            <a:lvl1pPr marL="0" indent="0">
              <a:spcBef>
                <a:spcPts val="0"/>
              </a:spcBef>
              <a:buFontTx/>
              <a:buNone/>
              <a:defRPr sz="1800" cap="all" baseline="0">
                <a:solidFill>
                  <a:srgbClr val="FFFFFF"/>
                </a:solidFill>
                <a:latin typeface="Arial Black"/>
                <a:cs typeface="Arial Black"/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sp>
        <p:nvSpPr>
          <p:cNvPr id="11" name="Picture Placeholder 2"/>
          <p:cNvSpPr>
            <a:spLocks noGrp="1"/>
          </p:cNvSpPr>
          <p:nvPr>
            <p:ph type="pic" sz="quarter" idx="19" hasCustomPrompt="1"/>
          </p:nvPr>
        </p:nvSpPr>
        <p:spPr>
          <a:xfrm>
            <a:off x="3048469" y="504826"/>
            <a:ext cx="1882121" cy="458881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2764117" y="571499"/>
            <a:ext cx="0" cy="347382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tx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8741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34" tIns="45717" rIns="91434" bIns="45717" rtlCol="0" anchor="ctr"/>
          <a:lstStyle/>
          <a:p>
            <a:pPr algn="ctr"/>
            <a:endParaRPr lang="en-US" sz="180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0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48537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10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199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917285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4"/>
            <a:ext cx="11239500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4908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439334"/>
            <a:ext cx="5314949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4" name="Content Placeholder 5"/>
          <p:cNvSpPr>
            <a:spLocks noGrp="1"/>
          </p:cNvSpPr>
          <p:nvPr>
            <p:ph sz="quarter" idx="11" hasCustomPrompt="1"/>
          </p:nvPr>
        </p:nvSpPr>
        <p:spPr>
          <a:xfrm>
            <a:off x="6400802" y="1439334"/>
            <a:ext cx="5314951" cy="45296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4945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896534"/>
            <a:ext cx="11239500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3" y="1439333"/>
            <a:ext cx="11239500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4165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4"/>
            <a:ext cx="5314948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4"/>
            <a:ext cx="5324476" cy="4072467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8" y="1439333"/>
            <a:ext cx="532447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774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439334"/>
            <a:ext cx="5314948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64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Highligh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2" y="1896534"/>
            <a:ext cx="5314949" cy="40724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91546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1" hasCustomPrompt="1"/>
          </p:nvPr>
        </p:nvSpPr>
        <p:spPr>
          <a:xfrm>
            <a:off x="7112000" y="0"/>
            <a:ext cx="5080000" cy="6426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392547" y="955249"/>
            <a:ext cx="5629372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13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456655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3" hasCustomPrompt="1"/>
          </p:nvPr>
        </p:nvSpPr>
        <p:spPr>
          <a:xfrm>
            <a:off x="947963" y="145665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one title here</a:t>
            </a:r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476251" y="5493512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76251" y="2264027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476251" y="3071399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4" name="Text Placeholder 13"/>
          <p:cNvSpPr>
            <a:spLocks noGrp="1"/>
          </p:cNvSpPr>
          <p:nvPr>
            <p:ph type="body" sz="quarter" idx="17" hasCustomPrompt="1"/>
          </p:nvPr>
        </p:nvSpPr>
        <p:spPr>
          <a:xfrm>
            <a:off x="476251" y="3878771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5" name="Text Placeholder 13"/>
          <p:cNvSpPr>
            <a:spLocks noGrp="1"/>
          </p:cNvSpPr>
          <p:nvPr>
            <p:ph type="body" sz="quarter" idx="18" hasCustomPrompt="1"/>
          </p:nvPr>
        </p:nvSpPr>
        <p:spPr>
          <a:xfrm>
            <a:off x="476251" y="4686143"/>
            <a:ext cx="475488" cy="475488"/>
          </a:xfr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anchor="ctr">
            <a:normAutofit/>
          </a:bodyPr>
          <a:lstStyle>
            <a:lvl1pPr marL="0" indent="0" algn="ctr">
              <a:buNone/>
              <a:defRPr sz="14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>
                <a:latin typeface="+mj-lt"/>
              </a:defRPr>
            </a:lvl2pPr>
            <a:lvl3pPr marL="914400" indent="0">
              <a:buNone/>
              <a:defRPr>
                <a:latin typeface="+mj-lt"/>
              </a:defRPr>
            </a:lvl3pPr>
            <a:lvl4pPr marL="1371600" indent="0">
              <a:buNone/>
              <a:defRPr>
                <a:latin typeface="+mj-lt"/>
              </a:defRPr>
            </a:lvl4pPr>
            <a:lvl5pPr marL="1828800" indent="0">
              <a:buFont typeface="Arial" panose="020B0604020202020204" pitchFamily="34" charset="0"/>
              <a:buNone/>
              <a:defRPr>
                <a:latin typeface="+mj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9" hasCustomPrompt="1"/>
          </p:nvPr>
        </p:nvSpPr>
        <p:spPr>
          <a:xfrm>
            <a:off x="947963" y="2263477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TWO title here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20" hasCustomPrompt="1"/>
          </p:nvPr>
        </p:nvSpPr>
        <p:spPr>
          <a:xfrm>
            <a:off x="947963" y="3070300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Please put section THREE title here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1" hasCustomPrompt="1"/>
          </p:nvPr>
        </p:nvSpPr>
        <p:spPr>
          <a:xfrm>
            <a:off x="947963" y="3877123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…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22" hasCustomPrompt="1"/>
          </p:nvPr>
        </p:nvSpPr>
        <p:spPr>
          <a:xfrm>
            <a:off x="947963" y="4683945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And delete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3" hasCustomPrompt="1"/>
          </p:nvPr>
        </p:nvSpPr>
        <p:spPr>
          <a:xfrm>
            <a:off x="947963" y="5490769"/>
            <a:ext cx="4843237" cy="475488"/>
          </a:xfrm>
          <a:ln w="19050">
            <a:solidFill>
              <a:srgbClr val="F5F5F5"/>
            </a:solidFill>
          </a:ln>
        </p:spPr>
        <p:txBody>
          <a:bodyPr lIns="108000" anchor="ctr"/>
          <a:lstStyle>
            <a:lvl1pPr marL="0" indent="0">
              <a:buNone/>
              <a:defRPr b="1" i="0" cap="all" spc="200" baseline="0">
                <a:latin typeface="+mn-lt"/>
              </a:defRPr>
            </a:lvl1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The extras</a:t>
            </a:r>
          </a:p>
        </p:txBody>
      </p:sp>
      <p:sp>
        <p:nvSpPr>
          <p:cNvPr id="3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621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9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vert="horz" anchor="t"/>
          <a:lstStyle>
            <a:lvl1pPr marL="0" indent="0" algn="ctr">
              <a:buNone/>
              <a:defRPr baseline="0"/>
            </a:lvl1pPr>
          </a:lstStyle>
          <a:p>
            <a:endParaRPr lang="en-US" dirty="0"/>
          </a:p>
          <a:p>
            <a:r>
              <a:rPr lang="en-US" dirty="0"/>
              <a:t>Background Image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42433" y="2075578"/>
            <a:ext cx="9213851" cy="6181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None/>
              <a:defRPr sz="4100" spc="-200">
                <a:solidFill>
                  <a:schemeClr val="bg1"/>
                </a:solidFill>
                <a:latin typeface="Arial Black"/>
                <a:cs typeface="Arial Black"/>
              </a:defRPr>
            </a:lvl1pPr>
            <a:lvl2pPr>
              <a:defRPr sz="6000">
                <a:latin typeface="Arial Black"/>
                <a:cs typeface="Arial Black"/>
              </a:defRPr>
            </a:lvl2pPr>
            <a:lvl3pPr>
              <a:defRPr sz="6000">
                <a:latin typeface="Arial Black"/>
                <a:cs typeface="Arial Black"/>
              </a:defRPr>
            </a:lvl3pPr>
            <a:lvl4pPr>
              <a:defRPr sz="6000">
                <a:latin typeface="Arial Black"/>
                <a:cs typeface="Arial Black"/>
              </a:defRPr>
            </a:lvl4pPr>
            <a:lvl5pPr>
              <a:defRPr sz="6000">
                <a:latin typeface="Arial Black"/>
                <a:cs typeface="Arial Black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842434" y="4453468"/>
            <a:ext cx="8650817" cy="3749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7" hasCustomPrompt="1"/>
          </p:nvPr>
        </p:nvSpPr>
        <p:spPr>
          <a:xfrm>
            <a:off x="842433" y="5459484"/>
            <a:ext cx="4866216" cy="373063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MONTH DATE, YEAR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18" hasCustomPrompt="1"/>
          </p:nvPr>
        </p:nvSpPr>
        <p:spPr>
          <a:xfrm>
            <a:off x="837173" y="504827"/>
            <a:ext cx="1658003" cy="458237"/>
          </a:xfrm>
          <a:prstGeom prst="rect">
            <a:avLst/>
          </a:prstGeom>
        </p:spPr>
        <p:txBody>
          <a:bodyPr vert="horz" lIns="68580" tIns="34290" rIns="68580" bIns="34290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logo</a:t>
            </a:r>
          </a:p>
        </p:txBody>
      </p:sp>
    </p:spTree>
    <p:extLst>
      <p:ext uri="{BB962C8B-B14F-4D97-AF65-F5344CB8AC3E}">
        <p14:creationId xmlns:p14="http://schemas.microsoft.com/office/powerpoint/2010/main" val="3690082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98527" y="2373859"/>
            <a:ext cx="5314948" cy="3595140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898524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11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898524" y="1916660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112001" y="2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>
          <a:xfrm>
            <a:off x="8305208" y="1870969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8542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</p:spTree>
    <p:extLst>
      <p:ext uri="{BB962C8B-B14F-4D97-AF65-F5344CB8AC3E}">
        <p14:creationId xmlns:p14="http://schemas.microsoft.com/office/powerpoint/2010/main" val="4125751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48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l Profi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5973763" y="2373859"/>
            <a:ext cx="5324476" cy="3595140"/>
          </a:xfrm>
        </p:spPr>
        <p:txBody>
          <a:bodyPr/>
          <a:lstStyle>
            <a:lvl1pPr marL="171450" indent="-171450">
              <a:buFont typeface="Arial" panose="020B0604020202020204" pitchFamily="34" charset="0"/>
              <a:buChar char="•"/>
              <a:defRPr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5973763" y="1439333"/>
            <a:ext cx="5314951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Please put name here</a:t>
            </a:r>
          </a:p>
        </p:txBody>
      </p:sp>
      <p:sp>
        <p:nvSpPr>
          <p:cNvPr id="9" name="Rectangle 8"/>
          <p:cNvSpPr/>
          <p:nvPr/>
        </p:nvSpPr>
        <p:spPr>
          <a:xfrm>
            <a:off x="-1" y="2"/>
            <a:ext cx="5080001" cy="6435519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>
          <a:xfrm>
            <a:off x="1193208" y="1870969"/>
            <a:ext cx="2693581" cy="2693581"/>
          </a:xfrm>
          <a:prstGeom prst="ellipse">
            <a:avLst/>
          </a:prstGeom>
          <a:noFill/>
          <a:ln w="190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430527" y="2108287"/>
            <a:ext cx="2218944" cy="2218944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INSERT PHOTO HERE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5" hasCustomPrompt="1"/>
          </p:nvPr>
        </p:nvSpPr>
        <p:spPr>
          <a:xfrm>
            <a:off x="5973761" y="1916660"/>
            <a:ext cx="5324723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900" b="1" i="1" cap="none" spc="1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Please put title here</a:t>
            </a:r>
          </a:p>
        </p:txBody>
      </p:sp>
      <p:sp>
        <p:nvSpPr>
          <p:cNvPr id="1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609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200">
          <p15:clr>
            <a:srgbClr val="FBAE40"/>
          </p15:clr>
        </p15:guide>
        <p15:guide id="2" orient="horz" pos="152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3" y="1439334"/>
            <a:ext cx="11239500" cy="4529667"/>
          </a:xfrm>
        </p:spPr>
        <p:txBody>
          <a:bodyPr/>
          <a:lstStyle>
            <a:lvl1pPr marL="171450" marR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marL="171450" marR="0" lvl="0" indent="-171450" algn="l" defTabSz="914400" rtl="0" eaLnBrk="1" fontAlgn="auto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ClrTx/>
              <a:buSzTx/>
              <a:tabLst/>
              <a:defRPr/>
            </a:pPr>
            <a:r>
              <a:rPr lang="en-US" sz="1100" dirty="0">
                <a:latin typeface="+mj-lt"/>
              </a:rPr>
              <a:t>In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consectetur</a:t>
            </a:r>
            <a:r>
              <a:rPr lang="en-US" sz="1100" dirty="0">
                <a:latin typeface="+mj-lt"/>
              </a:rPr>
              <a:t>. In dolor ipsum, gravida et </a:t>
            </a:r>
            <a:r>
              <a:rPr lang="en-US" sz="1100" dirty="0" err="1">
                <a:latin typeface="+mj-lt"/>
              </a:rPr>
              <a:t>sagittis</a:t>
            </a:r>
            <a:r>
              <a:rPr lang="en-US" sz="1100" dirty="0">
                <a:latin typeface="+mj-lt"/>
              </a:rPr>
              <a:t> id, </a:t>
            </a:r>
            <a:r>
              <a:rPr lang="en-US" sz="1100" dirty="0" err="1">
                <a:latin typeface="+mj-lt"/>
              </a:rPr>
              <a:t>sollicitudin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nisl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tempus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. Nam in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metus</a:t>
            </a:r>
            <a:r>
              <a:rPr lang="en-US" sz="1100" dirty="0">
                <a:latin typeface="+mj-lt"/>
              </a:rPr>
              <a:t>, ac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purus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Praesent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consequat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lectus</a:t>
            </a:r>
            <a:r>
              <a:rPr lang="en-US" sz="1100" dirty="0">
                <a:latin typeface="+mj-lt"/>
              </a:rPr>
              <a:t> sit </a:t>
            </a:r>
            <a:r>
              <a:rPr lang="en-US" sz="1100" dirty="0" err="1">
                <a:latin typeface="+mj-lt"/>
              </a:rPr>
              <a:t>amet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pharetra,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venenatis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lacinia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erat</a:t>
            </a:r>
            <a:r>
              <a:rPr lang="en-US" sz="1100" dirty="0">
                <a:latin typeface="+mj-lt"/>
              </a:rPr>
              <a:t> libero.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lorem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commodo</a:t>
            </a:r>
            <a:r>
              <a:rPr lang="en-US" sz="1100" dirty="0">
                <a:latin typeface="+mj-lt"/>
              </a:rPr>
              <a:t> vitae ex at, pharetra convallis </a:t>
            </a:r>
            <a:r>
              <a:rPr lang="en-US" sz="1100" dirty="0" err="1">
                <a:latin typeface="+mj-lt"/>
              </a:rPr>
              <a:t>nunc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vehicula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mauris</a:t>
            </a:r>
            <a:r>
              <a:rPr lang="en-US" sz="1100" dirty="0">
                <a:latin typeface="+mj-lt"/>
              </a:rPr>
              <a:t> ligula. </a:t>
            </a:r>
            <a:r>
              <a:rPr lang="en-US" sz="1100" dirty="0" err="1">
                <a:latin typeface="+mj-lt"/>
              </a:rPr>
              <a:t>Suspendisse</a:t>
            </a:r>
            <a:r>
              <a:rPr lang="en-US" sz="1100" dirty="0">
                <a:latin typeface="+mj-lt"/>
              </a:rPr>
              <a:t> in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congue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odio</a:t>
            </a:r>
            <a:r>
              <a:rPr lang="en-US" sz="1100" dirty="0">
                <a:latin typeface="+mj-lt"/>
              </a:rPr>
              <a:t> pharetra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. Nam </a:t>
            </a:r>
            <a:r>
              <a:rPr lang="en-US" sz="1100" dirty="0" err="1">
                <a:latin typeface="+mj-lt"/>
              </a:rPr>
              <a:t>vel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auctor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justo</a:t>
            </a:r>
            <a:r>
              <a:rPr lang="en-US" sz="1100" dirty="0">
                <a:latin typeface="+mj-lt"/>
              </a:rPr>
              <a:t>, vitae </a:t>
            </a:r>
            <a:r>
              <a:rPr lang="en-US" sz="1100" dirty="0" err="1">
                <a:latin typeface="+mj-lt"/>
              </a:rPr>
              <a:t>hendrerit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orci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Duis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sapien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bibendum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tellus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pellentesque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massa</a:t>
            </a:r>
            <a:r>
              <a:rPr lang="en-US" sz="1100" dirty="0">
                <a:latin typeface="+mj-lt"/>
              </a:rPr>
              <a:t>. </a:t>
            </a:r>
            <a:r>
              <a:rPr lang="en-US" sz="1100" dirty="0" err="1">
                <a:latin typeface="+mj-lt"/>
              </a:rPr>
              <a:t>Nulla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feugiat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turpis</a:t>
            </a:r>
            <a:r>
              <a:rPr lang="en-US" sz="1100" dirty="0">
                <a:latin typeface="+mj-lt"/>
              </a:rPr>
              <a:t> et </a:t>
            </a:r>
            <a:r>
              <a:rPr lang="en-US" sz="1100" dirty="0" err="1">
                <a:latin typeface="+mj-lt"/>
              </a:rPr>
              <a:t>posuere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viverra</a:t>
            </a:r>
            <a:r>
              <a:rPr lang="en-US" sz="1100" dirty="0">
                <a:latin typeface="+mj-lt"/>
              </a:rPr>
              <a:t>, ipsum </a:t>
            </a:r>
            <a:r>
              <a:rPr lang="en-US" sz="1100" dirty="0" err="1">
                <a:latin typeface="+mj-lt"/>
              </a:rPr>
              <a:t>sem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tincidunt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est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finibus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tempor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ante semper diam. </a:t>
            </a:r>
            <a:r>
              <a:rPr lang="en-US" sz="1100" dirty="0" err="1">
                <a:latin typeface="+mj-lt"/>
              </a:rPr>
              <a:t>Nullam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quis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neque</a:t>
            </a:r>
            <a:r>
              <a:rPr lang="en-US" sz="1100" dirty="0">
                <a:latin typeface="+mj-lt"/>
              </a:rPr>
              <a:t>, </a:t>
            </a:r>
            <a:r>
              <a:rPr lang="en-US" sz="1100" dirty="0" err="1">
                <a:latin typeface="+mj-lt"/>
              </a:rPr>
              <a:t>nec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sem. </a:t>
            </a:r>
            <a:r>
              <a:rPr lang="en-US" sz="1100" dirty="0" err="1">
                <a:latin typeface="+mj-lt"/>
              </a:rPr>
              <a:t>Morbi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egestas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iaculis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. In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tortor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elit</a:t>
            </a:r>
            <a:r>
              <a:rPr lang="en-US" sz="1100" dirty="0">
                <a:latin typeface="+mj-lt"/>
              </a:rPr>
              <a:t>, non </a:t>
            </a:r>
            <a:r>
              <a:rPr lang="en-US" sz="1100" dirty="0" err="1">
                <a:latin typeface="+mj-lt"/>
              </a:rPr>
              <a:t>euismod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eros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accumsan</a:t>
            </a:r>
            <a:r>
              <a:rPr lang="en-US" sz="1100" dirty="0">
                <a:latin typeface="+mj-lt"/>
              </a:rPr>
              <a:t> ac. </a:t>
            </a:r>
            <a:r>
              <a:rPr lang="en-US" sz="1100" dirty="0" err="1">
                <a:latin typeface="+mj-lt"/>
              </a:rPr>
              <a:t>Sed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ultrices</a:t>
            </a:r>
            <a:r>
              <a:rPr lang="en-US" sz="1100" dirty="0">
                <a:latin typeface="+mj-lt"/>
              </a:rPr>
              <a:t> mi lorem, </a:t>
            </a:r>
            <a:r>
              <a:rPr lang="en-US" sz="1100" dirty="0" err="1">
                <a:latin typeface="+mj-lt"/>
              </a:rPr>
              <a:t>ut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dignissim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nibh</a:t>
            </a:r>
            <a:r>
              <a:rPr lang="en-US" sz="1100" dirty="0">
                <a:latin typeface="+mj-lt"/>
              </a:rPr>
              <a:t> </a:t>
            </a:r>
            <a:r>
              <a:rPr lang="en-US" sz="1100" dirty="0" err="1">
                <a:latin typeface="+mj-lt"/>
              </a:rPr>
              <a:t>facilisis</a:t>
            </a:r>
            <a:r>
              <a:rPr lang="en-US" sz="1100" dirty="0">
                <a:latin typeface="+mj-lt"/>
              </a:rPr>
              <a:t> vel.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57868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on Color Canva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Slide Headline Here</a:t>
            </a:r>
          </a:p>
        </p:txBody>
      </p:sp>
      <p:sp>
        <p:nvSpPr>
          <p:cNvPr id="3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476254" y="1896534"/>
            <a:ext cx="5314948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476252" y="1439333"/>
            <a:ext cx="5314949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2" hasCustomPrompt="1"/>
          </p:nvPr>
        </p:nvSpPr>
        <p:spPr>
          <a:xfrm>
            <a:off x="6400801" y="1896534"/>
            <a:ext cx="5324476" cy="4072467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6400799" y="1439333"/>
            <a:ext cx="5314952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OTHER Highlight goes here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156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on Color Canvas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/>
          <p:cNvSpPr>
            <a:spLocks noGrp="1"/>
          </p:cNvSpPr>
          <p:nvPr>
            <p:ph sz="quarter" idx="16" hasCustomPrompt="1"/>
          </p:nvPr>
        </p:nvSpPr>
        <p:spPr>
          <a:xfrm>
            <a:off x="1502900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5" name="Title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647668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4" name="Title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4575284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body" sz="quarter" idx="12" hasCustomPrompt="1"/>
          </p:nvPr>
        </p:nvSpPr>
        <p:spPr>
          <a:xfrm>
            <a:off x="1502900" y="1066229"/>
            <a:ext cx="3072384" cy="585216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/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3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7" hasCustomPrompt="1"/>
          </p:nvPr>
        </p:nvSpPr>
        <p:spPr>
          <a:xfrm>
            <a:off x="7647668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8" hasCustomPrompt="1"/>
          </p:nvPr>
        </p:nvSpPr>
        <p:spPr>
          <a:xfrm>
            <a:off x="4575284" y="1651445"/>
            <a:ext cx="3072384" cy="3871384"/>
          </a:xfrm>
          <a:ln>
            <a:solidFill>
              <a:schemeClr val="bg1"/>
            </a:solidFill>
          </a:ln>
        </p:spPr>
        <p:txBody>
          <a:bodyPr vert="horz" lIns="182880" tIns="274320" rIns="182880" bIns="274320" rtlCol="0">
            <a:normAutofit/>
          </a:bodyPr>
          <a:lstStyle>
            <a:lvl1pPr>
              <a:defRPr lang="en-US" sz="1000" dirty="0" smtClean="0">
                <a:solidFill>
                  <a:schemeClr val="bg1"/>
                </a:solidFill>
              </a:defRPr>
            </a:lvl1pPr>
            <a:lvl2pPr>
              <a:defRPr lang="en-US" sz="1000" dirty="0" smtClean="0">
                <a:solidFill>
                  <a:schemeClr val="bg1"/>
                </a:solidFill>
              </a:defRPr>
            </a:lvl2pPr>
            <a:lvl3pPr>
              <a:defRPr lang="en-US" sz="1000" dirty="0" smtClean="0">
                <a:solidFill>
                  <a:schemeClr val="bg1"/>
                </a:solidFill>
              </a:defRPr>
            </a:lvl3pPr>
            <a:lvl4pPr>
              <a:defRPr lang="en-US" sz="1000" dirty="0" smtClean="0">
                <a:solidFill>
                  <a:schemeClr val="bg1"/>
                </a:solidFill>
              </a:defRPr>
            </a:lvl4pPr>
            <a:lvl5pPr>
              <a:defRPr lang="en-US" sz="1000" dirty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</a:p>
          <a:p>
            <a:pPr lvl="0"/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656783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- EPAM Blu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374606" y="2797813"/>
            <a:ext cx="7442791" cy="78318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24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latin typeface="+mj-lt"/>
              </a:defRPr>
            </a:lvl2pPr>
            <a:lvl3pPr marL="914400" indent="0">
              <a:buNone/>
              <a:defRPr sz="1600">
                <a:latin typeface="+mj-lt"/>
              </a:defRPr>
            </a:lvl3pPr>
            <a:lvl4pPr marL="1371600" indent="0">
              <a:buNone/>
              <a:defRPr sz="1600">
                <a:latin typeface="+mj-lt"/>
              </a:defRPr>
            </a:lvl4pPr>
            <a:lvl5pPr marL="1828800" indent="0">
              <a:buNone/>
              <a:defRPr sz="1600">
                <a:latin typeface="+mj-lt"/>
              </a:defRPr>
            </a:lvl5pPr>
          </a:lstStyle>
          <a:p>
            <a:pPr algn="ctr">
              <a:lnSpc>
                <a:spcPts val="2400"/>
              </a:lnSpc>
            </a:pP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Please add call out or quote here</a:t>
            </a:r>
            <a:br>
              <a:rPr lang="en-US" sz="1600" baseline="0" dirty="0">
                <a:solidFill>
                  <a:schemeClr val="bg1"/>
                </a:solidFill>
                <a:latin typeface="+mj-lt"/>
              </a:rPr>
            </a:b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consectetur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adipiscing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elit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Sed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nec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gravida,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dapibus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turpis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porttitor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tincidunt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nibh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Orci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varius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natoque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penatibus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et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magnis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dis parturient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montes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nascetur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ridiculus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mus.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eget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enim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mauris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Vivamus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sit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amet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congue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nunc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posuere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rutrum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Pellentesque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quis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justo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Phasellus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bibendum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vehicula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sem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id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ornare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. Nam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commodo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ac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purus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porta.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Proin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condimentum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lectus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leo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, in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lacinia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diam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1600" baseline="0" dirty="0" err="1">
                <a:solidFill>
                  <a:schemeClr val="bg1"/>
                </a:solidFill>
                <a:latin typeface="+mj-lt"/>
              </a:rPr>
              <a:t>placerat</a:t>
            </a:r>
            <a:r>
              <a:rPr lang="en-US" sz="1600" baseline="0" dirty="0">
                <a:solidFill>
                  <a:schemeClr val="bg1"/>
                </a:solidFill>
                <a:latin typeface="+mj-lt"/>
              </a:rPr>
              <a:t> convallis. </a:t>
            </a:r>
            <a:endParaRPr lang="en-US" sz="1600" b="1" spc="200" baseline="0" dirty="0">
              <a:solidFill>
                <a:schemeClr val="bg1"/>
              </a:solidFill>
              <a:latin typeface="+mj-lt"/>
              <a:ea typeface="Calibri" charset="0"/>
              <a:cs typeface="Calibri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>
            <a:off x="2" y="-163253"/>
            <a:ext cx="2064269" cy="15832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screen">
            <a:alphaModFix amt="1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63049" r="42496"/>
          <a:stretch/>
        </p:blipFill>
        <p:spPr>
          <a:xfrm rot="10800000">
            <a:off x="10127731" y="4909147"/>
            <a:ext cx="2064269" cy="1583263"/>
          </a:xfrm>
          <a:prstGeom prst="rect">
            <a:avLst/>
          </a:prstGeom>
        </p:spPr>
      </p:pic>
      <p:sp>
        <p:nvSpPr>
          <p:cNvPr id="7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1436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52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8934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aseStu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Please Add Slide Headline Here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392546" y="955249"/>
            <a:ext cx="11406909" cy="0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3040C60-A39E-8442-A520-BA092303AC98}"/>
              </a:ext>
            </a:extLst>
          </p:cNvPr>
          <p:cNvCxnSpPr/>
          <p:nvPr/>
        </p:nvCxnSpPr>
        <p:spPr>
          <a:xfrm flipV="1">
            <a:off x="7981952" y="937626"/>
            <a:ext cx="0" cy="5497895"/>
          </a:xfrm>
          <a:prstGeom prst="line">
            <a:avLst/>
          </a:prstGeom>
          <a:ln w="19050" cmpd="sng">
            <a:solidFill>
              <a:schemeClr val="bg2">
                <a:lumMod val="20000"/>
                <a:lumOff val="8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21FF28FE-B84E-5D44-B6A6-4B55087B123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948969"/>
            <a:ext cx="7981952" cy="5453324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Please add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Shape 920">
            <a:extLst>
              <a:ext uri="{FF2B5EF4-FFF2-40B4-BE49-F238E27FC236}">
                <a16:creationId xmlns:a16="http://schemas.microsoft.com/office/drawing/2014/main" id="{D1A5E50C-7A92-6F49-870C-2507B203D755}"/>
              </a:ext>
            </a:extLst>
          </p:cNvPr>
          <p:cNvSpPr/>
          <p:nvPr/>
        </p:nvSpPr>
        <p:spPr>
          <a:xfrm>
            <a:off x="7981952" y="948970"/>
            <a:ext cx="4210048" cy="691457"/>
          </a:xfrm>
          <a:prstGeom prst="rect">
            <a:avLst/>
          </a:prstGeom>
          <a:solidFill>
            <a:schemeClr val="accent2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square" lIns="0" tIns="28575" rIns="0" bIns="28575" anchor="ctr">
            <a:noAutofit/>
          </a:bodyPr>
          <a:lstStyle/>
          <a:p>
            <a:pPr marR="23813" indent="23813" algn="ctr" defTabSz="309567">
              <a:lnSpc>
                <a:spcPct val="90000"/>
              </a:lnSpc>
              <a:defRPr sz="2800" cap="all">
                <a:solidFill>
                  <a:srgbClr val="FFFFFF"/>
                </a:solidFill>
                <a:latin typeface="Oswald DemiBold"/>
                <a:ea typeface="Oswald DemiBold"/>
                <a:cs typeface="Oswald DemiBold"/>
                <a:sym typeface="Oswald DemiBold"/>
              </a:defRPr>
            </a:pPr>
            <a:endParaRPr sz="1200" b="1" kern="0" cap="all" spc="100" dirty="0">
              <a:solidFill>
                <a:srgbClr val="FFFFFF"/>
              </a:solidFill>
              <a:latin typeface="Calibri" charset="0"/>
              <a:ea typeface="Calibri" charset="0"/>
              <a:cs typeface="Calibri" charset="0"/>
              <a:sym typeface="Oswald DemiBold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D86B7237-6AD3-844E-9A6E-C3E0C1013AD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981952" y="1025995"/>
            <a:ext cx="4210049" cy="585216"/>
          </a:xfrm>
          <a:noFill/>
          <a:ln>
            <a:noFill/>
          </a:ln>
        </p:spPr>
        <p:txBody>
          <a:bodyPr wrap="none" lIns="91440" tIns="0" rIns="91440" bIns="0" anchor="ctr">
            <a:noAutofit/>
          </a:bodyPr>
          <a:lstStyle>
            <a:lvl1pPr marL="0" indent="0" algn="ctr">
              <a:buNone/>
              <a:defRPr sz="1200" b="1" i="0" cap="all" spc="200" baseline="0">
                <a:solidFill>
                  <a:schemeClr val="bg1"/>
                </a:solidFill>
              </a:defRPr>
            </a:lvl1pPr>
            <a:lvl2pPr marL="457200" indent="0">
              <a:buNone/>
              <a:defRPr b="1" i="0" cap="all" spc="200" baseline="0"/>
            </a:lvl2pPr>
            <a:lvl3pPr marL="914400" indent="0">
              <a:buNone/>
              <a:defRPr b="1" i="0" cap="all" spc="200" baseline="0"/>
            </a:lvl3pPr>
            <a:lvl4pPr marL="1371600" indent="0">
              <a:buNone/>
              <a:defRPr b="1" i="0" cap="all" spc="200" baseline="0"/>
            </a:lvl4pPr>
            <a:lvl5pPr marL="1828800" indent="0">
              <a:buFont typeface="Arial" panose="020B0604020202020204" pitchFamily="34" charset="0"/>
              <a:buNone/>
              <a:defRPr b="1" i="0" cap="all" spc="200" baseline="0"/>
            </a:lvl5pPr>
          </a:lstStyle>
          <a:p>
            <a:pPr lvl="0"/>
            <a:r>
              <a:rPr lang="en-US" dirty="0"/>
              <a:t>ADD TITILE HERE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4328E10-B013-0A4C-A50C-6D1D6CFD70B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257618" y="2363053"/>
            <a:ext cx="3541837" cy="407246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900">
                <a:latin typeface="+mj-lt"/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</a:p>
          <a:p>
            <a:pPr lvl="0"/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  <a:p>
            <a:pPr marL="171450" marR="0" lvl="0" indent="-171450" algn="l" defTabSz="914400" rtl="0" eaLnBrk="1" fontAlgn="auto" latinLnBrk="0" hangingPunct="1">
              <a:lnSpc>
                <a:spcPts val="1480"/>
              </a:lnSpc>
              <a:spcBef>
                <a:spcPts val="264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BD56F5B-8455-0345-910E-53CDD8476F9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57618" y="1905852"/>
            <a:ext cx="3541837" cy="457200"/>
          </a:xfrm>
        </p:spPr>
        <p:txBody>
          <a:bodyPr wrap="none" bIns="0">
            <a:noAutofit/>
          </a:bodyPr>
          <a:lstStyle>
            <a:lvl1pPr marL="0" indent="0">
              <a:spcBef>
                <a:spcPts val="288"/>
              </a:spcBef>
              <a:buNone/>
              <a:defRPr sz="1200" b="1" i="0" cap="all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Highlight goes here</a:t>
            </a:r>
          </a:p>
        </p:txBody>
      </p:sp>
    </p:spTree>
    <p:extLst>
      <p:ext uri="{BB962C8B-B14F-4D97-AF65-F5344CB8AC3E}">
        <p14:creationId xmlns:p14="http://schemas.microsoft.com/office/powerpoint/2010/main" val="35071255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3152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274320" tIns="34290" rIns="68580" bIns="34290" anchor="ctr" anchorCtr="0">
            <a:normAutofit/>
          </a:bodyPr>
          <a:lstStyle>
            <a:lvl1pPr marL="0" indent="0">
              <a:buNone/>
              <a:defRPr sz="2667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69964" y="1438656"/>
            <a:ext cx="11119104" cy="451104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867"/>
            </a:lvl1pPr>
            <a:lvl2pPr>
              <a:defRPr sz="1600"/>
            </a:lvl2pPr>
            <a:lvl3pPr>
              <a:defRPr sz="1467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17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53484559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725022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475488" y="1435607"/>
            <a:ext cx="11241024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>
                <a:solidFill>
                  <a:srgbClr val="444444"/>
                </a:solidFill>
              </a:rPr>
              <a:t>Click to add text - Lorem </a:t>
            </a:r>
            <a:r>
              <a:rPr lang="en-US" dirty="0" err="1">
                <a:solidFill>
                  <a:srgbClr val="444444"/>
                </a:solidFill>
              </a:rPr>
              <a:t>ipsum</a:t>
            </a:r>
            <a:r>
              <a:rPr lang="en-US" dirty="0">
                <a:solidFill>
                  <a:srgbClr val="444444"/>
                </a:solidFill>
              </a:rPr>
              <a:t> dolor sit </a:t>
            </a:r>
            <a:r>
              <a:rPr lang="en-US" dirty="0" err="1">
                <a:solidFill>
                  <a:srgbClr val="444444"/>
                </a:solidFill>
              </a:rPr>
              <a:t>amet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consectetur</a:t>
            </a:r>
            <a:r>
              <a:rPr lang="en-US" dirty="0">
                <a:solidFill>
                  <a:srgbClr val="444444"/>
                </a:solidFill>
              </a:rPr>
              <a:t> adipiscing </a:t>
            </a:r>
            <a:r>
              <a:rPr lang="en-US" dirty="0" err="1">
                <a:solidFill>
                  <a:srgbClr val="444444"/>
                </a:solidFill>
              </a:rPr>
              <a:t>elit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Ut</a:t>
            </a:r>
            <a:r>
              <a:rPr lang="en-US" dirty="0">
                <a:solidFill>
                  <a:srgbClr val="444444"/>
                </a:solidFill>
              </a:rPr>
              <a:t> vitae </a:t>
            </a:r>
            <a:r>
              <a:rPr lang="en-US" dirty="0" err="1">
                <a:solidFill>
                  <a:srgbClr val="444444"/>
                </a:solidFill>
              </a:rPr>
              <a:t>laoreet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Sed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eleifend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a </a:t>
            </a:r>
            <a:r>
              <a:rPr lang="en-US" dirty="0" err="1">
                <a:solidFill>
                  <a:srgbClr val="444444"/>
                </a:solidFill>
              </a:rPr>
              <a:t>purus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tincidunt</a:t>
            </a:r>
            <a:r>
              <a:rPr lang="en-US" dirty="0">
                <a:solidFill>
                  <a:srgbClr val="444444"/>
                </a:solidFill>
              </a:rPr>
              <a:t>, a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mauris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Praesent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bibendum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justo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nec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metus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auctor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volutpat</a:t>
            </a:r>
            <a:r>
              <a:rPr lang="en-US" dirty="0">
                <a:solidFill>
                  <a:srgbClr val="444444"/>
                </a:solidFill>
              </a:rPr>
              <a:t>. </a:t>
            </a:r>
            <a:r>
              <a:rPr lang="en-US" dirty="0" err="1">
                <a:solidFill>
                  <a:srgbClr val="444444"/>
                </a:solidFill>
              </a:rPr>
              <a:t>Morbi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malesuada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mattis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eros</a:t>
            </a:r>
            <a:r>
              <a:rPr lang="en-US" dirty="0">
                <a:solidFill>
                  <a:srgbClr val="444444"/>
                </a:solidFill>
              </a:rPr>
              <a:t>, </a:t>
            </a:r>
            <a:r>
              <a:rPr lang="en-US" dirty="0" err="1">
                <a:solidFill>
                  <a:srgbClr val="444444"/>
                </a:solidFill>
              </a:rPr>
              <a:t>adipiscing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tempor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lorem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varius</a:t>
            </a:r>
            <a:r>
              <a:rPr lang="en-US" dirty="0">
                <a:solidFill>
                  <a:srgbClr val="444444"/>
                </a:solidFill>
              </a:rPr>
              <a:t> </a:t>
            </a:r>
            <a:r>
              <a:rPr lang="en-US" dirty="0" err="1">
                <a:solidFill>
                  <a:srgbClr val="444444"/>
                </a:solidFill>
              </a:rPr>
              <a:t>eget</a:t>
            </a:r>
            <a:r>
              <a:rPr lang="en-US" dirty="0">
                <a:solidFill>
                  <a:srgbClr val="444444"/>
                </a:solidFill>
              </a:rPr>
              <a:t>…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93268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40005" dist="25400" dir="5400000" algn="t" rotWithShape="0">
              <a:prstClr val="black">
                <a:alpha val="30000"/>
              </a:prstClr>
            </a:outerShdw>
          </a:effectLst>
        </p:spPr>
        <p:txBody>
          <a:bodyPr lIns="365760" anchor="ctr" anchorCtr="0">
            <a:normAutofit/>
          </a:bodyPr>
          <a:lstStyle>
            <a:lvl1pPr marL="0" indent="0">
              <a:buNone/>
              <a:defRPr sz="2600" baseline="0">
                <a:latin typeface="Arial Black"/>
                <a:cs typeface="Arial Black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620763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226699CC-5B2D-4992-A312-36959D399E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84A109E-F9A8-4A73-9BD7-C812C1726AD2}"/>
              </a:ext>
            </a:extLst>
          </p:cNvPr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9083CED-91E3-434D-9562-26B5A7DB2E6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BE1E2F-7986-41DC-A6FC-B325405AB53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0451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FA0150-90C8-4E4A-B446-72B94B5D581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5000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144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pic>
        <p:nvPicPr>
          <p:cNvPr id="5" name="Picture Placeholder 6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pic>
        <p:nvPicPr>
          <p:cNvPr id="10" name="Picture Placeholder 6">
            <a:extLst>
              <a:ext uri="{FF2B5EF4-FFF2-40B4-BE49-F238E27FC236}">
                <a16:creationId xmlns:a16="http://schemas.microsoft.com/office/drawing/2014/main" id="{F08493D2-0C14-4403-A7EC-7CF0C1467A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11916" y="0"/>
            <a:ext cx="5080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82E0E8A-B210-4375-8C34-6AF0FDDBC8C2}"/>
              </a:ext>
            </a:extLst>
          </p:cNvPr>
          <p:cNvSpPr/>
          <p:nvPr userDrawn="1"/>
        </p:nvSpPr>
        <p:spPr>
          <a:xfrm>
            <a:off x="7111916" y="0"/>
            <a:ext cx="5080000" cy="6858000"/>
          </a:xfrm>
          <a:prstGeom prst="rect">
            <a:avLst/>
          </a:prstGeom>
          <a:solidFill>
            <a:srgbClr val="464547">
              <a:alpha val="1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1912" tIns="60956" rIns="121912" bIns="60956" rtlCol="0" anchor="ctr"/>
          <a:lstStyle/>
          <a:p>
            <a:pPr algn="ctr"/>
            <a:endParaRPr lang="en-US" sz="240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C91570C-AC2E-4D59-B487-9550C7A243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/>
          <a:stretch/>
        </p:blipFill>
        <p:spPr>
          <a:xfrm rot="5400000">
            <a:off x="3689636" y="3075432"/>
            <a:ext cx="6858000" cy="70713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8ECF8E-6CC7-4650-B602-F168C844C3D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049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 with Custom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08621" y="1883221"/>
            <a:ext cx="5754624" cy="18959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Please add title here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08621" y="5125025"/>
            <a:ext cx="2593768" cy="532608"/>
          </a:xfrm>
        </p:spPr>
        <p:txBody>
          <a:bodyPr tIns="0" anchor="ctr" anchorCtr="0"/>
          <a:lstStyle>
            <a:lvl1pPr>
              <a:defRPr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08621" y="4066329"/>
            <a:ext cx="5754624" cy="418576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>
            <a:lvl1pPr>
              <a:defRPr>
                <a:solidFill>
                  <a:schemeClr val="bg1"/>
                </a:solidFill>
                <a:latin typeface="+mn-lt"/>
              </a:defRPr>
            </a:lvl1pPr>
            <a:lvl2pPr>
              <a:defRPr>
                <a:solidFill>
                  <a:schemeClr val="bg1"/>
                </a:solidFill>
                <a:latin typeface="+mn-lt"/>
              </a:defRPr>
            </a:lvl2pPr>
            <a:lvl3pPr>
              <a:defRPr>
                <a:solidFill>
                  <a:schemeClr val="bg1"/>
                </a:solidFill>
                <a:latin typeface="+mn-lt"/>
              </a:defRPr>
            </a:lvl3pPr>
            <a:lvl4pPr>
              <a:defRPr>
                <a:solidFill>
                  <a:schemeClr val="bg1"/>
                </a:solidFill>
                <a:latin typeface="+mn-lt"/>
              </a:defRPr>
            </a:lvl4pPr>
            <a:lvl5pPr>
              <a:defRPr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Please add subtitle here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2" hasCustomPrompt="1"/>
          </p:nvPr>
        </p:nvSpPr>
        <p:spPr>
          <a:xfrm>
            <a:off x="7112000" y="0"/>
            <a:ext cx="5080000" cy="68580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ctr">
              <a:defRPr baseline="0"/>
            </a:lvl1pPr>
          </a:lstStyle>
          <a:p>
            <a:r>
              <a:rPr lang="en-US" dirty="0"/>
              <a:t>Please add cover picture here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6765068" y="0"/>
            <a:ext cx="707136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lvl="0"/>
            <a:r>
              <a:rPr lang="en-US" dirty="0"/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581AF72-7AD6-334A-BFA2-32789379DA3D}"/>
              </a:ext>
            </a:extLst>
          </p:cNvPr>
          <p:cNvSpPr txBox="1"/>
          <p:nvPr/>
        </p:nvSpPr>
        <p:spPr>
          <a:xfrm>
            <a:off x="561867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45F6D-643E-4BDA-ABB7-90E4B8DDA8C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 flipH="1" flipV="1">
            <a:off x="837173" y="681708"/>
            <a:ext cx="1188379" cy="421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2137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3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E38DE0-131E-E04E-BD2E-B00FD5B34CB6}"/>
              </a:ext>
            </a:extLst>
          </p:cNvPr>
          <p:cNvSpPr txBox="1"/>
          <p:nvPr/>
        </p:nvSpPr>
        <p:spPr>
          <a:xfrm>
            <a:off x="174378" y="6503131"/>
            <a:ext cx="3229583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33" dirty="0">
                <a:solidFill>
                  <a:schemeClr val="bg1"/>
                </a:solidFill>
                <a:latin typeface="+mj-lt"/>
              </a:rPr>
              <a:t>CONFIDENTIAL  |  </a:t>
            </a:r>
            <a:r>
              <a:rPr lang="en-US" sz="933" b="0" i="0" u="none" strike="noStrike" kern="1200" baseline="0" dirty="0">
                <a:solidFill>
                  <a:schemeClr val="bg1"/>
                </a:solidFill>
                <a:effectLst/>
                <a:latin typeface="+mj-lt"/>
                <a:ea typeface="+mn-ea"/>
                <a:cs typeface="+mn-cs"/>
              </a:rPr>
              <a:t>© 2019 EPAM Systems, Inc.</a:t>
            </a:r>
            <a:endParaRPr lang="en-US" sz="933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56291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15.xml"/><Relationship Id="rId21" Type="http://schemas.openxmlformats.org/officeDocument/2006/relationships/image" Target="../media/image5.emf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20" Type="http://schemas.openxmlformats.org/officeDocument/2006/relationships/theme" Target="../theme/theme5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slideLayout" Target="../slideLayouts/slideLayout31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5416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40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07702BB8-BCC8-4CC3-A905-7819EABA8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A0FFA68F-8DE0-4C3F-8627-4D4DB9AEEB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8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</p:sldLayoutIdLst>
  <p:hf sldNum="0"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6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3081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</p:sldLayoutIdLs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6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133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indent="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36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 userDrawn="1">
            <p:ph type="title"/>
          </p:nvPr>
        </p:nvSpPr>
        <p:spPr>
          <a:xfrm>
            <a:off x="708621" y="1883221"/>
            <a:ext cx="5754624" cy="18959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add title here</a:t>
            </a:r>
          </a:p>
        </p:txBody>
      </p:sp>
      <p:sp>
        <p:nvSpPr>
          <p:cNvPr id="4" name="Date Placeholder 3"/>
          <p:cNvSpPr>
            <a:spLocks noGrp="1"/>
          </p:cNvSpPr>
          <p:nvPr userDrawn="1">
            <p:ph type="dt" sz="half" idx="2"/>
          </p:nvPr>
        </p:nvSpPr>
        <p:spPr>
          <a:xfrm>
            <a:off x="834128" y="5125025"/>
            <a:ext cx="2593768" cy="532608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 vert="horz" lIns="182880" tIns="91440" rIns="182880" bIns="0" rtlCol="0" anchor="ctr" anchorCtr="0"/>
          <a:lstStyle>
            <a:lvl1pPr algn="l">
              <a:defRPr sz="1200" b="1" cap="all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39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</p:sldLayoutIdLst>
  <p:hf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48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None/>
        <a:defRPr sz="1600" b="1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342892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indent="0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480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35520"/>
            <a:ext cx="12192000" cy="422483"/>
          </a:xfrm>
          <a:prstGeom prst="rect">
            <a:avLst/>
          </a:prstGeom>
          <a:solidFill>
            <a:srgbClr val="133C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488" y="1439334"/>
            <a:ext cx="11235265" cy="452966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Etiam</a:t>
            </a:r>
            <a:r>
              <a:rPr lang="en-US" dirty="0"/>
              <a:t> </a:t>
            </a:r>
            <a:r>
              <a:rPr lang="en-US" dirty="0" err="1"/>
              <a:t>lacinia</a:t>
            </a:r>
            <a:r>
              <a:rPr lang="en-US" dirty="0"/>
              <a:t>,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aliquet</a:t>
            </a:r>
            <a:r>
              <a:rPr lang="en-US" dirty="0"/>
              <a:t>, lacus lorem </a:t>
            </a:r>
            <a:r>
              <a:rPr lang="en-US" dirty="0" err="1"/>
              <a:t>placerat</a:t>
            </a:r>
            <a:r>
              <a:rPr lang="en-US" dirty="0"/>
              <a:t> libero,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vulputate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et </a:t>
            </a:r>
            <a:r>
              <a:rPr lang="en-US" dirty="0" err="1"/>
              <a:t>turpis</a:t>
            </a:r>
            <a:r>
              <a:rPr lang="en-US" dirty="0"/>
              <a:t>. </a:t>
            </a:r>
            <a:r>
              <a:rPr lang="en-US" dirty="0" err="1"/>
              <a:t>Suspendisse</a:t>
            </a:r>
            <a:r>
              <a:rPr lang="en-US" dirty="0"/>
              <a:t> </a:t>
            </a:r>
            <a:r>
              <a:rPr lang="en-US" dirty="0" err="1"/>
              <a:t>eleifend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facilisis</a:t>
            </a:r>
            <a:r>
              <a:rPr lang="en-US" dirty="0"/>
              <a:t>. Nunc lacus </a:t>
            </a:r>
            <a:r>
              <a:rPr lang="en-US" dirty="0" err="1"/>
              <a:t>mauris</a:t>
            </a:r>
            <a:r>
              <a:rPr lang="en-US" dirty="0"/>
              <a:t>, </a:t>
            </a:r>
            <a:r>
              <a:rPr lang="en-US" dirty="0" err="1"/>
              <a:t>sagittis</a:t>
            </a:r>
            <a:r>
              <a:rPr lang="en-US" dirty="0"/>
              <a:t> in </a:t>
            </a:r>
            <a:r>
              <a:rPr lang="en-US" dirty="0" err="1"/>
              <a:t>tortor</a:t>
            </a:r>
            <a:r>
              <a:rPr lang="en-US" dirty="0"/>
              <a:t> a, </a:t>
            </a:r>
            <a:r>
              <a:rPr lang="en-US" dirty="0" err="1"/>
              <a:t>scelerisque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 err="1"/>
              <a:t>Nullam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. </a:t>
            </a:r>
            <a:r>
              <a:rPr lang="en-US" dirty="0" err="1"/>
              <a:t>Aenean</a:t>
            </a:r>
            <a:r>
              <a:rPr lang="en-US" dirty="0"/>
              <a:t> </a:t>
            </a:r>
            <a:r>
              <a:rPr lang="en-US" dirty="0" err="1"/>
              <a:t>auctor</a:t>
            </a:r>
            <a:r>
              <a:rPr lang="en-US" dirty="0"/>
              <a:t> ligula </a:t>
            </a:r>
            <a:r>
              <a:rPr lang="en-US" dirty="0" err="1"/>
              <a:t>feugiat</a:t>
            </a:r>
            <a:r>
              <a:rPr lang="en-US" dirty="0"/>
              <a:t>,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non, </a:t>
            </a:r>
            <a:r>
              <a:rPr lang="en-US" dirty="0" err="1"/>
              <a:t>viverra</a:t>
            </a:r>
            <a:r>
              <a:rPr lang="en-US" dirty="0"/>
              <a:t> </a:t>
            </a:r>
            <a:r>
              <a:rPr lang="en-US" dirty="0" err="1"/>
              <a:t>eros</a:t>
            </a:r>
            <a:r>
              <a:rPr lang="en-US" dirty="0"/>
              <a:t>.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hendrerit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vitae </a:t>
            </a:r>
            <a:r>
              <a:rPr lang="en-US" dirty="0" err="1"/>
              <a:t>commodo</a:t>
            </a:r>
            <a:r>
              <a:rPr lang="en-US" dirty="0"/>
              <a:t>. </a:t>
            </a:r>
            <a:r>
              <a:rPr lang="en-US" dirty="0" err="1"/>
              <a:t>Vestibulum</a:t>
            </a:r>
            <a:r>
              <a:rPr lang="en-US" dirty="0"/>
              <a:t> </a:t>
            </a:r>
            <a:r>
              <a:rPr lang="en-US" dirty="0" err="1"/>
              <a:t>pulvinar</a:t>
            </a:r>
            <a:r>
              <a:rPr lang="en-US" dirty="0"/>
              <a:t> nisi at </a:t>
            </a:r>
            <a:r>
              <a:rPr lang="en-US" dirty="0" err="1"/>
              <a:t>sollicitudin</a:t>
            </a:r>
            <a:r>
              <a:rPr lang="en-US" dirty="0"/>
              <a:t> </a:t>
            </a:r>
            <a:r>
              <a:rPr lang="en-US" dirty="0" err="1"/>
              <a:t>placerat</a:t>
            </a:r>
            <a:r>
              <a:rPr lang="en-US" dirty="0"/>
              <a:t>. </a:t>
            </a:r>
            <a:r>
              <a:rPr lang="en-US" dirty="0" err="1"/>
              <a:t>Aliquam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 semper, </a:t>
            </a:r>
            <a:r>
              <a:rPr lang="en-US" dirty="0" err="1"/>
              <a:t>tincidunt</a:t>
            </a:r>
            <a:r>
              <a:rPr lang="en-US" dirty="0"/>
              <a:t> dolor a,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ipsum dolor, </a:t>
            </a:r>
            <a:r>
              <a:rPr lang="en-US" dirty="0" err="1"/>
              <a:t>condimentum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at nisi et,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lobortis</a:t>
            </a:r>
            <a:r>
              <a:rPr lang="en-US" dirty="0"/>
              <a:t> </a:t>
            </a:r>
            <a:r>
              <a:rPr lang="en-US" dirty="0" err="1"/>
              <a:t>lectus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fermentum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</a:t>
            </a:r>
            <a:r>
              <a:rPr lang="en-US" dirty="0" err="1"/>
              <a:t>varius</a:t>
            </a:r>
            <a:r>
              <a:rPr lang="en-US" dirty="0"/>
              <a:t>. </a:t>
            </a:r>
            <a:r>
              <a:rPr lang="en-US" dirty="0" err="1"/>
              <a:t>Pellentesque</a:t>
            </a:r>
            <a:r>
              <a:rPr lang="en-US" dirty="0"/>
              <a:t> habitant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 </a:t>
            </a:r>
            <a:r>
              <a:rPr lang="en-US" dirty="0" err="1"/>
              <a:t>senectus</a:t>
            </a:r>
            <a:r>
              <a:rPr lang="en-US" dirty="0"/>
              <a:t> et </a:t>
            </a:r>
            <a:r>
              <a:rPr lang="en-US" dirty="0" err="1"/>
              <a:t>netus</a:t>
            </a:r>
            <a:r>
              <a:rPr lang="en-US" dirty="0"/>
              <a:t> et </a:t>
            </a:r>
            <a:r>
              <a:rPr lang="en-US" dirty="0" err="1"/>
              <a:t>malesuada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fames ac </a:t>
            </a:r>
            <a:r>
              <a:rPr lang="en-US" dirty="0" err="1"/>
              <a:t>turpis</a:t>
            </a:r>
            <a:r>
              <a:rPr lang="en-US" dirty="0"/>
              <a:t> </a:t>
            </a:r>
            <a:r>
              <a:rPr lang="en-US" dirty="0" err="1"/>
              <a:t>egestas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Second</a:t>
            </a:r>
          </a:p>
          <a:p>
            <a:pPr lvl="2"/>
            <a:r>
              <a:rPr lang="en-US" dirty="0"/>
              <a:t>third</a:t>
            </a:r>
          </a:p>
          <a:p>
            <a:pPr lvl="3"/>
            <a:r>
              <a:rPr lang="en-US" dirty="0"/>
              <a:t>fourth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0485" y="6549298"/>
            <a:ext cx="627880" cy="222635"/>
          </a:xfrm>
          <a:prstGeom prst="rect">
            <a:avLst/>
          </a:prstGeom>
        </p:spPr>
      </p:pic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480488" y="304800"/>
            <a:ext cx="11235265" cy="402336"/>
          </a:xfrm>
          <a:prstGeom prst="rect">
            <a:avLst/>
          </a:prstGeom>
        </p:spPr>
        <p:txBody>
          <a:bodyPr vert="horz" wrap="none" lIns="0" tIns="45720" rIns="0" bIns="45720" rtlCol="0" anchor="ctr">
            <a:noAutofit/>
          </a:bodyPr>
          <a:lstStyle/>
          <a:p>
            <a:r>
              <a:rPr lang="en-US" dirty="0"/>
              <a:t>Please Add Slide Headline Here</a:t>
            </a:r>
          </a:p>
        </p:txBody>
      </p:sp>
      <p:sp>
        <p:nvSpPr>
          <p:cNvPr id="9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9884588" y="6435520"/>
            <a:ext cx="1831163" cy="422483"/>
          </a:xfrm>
          <a:prstGeom prst="rect">
            <a:avLst/>
          </a:prstGeom>
        </p:spPr>
        <p:txBody>
          <a:bodyPr vert="horz" wrap="none" lIns="91440" tIns="45720" rIns="0" bIns="82296" rtlCol="0" anchor="ctr"/>
          <a:lstStyle>
            <a:lvl1pPr algn="r">
              <a:defRPr sz="1400" b="1" i="0">
                <a:solidFill>
                  <a:srgbClr val="FEFEFE"/>
                </a:solidFill>
                <a:latin typeface="+mj-lt"/>
              </a:defRPr>
            </a:lvl1pPr>
          </a:lstStyle>
          <a:p>
            <a:fld id="{3A707DD9-E92B-45E8-BE0A-E6B2EDF345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574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  <p:sldLayoutId id="2147483771" r:id="rId12"/>
    <p:sldLayoutId id="2147483772" r:id="rId13"/>
    <p:sldLayoutId id="2147483773" r:id="rId14"/>
    <p:sldLayoutId id="2147483774" r:id="rId15"/>
    <p:sldLayoutId id="2147483775" r:id="rId16"/>
    <p:sldLayoutId id="2147483776" r:id="rId17"/>
    <p:sldLayoutId id="2147483777" r:id="rId18"/>
    <p:sldLayoutId id="2147483778" r:id="rId19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000" kern="1200" cap="none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ts val="1600"/>
        </a:lnSpc>
        <a:spcBef>
          <a:spcPts val="264"/>
        </a:spcBef>
        <a:spcAft>
          <a:spcPts val="300"/>
        </a:spcAft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1714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44">
          <p15:clr>
            <a:srgbClr val="F26B43"/>
          </p15:clr>
        </p15:guide>
        <p15:guide id="2" orient="horz" pos="338">
          <p15:clr>
            <a:srgbClr val="F26B43"/>
          </p15:clr>
        </p15:guide>
        <p15:guide id="3" orient="horz" pos="680">
          <p15:clr>
            <a:srgbClr val="F26B43"/>
          </p15:clr>
        </p15:guide>
        <p15:guide id="4" orient="horz" pos="2820">
          <p15:clr>
            <a:srgbClr val="F26B43"/>
          </p15:clr>
        </p15:guide>
        <p15:guide id="5" pos="301">
          <p15:clr>
            <a:srgbClr val="F26B43"/>
          </p15:clr>
        </p15:guide>
        <p15:guide id="6" pos="7380">
          <p15:clr>
            <a:srgbClr val="F26B43"/>
          </p15:clr>
        </p15:guide>
        <p15:guide id="7" orient="horz" pos="896">
          <p15:clr>
            <a:srgbClr val="F26B43"/>
          </p15:clr>
        </p15:guide>
        <p15:guide id="8" pos="3648">
          <p15:clr>
            <a:srgbClr val="F26B43"/>
          </p15:clr>
        </p15:guide>
        <p15:guide id="9" pos="4032">
          <p15:clr>
            <a:srgbClr val="F26B43"/>
          </p15:clr>
        </p15:guide>
        <p15:guide id="10" orient="horz" pos="3036">
          <p15:clr>
            <a:srgbClr val="F26B43"/>
          </p15:clr>
        </p15:guide>
        <p15:guide id="11" orient="horz" pos="3084">
          <p15:clr>
            <a:srgbClr val="F26B43"/>
          </p15:clr>
        </p15:guide>
        <p15:guide id="12" orient="horz" pos="31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1204207C-4749-465C-9AA4-8700029322EB}"/>
              </a:ext>
            </a:extLst>
          </p:cNvPr>
          <p:cNvSpPr txBox="1">
            <a:spLocks/>
          </p:cNvSpPr>
          <p:nvPr/>
        </p:nvSpPr>
        <p:spPr>
          <a:xfrm>
            <a:off x="2686050" y="2819400"/>
            <a:ext cx="6819900" cy="1219200"/>
          </a:xfrm>
          <a:prstGeom prst="rect">
            <a:avLst/>
          </a:prstGeom>
          <a:ln>
            <a:solidFill>
              <a:schemeClr val="bg1"/>
            </a:solidFill>
          </a:ln>
        </p:spPr>
        <p:txBody>
          <a:bodyPr/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000" kern="1200" cap="none" spc="1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FFFFFF"/>
                </a:solidFill>
                <a:latin typeface="Calibri Light"/>
              </a:rPr>
              <a:t>Deduplication</a:t>
            </a:r>
            <a:endParaRPr kumimoji="0" lang="en-US" sz="2400" b="1" i="0" u="none" strike="noStrike" kern="1200" cap="none" spc="10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 Ligh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32557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73"/>
    </mc:Choice>
    <mc:Fallback xmlns="">
      <p:transition spd="slow" advTm="2173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Customer information deduplication example (Option 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4453601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Step 2: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load data in BL_3NF table. Using sub-queries/UNION/GROUP BY or any other operators you should create an INSERT statement to get the following result: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BFFB38-1D7B-6D85-91CA-CFC521D9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247344"/>
              </p:ext>
            </p:extLst>
          </p:nvPr>
        </p:nvGraphicFramePr>
        <p:xfrm>
          <a:off x="294927" y="2798021"/>
          <a:ext cx="11602145" cy="10410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0422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1333240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671747081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3090320045"/>
                    </a:ext>
                  </a:extLst>
                </a:gridCol>
                <a:gridCol w="2520314">
                  <a:extLst>
                    <a:ext uri="{9D8B030D-6E8A-4147-A177-3AD203B41FA5}">
                      <a16:colId xmlns:a16="http://schemas.microsoft.com/office/drawing/2014/main" val="3380550134"/>
                    </a:ext>
                  </a:extLst>
                </a:gridCol>
                <a:gridCol w="1912520">
                  <a:extLst>
                    <a:ext uri="{9D8B030D-6E8A-4147-A177-3AD203B41FA5}">
                      <a16:colId xmlns:a16="http://schemas.microsoft.com/office/drawing/2014/main" val="1229496080"/>
                    </a:ext>
                  </a:extLst>
                </a:gridCol>
                <a:gridCol w="1661954">
                  <a:extLst>
                    <a:ext uri="{9D8B030D-6E8A-4147-A177-3AD203B41FA5}">
                      <a16:colId xmlns:a16="http://schemas.microsoft.com/office/drawing/2014/main" val="673233511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customer_id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first_name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last_name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Pavlova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03.02.95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mariya_pav@epam.com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>
                          <a:solidFill>
                            <a:schemeClr val="tx1"/>
                          </a:solidFill>
                        </a:rPr>
                        <a:t>Kuprevicha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8D847-800E-0A51-57DC-704208E855B1}"/>
              </a:ext>
            </a:extLst>
          </p:cNvPr>
          <p:cNvSpPr txBox="1">
            <a:spLocks/>
          </p:cNvSpPr>
          <p:nvPr/>
        </p:nvSpPr>
        <p:spPr>
          <a:xfrm>
            <a:off x="294927" y="2031069"/>
            <a:ext cx="5497068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BL_3NF.CE_CUSTOMERS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E81D2A5-24CC-B968-0343-2D86C5105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489063"/>
              </p:ext>
            </p:extLst>
          </p:nvPr>
        </p:nvGraphicFramePr>
        <p:xfrm>
          <a:off x="4621877" y="4183580"/>
          <a:ext cx="7275195" cy="10410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5179">
                  <a:extLst>
                    <a:ext uri="{9D8B030D-6E8A-4147-A177-3AD203B41FA5}">
                      <a16:colId xmlns:a16="http://schemas.microsoft.com/office/drawing/2014/main" val="3380550134"/>
                    </a:ext>
                  </a:extLst>
                </a:gridCol>
                <a:gridCol w="1862050">
                  <a:extLst>
                    <a:ext uri="{9D8B030D-6E8A-4147-A177-3AD203B41FA5}">
                      <a16:colId xmlns:a16="http://schemas.microsoft.com/office/drawing/2014/main" val="1229496080"/>
                    </a:ext>
                  </a:extLst>
                </a:gridCol>
                <a:gridCol w="3467966">
                  <a:extLst>
                    <a:ext uri="{9D8B030D-6E8A-4147-A177-3AD203B41FA5}">
                      <a16:colId xmlns:a16="http://schemas.microsoft.com/office/drawing/2014/main" val="673233511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customer_src_id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source_table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BL_CL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BL_CL.T_MAP_CUSTOMERS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</a:tbl>
          </a:graphicData>
        </a:graphic>
      </p:graphicFrame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9047C50-92FE-ADAE-D27B-434B68FE725B}"/>
              </a:ext>
            </a:extLst>
          </p:cNvPr>
          <p:cNvSpPr txBox="1">
            <a:spLocks/>
          </p:cNvSpPr>
          <p:nvPr/>
        </p:nvSpPr>
        <p:spPr>
          <a:xfrm>
            <a:off x="480487" y="5482334"/>
            <a:ext cx="11068481" cy="558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Result: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both sources will be mapped to the 1 customer in BL_3NF, </a:t>
            </a:r>
            <a:r>
              <a:rPr lang="en-US" sz="2000" b="1" u="sng" dirty="0">
                <a:solidFill>
                  <a:srgbClr val="464547"/>
                </a:solidFill>
                <a:latin typeface="+mn-lt"/>
              </a:rPr>
              <a:t>we do not lose the information </a:t>
            </a:r>
          </a:p>
        </p:txBody>
      </p:sp>
    </p:spTree>
    <p:extLst>
      <p:ext uri="{BB962C8B-B14F-4D97-AF65-F5344CB8AC3E}">
        <p14:creationId xmlns:p14="http://schemas.microsoft.com/office/powerpoint/2010/main" val="16926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Customer information deduplication example (Option 2)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4224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Step 1: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we should create a hierarchy of customers.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A0E8506-6AA7-18EA-C427-C7D4B7A90EC2}"/>
              </a:ext>
            </a:extLst>
          </p:cNvPr>
          <p:cNvSpPr txBox="1">
            <a:spLocks/>
          </p:cNvSpPr>
          <p:nvPr/>
        </p:nvSpPr>
        <p:spPr>
          <a:xfrm>
            <a:off x="476249" y="2712882"/>
            <a:ext cx="10193055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BL_3NF.CE_CUSTOMERS_L1 –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table with general attributes which is not changeable: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8676C01-1C79-64EE-78C4-8B1E2FC85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931558"/>
              </p:ext>
            </p:extLst>
          </p:nvPr>
        </p:nvGraphicFramePr>
        <p:xfrm>
          <a:off x="385588" y="3135365"/>
          <a:ext cx="11420824" cy="10410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81071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2764792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  <a:gridCol w="2758148">
                  <a:extLst>
                    <a:ext uri="{9D8B030D-6E8A-4147-A177-3AD203B41FA5}">
                      <a16:colId xmlns:a16="http://schemas.microsoft.com/office/drawing/2014/main" val="2671747081"/>
                    </a:ext>
                  </a:extLst>
                </a:gridCol>
                <a:gridCol w="2516813">
                  <a:extLst>
                    <a:ext uri="{9D8B030D-6E8A-4147-A177-3AD203B41FA5}">
                      <a16:colId xmlns:a16="http://schemas.microsoft.com/office/drawing/2014/main" val="3090320045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customer_l1_id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first_name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last_name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birthday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Pavlova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03.02.95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1189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Customer information deduplication example (Option 2)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6391A03A-4DC9-C4DD-D47B-843C7DB612D0}"/>
              </a:ext>
            </a:extLst>
          </p:cNvPr>
          <p:cNvSpPr txBox="1">
            <a:spLocks/>
          </p:cNvSpPr>
          <p:nvPr/>
        </p:nvSpPr>
        <p:spPr>
          <a:xfrm>
            <a:off x="480487" y="5482334"/>
            <a:ext cx="11068481" cy="5585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Result: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both sources will be loaded as separated rows, but it will be connected to the 1 Level-1 customer.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L1_customers table could be used for the reporting purposes then.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B8676C01-1C79-64EE-78C4-8B1E2FC85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990468"/>
              </p:ext>
            </p:extLst>
          </p:nvPr>
        </p:nvGraphicFramePr>
        <p:xfrm>
          <a:off x="294927" y="2060641"/>
          <a:ext cx="11602145" cy="15616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0422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1333240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  <a:gridCol w="1330036">
                  <a:extLst>
                    <a:ext uri="{9D8B030D-6E8A-4147-A177-3AD203B41FA5}">
                      <a16:colId xmlns:a16="http://schemas.microsoft.com/office/drawing/2014/main" val="2671747081"/>
                    </a:ext>
                  </a:extLst>
                </a:gridCol>
                <a:gridCol w="1213659">
                  <a:extLst>
                    <a:ext uri="{9D8B030D-6E8A-4147-A177-3AD203B41FA5}">
                      <a16:colId xmlns:a16="http://schemas.microsoft.com/office/drawing/2014/main" val="3090320045"/>
                    </a:ext>
                  </a:extLst>
                </a:gridCol>
                <a:gridCol w="2520314">
                  <a:extLst>
                    <a:ext uri="{9D8B030D-6E8A-4147-A177-3AD203B41FA5}">
                      <a16:colId xmlns:a16="http://schemas.microsoft.com/office/drawing/2014/main" val="3380550134"/>
                    </a:ext>
                  </a:extLst>
                </a:gridCol>
                <a:gridCol w="1912520">
                  <a:extLst>
                    <a:ext uri="{9D8B030D-6E8A-4147-A177-3AD203B41FA5}">
                      <a16:colId xmlns:a16="http://schemas.microsoft.com/office/drawing/2014/main" val="1229496080"/>
                    </a:ext>
                  </a:extLst>
                </a:gridCol>
                <a:gridCol w="1661954">
                  <a:extLst>
                    <a:ext uri="{9D8B030D-6E8A-4147-A177-3AD203B41FA5}">
                      <a16:colId xmlns:a16="http://schemas.microsoft.com/office/drawing/2014/main" val="673233511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customer_id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first_name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last_name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Pavlova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03.02.95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mariya_pav@epam.com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Pavlova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03.02.95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u="none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u="none" dirty="0" err="1">
                          <a:solidFill>
                            <a:schemeClr val="tx1"/>
                          </a:solidFill>
                        </a:rPr>
                        <a:t>Kuprevicha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34645763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625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5A7D87D-4B91-0773-004D-A3000817C4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428639"/>
              </p:ext>
            </p:extLst>
          </p:nvPr>
        </p:nvGraphicFramePr>
        <p:xfrm>
          <a:off x="3607724" y="3723375"/>
          <a:ext cx="8289349" cy="15616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2051">
                  <a:extLst>
                    <a:ext uri="{9D8B030D-6E8A-4147-A177-3AD203B41FA5}">
                      <a16:colId xmlns:a16="http://schemas.microsoft.com/office/drawing/2014/main" val="2033137783"/>
                    </a:ext>
                  </a:extLst>
                </a:gridCol>
                <a:gridCol w="2177934">
                  <a:extLst>
                    <a:ext uri="{9D8B030D-6E8A-4147-A177-3AD203B41FA5}">
                      <a16:colId xmlns:a16="http://schemas.microsoft.com/office/drawing/2014/main" val="3380550134"/>
                    </a:ext>
                  </a:extLst>
                </a:gridCol>
                <a:gridCol w="1778924">
                  <a:extLst>
                    <a:ext uri="{9D8B030D-6E8A-4147-A177-3AD203B41FA5}">
                      <a16:colId xmlns:a16="http://schemas.microsoft.com/office/drawing/2014/main" val="1229496080"/>
                    </a:ext>
                  </a:extLst>
                </a:gridCol>
                <a:gridCol w="2470440">
                  <a:extLst>
                    <a:ext uri="{9D8B030D-6E8A-4147-A177-3AD203B41FA5}">
                      <a16:colId xmlns:a16="http://schemas.microsoft.com/office/drawing/2014/main" val="673233511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customer_l1_id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customer_src_id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source_table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SRC System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src1_customers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SRC System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Src2_clients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152576"/>
                  </a:ext>
                </a:extLst>
              </a:tr>
            </a:tbl>
          </a:graphicData>
        </a:graphic>
      </p:graphicFrame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23CB8BFA-709C-5190-0683-6E4DAD0734A2}"/>
              </a:ext>
            </a:extLst>
          </p:cNvPr>
          <p:cNvSpPr txBox="1">
            <a:spLocks/>
          </p:cNvSpPr>
          <p:nvPr/>
        </p:nvSpPr>
        <p:spPr>
          <a:xfrm>
            <a:off x="476247" y="1297722"/>
            <a:ext cx="10193055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BL_3NF.CE_CUSTOMERS –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we will add L1_id column: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5824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1021" y="2481048"/>
            <a:ext cx="5754624" cy="1895904"/>
          </a:xfrm>
        </p:spPr>
        <p:txBody>
          <a:bodyPr/>
          <a:lstStyle/>
          <a:p>
            <a:r>
              <a:rPr lang="en-US" sz="8800" b="1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11242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Definition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5271354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464547"/>
                </a:solidFill>
                <a:latin typeface="+mn-lt"/>
              </a:rPr>
              <a:t>Data deduplication </a:t>
            </a:r>
            <a:r>
              <a:rPr lang="en-US" sz="2400" dirty="0">
                <a:solidFill>
                  <a:srgbClr val="464547"/>
                </a:solidFill>
                <a:latin typeface="+mn-lt"/>
              </a:rPr>
              <a:t>is the process of identifying and eliminating duplicate or redundant data.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464547"/>
                </a:solidFill>
                <a:latin typeface="+mn-lt"/>
              </a:rPr>
              <a:t>The primary </a:t>
            </a:r>
            <a:r>
              <a:rPr lang="en-US" sz="2400" b="1" dirty="0">
                <a:solidFill>
                  <a:srgbClr val="464547"/>
                </a:solidFill>
                <a:latin typeface="+mn-lt"/>
              </a:rPr>
              <a:t>benefits</a:t>
            </a:r>
            <a:r>
              <a:rPr lang="en-US" sz="2400" dirty="0">
                <a:solidFill>
                  <a:srgbClr val="464547"/>
                </a:solidFill>
                <a:latin typeface="+mn-lt"/>
              </a:rPr>
              <a:t> of data deduplication are increased bandwidth optimization and reduced disk storage.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rgbClr val="464547"/>
                </a:solidFill>
                <a:latin typeface="+mn-lt"/>
              </a:rPr>
              <a:t>Data deduplication can assist businesses in lowering their </a:t>
            </a:r>
            <a:r>
              <a:rPr lang="en-US" sz="2400" b="1" i="1" dirty="0">
                <a:solidFill>
                  <a:srgbClr val="464547"/>
                </a:solidFill>
                <a:latin typeface="+mn-lt"/>
              </a:rPr>
              <a:t>storage costs</a:t>
            </a:r>
            <a:r>
              <a:rPr lang="en-US" sz="2400" dirty="0">
                <a:solidFill>
                  <a:srgbClr val="464547"/>
                </a:solidFill>
                <a:latin typeface="+mn-lt"/>
              </a:rPr>
              <a:t>, improving data </a:t>
            </a:r>
            <a:r>
              <a:rPr lang="en-US" sz="2400" b="1" i="1" dirty="0">
                <a:solidFill>
                  <a:srgbClr val="464547"/>
                </a:solidFill>
                <a:latin typeface="+mn-lt"/>
              </a:rPr>
              <a:t>processing performance</a:t>
            </a:r>
            <a:r>
              <a:rPr lang="en-US" sz="2400" dirty="0">
                <a:solidFill>
                  <a:srgbClr val="464547"/>
                </a:solidFill>
                <a:latin typeface="+mn-lt"/>
              </a:rPr>
              <a:t>, and </a:t>
            </a:r>
            <a:r>
              <a:rPr lang="en-US" sz="2400" b="1" i="1" dirty="0">
                <a:solidFill>
                  <a:srgbClr val="464547"/>
                </a:solidFill>
                <a:latin typeface="+mn-lt"/>
              </a:rPr>
              <a:t>efficiently managing </a:t>
            </a:r>
            <a:r>
              <a:rPr lang="en-US" sz="2400" dirty="0">
                <a:solidFill>
                  <a:srgbClr val="464547"/>
                </a:solidFill>
                <a:latin typeface="+mn-lt"/>
              </a:rPr>
              <a:t>growing volumes of information as a way to get ready for future data growth.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228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4904"/>
    </mc:Choice>
    <mc:Fallback xmlns="">
      <p:transition spd="slow" advTm="6490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4224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4400" b="1" dirty="0">
                <a:solidFill>
                  <a:srgbClr val="FF0000"/>
                </a:solidFill>
                <a:latin typeface="+mn-lt"/>
              </a:rPr>
              <a:t>Before you will check the examples:</a:t>
            </a:r>
            <a:endParaRPr lang="en-US" sz="4400" b="1" i="1" dirty="0">
              <a:solidFill>
                <a:srgbClr val="FF0000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464547"/>
                </a:solidFill>
                <a:latin typeface="+mn-lt"/>
              </a:rPr>
              <a:t>These examples are </a:t>
            </a:r>
            <a:r>
              <a:rPr lang="en-US" sz="3600" b="1" dirty="0">
                <a:solidFill>
                  <a:srgbClr val="464547"/>
                </a:solidFill>
                <a:latin typeface="+mn-lt"/>
              </a:rPr>
              <a:t>optional</a:t>
            </a:r>
            <a:r>
              <a:rPr lang="en-US" sz="3600" dirty="0">
                <a:solidFill>
                  <a:srgbClr val="464547"/>
                </a:solidFill>
                <a:latin typeface="+mn-lt"/>
              </a:rPr>
              <a:t>. You can skip deduplication or </a:t>
            </a:r>
            <a:r>
              <a:rPr lang="en-US" sz="3600" i="1" u="sng" dirty="0">
                <a:solidFill>
                  <a:srgbClr val="464547"/>
                </a:solidFill>
                <a:latin typeface="+mn-lt"/>
              </a:rPr>
              <a:t>do it in another correct way</a:t>
            </a:r>
            <a:r>
              <a:rPr lang="en-US" sz="3600" dirty="0">
                <a:solidFill>
                  <a:srgbClr val="464547"/>
                </a:solidFill>
                <a:latin typeface="+mn-lt"/>
              </a:rPr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600" dirty="0">
                <a:solidFill>
                  <a:srgbClr val="464547"/>
                </a:solidFill>
                <a:latin typeface="+mn-lt"/>
              </a:rPr>
              <a:t>Just keep in mind that you can find some </a:t>
            </a:r>
            <a:r>
              <a:rPr lang="en-US" sz="3600" b="1" i="1" dirty="0">
                <a:solidFill>
                  <a:srgbClr val="464547"/>
                </a:solidFill>
                <a:latin typeface="+mn-lt"/>
              </a:rPr>
              <a:t>possible solution </a:t>
            </a:r>
            <a:r>
              <a:rPr lang="en-US" sz="3600" dirty="0">
                <a:solidFill>
                  <a:srgbClr val="464547"/>
                </a:solidFill>
                <a:latin typeface="+mn-lt"/>
              </a:rPr>
              <a:t>here</a:t>
            </a:r>
            <a:r>
              <a:rPr lang="en-US" sz="3600" b="1" i="1" dirty="0">
                <a:solidFill>
                  <a:srgbClr val="464547"/>
                </a:solidFill>
                <a:latin typeface="+mn-lt"/>
              </a:rPr>
              <a:t>,</a:t>
            </a:r>
            <a:r>
              <a:rPr lang="en-US" sz="3600" i="1" dirty="0">
                <a:solidFill>
                  <a:srgbClr val="464547"/>
                </a:solidFill>
                <a:latin typeface="+mn-lt"/>
              </a:rPr>
              <a:t> but not the only ones</a:t>
            </a:r>
            <a:r>
              <a:rPr lang="en-US" sz="3600" dirty="0">
                <a:solidFill>
                  <a:srgbClr val="464547"/>
                </a:solidFill>
                <a:latin typeface="+mn-lt"/>
              </a:rPr>
              <a:t>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429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Geo information deduplication (+ verification)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4224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Let’s imagine we have the following source data: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BFFB38-1D7B-6D85-91CA-CFC521D9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727053"/>
              </p:ext>
            </p:extLst>
          </p:nvPr>
        </p:nvGraphicFramePr>
        <p:xfrm>
          <a:off x="357864" y="2063134"/>
          <a:ext cx="5497067" cy="1681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9001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2738066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country_id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country_name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BELARUS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RUSSIA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7616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8D847-800E-0A51-57DC-704208E855B1}"/>
              </a:ext>
            </a:extLst>
          </p:cNvPr>
          <p:cNvSpPr txBox="1">
            <a:spLocks/>
          </p:cNvSpPr>
          <p:nvPr/>
        </p:nvSpPr>
        <p:spPr>
          <a:xfrm>
            <a:off x="480489" y="1556079"/>
            <a:ext cx="5497068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Source 1 (Table src1_table):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433E47C-76C1-DD71-D696-3A3D0CD479B3}"/>
              </a:ext>
            </a:extLst>
          </p:cNvPr>
          <p:cNvSpPr txBox="1">
            <a:spLocks/>
          </p:cNvSpPr>
          <p:nvPr/>
        </p:nvSpPr>
        <p:spPr>
          <a:xfrm>
            <a:off x="6051901" y="1556078"/>
            <a:ext cx="5497068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Source 2 (Table src2_table):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7B5597F1-E3FA-9DBE-084B-1B497AEC8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9244955"/>
              </p:ext>
            </p:extLst>
          </p:nvPr>
        </p:nvGraphicFramePr>
        <p:xfrm>
          <a:off x="6051902" y="2063133"/>
          <a:ext cx="5497067" cy="1681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759001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2738066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country_id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country_name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poland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123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ighlight>
                            <a:srgbClr val="FFFF00"/>
                          </a:highlight>
                        </a:rPr>
                        <a:t>Belarus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7616"/>
                  </a:ext>
                </a:extLst>
              </a:tr>
            </a:tbl>
          </a:graphicData>
        </a:graphic>
      </p:graphicFrame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11F6342F-97F1-6F60-BD99-B7481EDF6DF7}"/>
              </a:ext>
            </a:extLst>
          </p:cNvPr>
          <p:cNvSpPr txBox="1">
            <a:spLocks/>
          </p:cNvSpPr>
          <p:nvPr/>
        </p:nvSpPr>
        <p:spPr>
          <a:xfrm>
            <a:off x="561759" y="4166143"/>
            <a:ext cx="11068481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And some transactions in both source systems. Here is an example of transactions in 1</a:t>
            </a:r>
            <a:r>
              <a:rPr lang="en-US" sz="2000" baseline="30000" dirty="0">
                <a:solidFill>
                  <a:srgbClr val="464547"/>
                </a:solidFill>
                <a:latin typeface="+mn-lt"/>
              </a:rPr>
              <a:t>st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source system: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64DB8F69-700A-F66B-F6BE-04B40882F7CE}"/>
              </a:ext>
            </a:extLst>
          </p:cNvPr>
          <p:cNvGraphicFramePr>
            <a:graphicFrameLocks noGrp="1"/>
          </p:cNvGraphicFramePr>
          <p:nvPr/>
        </p:nvGraphicFramePr>
        <p:xfrm>
          <a:off x="357862" y="4575957"/>
          <a:ext cx="9526724" cy="168117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191720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3167502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  <a:gridCol w="3167502">
                  <a:extLst>
                    <a:ext uri="{9D8B030D-6E8A-4147-A177-3AD203B41FA5}">
                      <a16:colId xmlns:a16="http://schemas.microsoft.com/office/drawing/2014/main" val="3537434289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transaction_id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country_id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103683672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753472689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7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774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Geo information deduplication (+ verification)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4224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Step 1: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create MAP (mapping) table on BL_CL (cleansing layer) which will be populated manually (or using some transformation functions):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5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BFFB38-1D7B-6D85-91CA-CFC521D9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875097"/>
              </p:ext>
            </p:extLst>
          </p:nvPr>
        </p:nvGraphicFramePr>
        <p:xfrm>
          <a:off x="335785" y="2393143"/>
          <a:ext cx="11357886" cy="24784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371183">
                  <a:extLst>
                    <a:ext uri="{9D8B030D-6E8A-4147-A177-3AD203B41FA5}">
                      <a16:colId xmlns:a16="http://schemas.microsoft.com/office/drawing/2014/main" val="2875425073"/>
                    </a:ext>
                  </a:extLst>
                </a:gridCol>
                <a:gridCol w="1762298">
                  <a:extLst>
                    <a:ext uri="{9D8B030D-6E8A-4147-A177-3AD203B41FA5}">
                      <a16:colId xmlns:a16="http://schemas.microsoft.com/office/drawing/2014/main" val="3647656624"/>
                    </a:ext>
                  </a:extLst>
                </a:gridCol>
                <a:gridCol w="2552653">
                  <a:extLst>
                    <a:ext uri="{9D8B030D-6E8A-4147-A177-3AD203B41FA5}">
                      <a16:colId xmlns:a16="http://schemas.microsoft.com/office/drawing/2014/main" val="3731358212"/>
                    </a:ext>
                  </a:extLst>
                </a:gridCol>
                <a:gridCol w="1895378">
                  <a:extLst>
                    <a:ext uri="{9D8B030D-6E8A-4147-A177-3AD203B41FA5}">
                      <a16:colId xmlns:a16="http://schemas.microsoft.com/office/drawing/2014/main" val="259197824"/>
                    </a:ext>
                  </a:extLst>
                </a:gridCol>
                <a:gridCol w="1895378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1880996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country_src_name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country_src_id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source_system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Belarus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BELARUS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src1_table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SRC system 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208591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src1_table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SRC system 1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7616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src2_table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SRC system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35309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Belarus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Belarus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src2_table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SRC system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6265579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8D847-800E-0A51-57DC-704208E855B1}"/>
              </a:ext>
            </a:extLst>
          </p:cNvPr>
          <p:cNvSpPr txBox="1">
            <a:spLocks/>
          </p:cNvSpPr>
          <p:nvPr/>
        </p:nvSpPr>
        <p:spPr>
          <a:xfrm>
            <a:off x="480488" y="1970660"/>
            <a:ext cx="5497068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BL_CL.T_MAP_COUNTRIES </a:t>
            </a:r>
            <a:endParaRPr lang="en-US" sz="2000" b="1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4221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Geo information deduplication (+ verification) example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4224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Step 2: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Load data into BL_3NF (normalized) tables. You should join your source table with MAP table to get the correct country name: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D3CAB44-F69A-29EB-2910-7402763761D9}"/>
              </a:ext>
            </a:extLst>
          </p:cNvPr>
          <p:cNvSpPr txBox="1">
            <a:spLocks/>
          </p:cNvSpPr>
          <p:nvPr/>
        </p:nvSpPr>
        <p:spPr>
          <a:xfrm>
            <a:off x="480487" y="2013118"/>
            <a:ext cx="11068481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800" b="1" dirty="0">
                <a:solidFill>
                  <a:srgbClr val="464547"/>
                </a:solidFill>
                <a:latin typeface="+mn-lt"/>
              </a:rPr>
              <a:t>Script example: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INSERT INTO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ce_countries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(………)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SELECT   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……..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,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map.country_name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AS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country_name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,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map.country_id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AS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country_src_id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, “BL_CL.T_MAP_COUNTRIES ”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AS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source_table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	, “BL_CL”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AS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source_system</a:t>
            </a:r>
            <a:endParaRPr lang="en-US" sz="2000" dirty="0">
              <a:solidFill>
                <a:srgbClr val="464547"/>
              </a:solidFill>
              <a:latin typeface="+mn-lt"/>
            </a:endParaRP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FROM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src1_table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src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LEFT JOIN </a:t>
            </a:r>
            <a:r>
              <a:rPr lang="en-US" sz="2000" dirty="0" err="1">
                <a:solidFill>
                  <a:srgbClr val="464547"/>
                </a:solidFill>
                <a:latin typeface="+mn-lt"/>
              </a:rPr>
              <a:t>t_map_countries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map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ON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 {</a:t>
            </a:r>
            <a:r>
              <a:rPr lang="en-US" sz="2000" i="1" dirty="0">
                <a:solidFill>
                  <a:srgbClr val="464547"/>
                </a:solidFill>
                <a:latin typeface="+mn-lt"/>
              </a:rPr>
              <a:t>source triplet}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……………….</a:t>
            </a:r>
            <a:endParaRPr lang="en-US" sz="20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899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Geo information deduplication (+ verification) 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7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BFFB38-1D7B-6D85-91CA-CFC521D9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787872"/>
              </p:ext>
            </p:extLst>
          </p:nvPr>
        </p:nvGraphicFramePr>
        <p:xfrm>
          <a:off x="361140" y="2321349"/>
          <a:ext cx="11298694" cy="200391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11496">
                  <a:extLst>
                    <a:ext uri="{9D8B030D-6E8A-4147-A177-3AD203B41FA5}">
                      <a16:colId xmlns:a16="http://schemas.microsoft.com/office/drawing/2014/main" val="2875425073"/>
                    </a:ext>
                  </a:extLst>
                </a:gridCol>
                <a:gridCol w="2078182">
                  <a:extLst>
                    <a:ext uri="{9D8B030D-6E8A-4147-A177-3AD203B41FA5}">
                      <a16:colId xmlns:a16="http://schemas.microsoft.com/office/drawing/2014/main" val="3647656624"/>
                    </a:ext>
                  </a:extLst>
                </a:gridCol>
                <a:gridCol w="2177934">
                  <a:extLst>
                    <a:ext uri="{9D8B030D-6E8A-4147-A177-3AD203B41FA5}">
                      <a16:colId xmlns:a16="http://schemas.microsoft.com/office/drawing/2014/main" val="259197824"/>
                    </a:ext>
                  </a:extLst>
                </a:gridCol>
                <a:gridCol w="3121133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2409949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</a:tblGrid>
              <a:tr h="56658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country_src_id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source_table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source_system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Belarus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BL_CL.T_MAP_COUNTRIES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BL_CL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208591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Russia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BL_CL.T_MAP_COUNTRIES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BL_CL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837616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Poland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BL_CL.T_MAP_COUNTRIES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BL_CL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8635309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8D847-800E-0A51-57DC-704208E855B1}"/>
              </a:ext>
            </a:extLst>
          </p:cNvPr>
          <p:cNvSpPr txBox="1">
            <a:spLocks/>
          </p:cNvSpPr>
          <p:nvPr/>
        </p:nvSpPr>
        <p:spPr>
          <a:xfrm>
            <a:off x="791515" y="1774720"/>
            <a:ext cx="5497068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BL_3NF.CE_COUNTRIES </a:t>
            </a:r>
            <a:endParaRPr lang="en-US" sz="2000" b="1" dirty="0">
              <a:solidFill>
                <a:srgbClr val="464547"/>
              </a:solidFill>
            </a:endParaRP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8D3CAB44-F69A-29EB-2910-7402763761D9}"/>
              </a:ext>
            </a:extLst>
          </p:cNvPr>
          <p:cNvSpPr txBox="1">
            <a:spLocks/>
          </p:cNvSpPr>
          <p:nvPr/>
        </p:nvSpPr>
        <p:spPr>
          <a:xfrm>
            <a:off x="476247" y="1228092"/>
            <a:ext cx="11068481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400" b="1" dirty="0">
                <a:solidFill>
                  <a:srgbClr val="464547"/>
                </a:solidFill>
                <a:latin typeface="+mn-lt"/>
              </a:rPr>
              <a:t>Result:</a:t>
            </a:r>
            <a:endParaRPr lang="en-US" sz="1800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4145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Customer information deduplication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4224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Let’s imagine we have the following source data:</a:t>
            </a:r>
            <a:endParaRPr lang="en-US" sz="2000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BFFB38-1D7B-6D85-91CA-CFC521D9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558753"/>
              </p:ext>
            </p:extLst>
          </p:nvPr>
        </p:nvGraphicFramePr>
        <p:xfrm>
          <a:off x="357863" y="2063134"/>
          <a:ext cx="11357887" cy="10410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2957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1553158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71747081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3090320045"/>
                    </a:ext>
                  </a:extLst>
                </a:gridCol>
                <a:gridCol w="2551440">
                  <a:extLst>
                    <a:ext uri="{9D8B030D-6E8A-4147-A177-3AD203B41FA5}">
                      <a16:colId xmlns:a16="http://schemas.microsoft.com/office/drawing/2014/main" val="3380550134"/>
                    </a:ext>
                  </a:extLst>
                </a:gridCol>
                <a:gridCol w="1898986">
                  <a:extLst>
                    <a:ext uri="{9D8B030D-6E8A-4147-A177-3AD203B41FA5}">
                      <a16:colId xmlns:a16="http://schemas.microsoft.com/office/drawing/2014/main" val="1229496080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customer_id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first_name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last_name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Pavlova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03.02.95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mariya_pav@epam.com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12345678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8D847-800E-0A51-57DC-704208E855B1}"/>
              </a:ext>
            </a:extLst>
          </p:cNvPr>
          <p:cNvSpPr txBox="1">
            <a:spLocks/>
          </p:cNvSpPr>
          <p:nvPr/>
        </p:nvSpPr>
        <p:spPr>
          <a:xfrm>
            <a:off x="480489" y="1556079"/>
            <a:ext cx="5497068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Source 1 (Table src1_customers):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4433E47C-76C1-DD71-D696-3A3D0CD479B3}"/>
              </a:ext>
            </a:extLst>
          </p:cNvPr>
          <p:cNvSpPr txBox="1">
            <a:spLocks/>
          </p:cNvSpPr>
          <p:nvPr/>
        </p:nvSpPr>
        <p:spPr>
          <a:xfrm>
            <a:off x="480488" y="3737306"/>
            <a:ext cx="5497068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Source 2 (Table src2_clients):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7A72CB-CF3E-A665-5388-6F2A9A6DBE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897440"/>
              </p:ext>
            </p:extLst>
          </p:nvPr>
        </p:nvGraphicFramePr>
        <p:xfrm>
          <a:off x="417056" y="4460222"/>
          <a:ext cx="11357887" cy="104109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862957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1553158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671747081"/>
                    </a:ext>
                  </a:extLst>
                </a:gridCol>
                <a:gridCol w="1662546">
                  <a:extLst>
                    <a:ext uri="{9D8B030D-6E8A-4147-A177-3AD203B41FA5}">
                      <a16:colId xmlns:a16="http://schemas.microsoft.com/office/drawing/2014/main" val="3090320045"/>
                    </a:ext>
                  </a:extLst>
                </a:gridCol>
                <a:gridCol w="2551440">
                  <a:extLst>
                    <a:ext uri="{9D8B030D-6E8A-4147-A177-3AD203B41FA5}">
                      <a16:colId xmlns:a16="http://schemas.microsoft.com/office/drawing/2014/main" val="3380550134"/>
                    </a:ext>
                  </a:extLst>
                </a:gridCol>
                <a:gridCol w="1898986">
                  <a:extLst>
                    <a:ext uri="{9D8B030D-6E8A-4147-A177-3AD203B41FA5}">
                      <a16:colId xmlns:a16="http://schemas.microsoft.com/office/drawing/2014/main" val="1229496080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client_id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first_name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last_name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Pavlova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03.02.95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 err="1">
                          <a:solidFill>
                            <a:schemeClr val="tx1"/>
                          </a:solidFill>
                        </a:rPr>
                        <a:t>Kuprevicha</a:t>
                      </a:r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34645763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4887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FCFE-8B21-457B-9BB0-A0E952CE7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Customer information deduplication example (Option 1)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3AEC85-8356-488F-86AD-CEAC6A66C89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80488" y="1007569"/>
            <a:ext cx="11068481" cy="42248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Step 1: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as in previous GEO example you can create MAP table on BL_CL schema and fill it manually or using come logical functions.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This table will be used when you load your data.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For crossing attributes like PHONE you should </a:t>
            </a:r>
            <a:r>
              <a:rPr lang="en-US" sz="2000" b="1" dirty="0">
                <a:solidFill>
                  <a:srgbClr val="464547"/>
                </a:solidFill>
                <a:latin typeface="+mn-lt"/>
              </a:rPr>
              <a:t>choose the prioritized source </a:t>
            </a:r>
            <a:r>
              <a:rPr lang="en-US" sz="2000" dirty="0">
                <a:solidFill>
                  <a:srgbClr val="464547"/>
                </a:solidFill>
                <a:latin typeface="+mn-lt"/>
              </a:rPr>
              <a:t>(let’s imagine src1_customers has more priority).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solidFill>
                  <a:srgbClr val="464547"/>
                </a:solidFill>
                <a:latin typeface="+mn-lt"/>
              </a:rPr>
              <a:t>Your MAP table should look like the following: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9E4730-22BF-45D3-B686-02CE970C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A707DD9-E92B-45E8-BE0A-E6B2EDF345EB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D0BFFB38-1D7B-6D85-91CA-CFC521D930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7325643"/>
              </p:ext>
            </p:extLst>
          </p:nvPr>
        </p:nvGraphicFramePr>
        <p:xfrm>
          <a:off x="294927" y="3899535"/>
          <a:ext cx="11602145" cy="156163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630422">
                  <a:extLst>
                    <a:ext uri="{9D8B030D-6E8A-4147-A177-3AD203B41FA5}">
                      <a16:colId xmlns:a16="http://schemas.microsoft.com/office/drawing/2014/main" val="858322229"/>
                    </a:ext>
                  </a:extLst>
                </a:gridCol>
                <a:gridCol w="1359292">
                  <a:extLst>
                    <a:ext uri="{9D8B030D-6E8A-4147-A177-3AD203B41FA5}">
                      <a16:colId xmlns:a16="http://schemas.microsoft.com/office/drawing/2014/main" val="3167417037"/>
                    </a:ext>
                  </a:extLst>
                </a:gridCol>
                <a:gridCol w="1600529">
                  <a:extLst>
                    <a:ext uri="{9D8B030D-6E8A-4147-A177-3AD203B41FA5}">
                      <a16:colId xmlns:a16="http://schemas.microsoft.com/office/drawing/2014/main" val="2671747081"/>
                    </a:ext>
                  </a:extLst>
                </a:gridCol>
                <a:gridCol w="1455026">
                  <a:extLst>
                    <a:ext uri="{9D8B030D-6E8A-4147-A177-3AD203B41FA5}">
                      <a16:colId xmlns:a16="http://schemas.microsoft.com/office/drawing/2014/main" val="3090320045"/>
                    </a:ext>
                  </a:extLst>
                </a:gridCol>
                <a:gridCol w="1982402">
                  <a:extLst>
                    <a:ext uri="{9D8B030D-6E8A-4147-A177-3AD203B41FA5}">
                      <a16:colId xmlns:a16="http://schemas.microsoft.com/office/drawing/2014/main" val="3380550134"/>
                    </a:ext>
                  </a:extLst>
                </a:gridCol>
                <a:gridCol w="1912520">
                  <a:extLst>
                    <a:ext uri="{9D8B030D-6E8A-4147-A177-3AD203B41FA5}">
                      <a16:colId xmlns:a16="http://schemas.microsoft.com/office/drawing/2014/main" val="1229496080"/>
                    </a:ext>
                  </a:extLst>
                </a:gridCol>
                <a:gridCol w="1661954">
                  <a:extLst>
                    <a:ext uri="{9D8B030D-6E8A-4147-A177-3AD203B41FA5}">
                      <a16:colId xmlns:a16="http://schemas.microsoft.com/office/drawing/2014/main" val="673233511"/>
                    </a:ext>
                  </a:extLst>
                </a:gridCol>
              </a:tblGrid>
              <a:tr h="520545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customer_id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first_name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last_name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birthday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customer_src_id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source_system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/>
                        <a:t>source_table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1570104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Pavlova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03.02.95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SRC system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src1_customers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478669"/>
                  </a:ext>
                </a:extLst>
              </a:tr>
              <a:tr h="520545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Mariya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Pavlova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03.02.95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924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SRC system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src2_clients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292991"/>
                  </a:ext>
                </a:extLst>
              </a:tr>
            </a:tbl>
          </a:graphicData>
        </a:graphic>
      </p:graphicFrame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BF8D847-800E-0A51-57DC-704208E855B1}"/>
              </a:ext>
            </a:extLst>
          </p:cNvPr>
          <p:cNvSpPr txBox="1">
            <a:spLocks/>
          </p:cNvSpPr>
          <p:nvPr/>
        </p:nvSpPr>
        <p:spPr>
          <a:xfrm>
            <a:off x="294927" y="3429000"/>
            <a:ext cx="5497068" cy="42248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914400" rtl="0" eaLnBrk="1" latinLnBrk="0" hangingPunct="1">
              <a:lnSpc>
                <a:spcPts val="1600"/>
              </a:lnSpc>
              <a:spcBef>
                <a:spcPts val="264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6286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5850" indent="-1714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2000" b="1" dirty="0">
                <a:solidFill>
                  <a:srgbClr val="464547"/>
                </a:solidFill>
                <a:latin typeface="+mn-lt"/>
              </a:rPr>
              <a:t>BL_CL.T_MAP_CUSTOMERS</a:t>
            </a:r>
            <a:endParaRPr lang="en-US" sz="2000" b="1" i="1" dirty="0">
              <a:solidFill>
                <a:srgbClr val="4645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82875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EPAM">
      <a:dk1>
        <a:srgbClr val="464547"/>
      </a:dk1>
      <a:lt1>
        <a:sysClr val="window" lastClr="FFFFFF"/>
      </a:lt1>
      <a:dk2>
        <a:srgbClr val="666666"/>
      </a:dk2>
      <a:lt2>
        <a:srgbClr val="999999"/>
      </a:lt2>
      <a:accent1>
        <a:srgbClr val="CCCCCC"/>
      </a:accent1>
      <a:accent2>
        <a:srgbClr val="39C2D7"/>
      </a:accent2>
      <a:accent3>
        <a:srgbClr val="1A9CB0"/>
      </a:accent3>
      <a:accent4>
        <a:srgbClr val="A3C644"/>
      </a:accent4>
      <a:accent5>
        <a:srgbClr val="7F993A"/>
      </a:accent5>
      <a:accent6>
        <a:srgbClr val="B22746"/>
      </a:accent6>
      <a:hlink>
        <a:srgbClr val="FFFFFF"/>
      </a:hlink>
      <a:folHlink>
        <a:srgbClr val="FFFFFF"/>
      </a:folHlink>
    </a:clrScheme>
    <a:fontScheme name="Revolution">
      <a:maj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Trebuchet MS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Theme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1030E66-D622-4A2C-A780-E8D0C5A75002}" vid="{EF2DDD0D-6367-4D3B-9AC8-9338D6E343E6}"/>
    </a:ext>
  </a:extLst>
</a:theme>
</file>

<file path=ppt/theme/theme3.xml><?xml version="1.0" encoding="utf-8"?>
<a:theme xmlns:a="http://schemas.openxmlformats.org/drawingml/2006/main" name="3_EPAM1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1" id="{3043812C-3783-4862-B875-B3690480E19A}" vid="{FD22F7D5-DBED-44CA-80F0-2780F71C6B15}"/>
    </a:ext>
  </a:extLst>
</a:theme>
</file>

<file path=ppt/theme/theme4.xml><?xml version="1.0" encoding="utf-8"?>
<a:theme xmlns:a="http://schemas.openxmlformats.org/drawingml/2006/main" name="Covers">
  <a:themeElements>
    <a:clrScheme name="Custom 6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464547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740A320D-646C-4C12-89B1-0B127236B0F7}"/>
    </a:ext>
  </a:extLst>
</a:theme>
</file>

<file path=ppt/theme/theme5.xml><?xml version="1.0" encoding="utf-8"?>
<a:theme xmlns:a="http://schemas.openxmlformats.org/drawingml/2006/main" name="General">
  <a:themeElements>
    <a:clrScheme name="Custom 7">
      <a:dk1>
        <a:srgbClr val="222222"/>
      </a:dk1>
      <a:lt1>
        <a:srgbClr val="FFFFFF"/>
      </a:lt1>
      <a:dk2>
        <a:srgbClr val="464547"/>
      </a:dk2>
      <a:lt2>
        <a:srgbClr val="CCCCCC"/>
      </a:lt2>
      <a:accent1>
        <a:srgbClr val="222222"/>
      </a:accent1>
      <a:accent2>
        <a:srgbClr val="76CDD8"/>
      </a:accent2>
      <a:accent3>
        <a:srgbClr val="008ACF"/>
      </a:accent3>
      <a:accent4>
        <a:srgbClr val="CEDB56"/>
      </a:accent4>
      <a:accent5>
        <a:srgbClr val="39C2D7"/>
      </a:accent5>
      <a:accent6>
        <a:srgbClr val="D35D47"/>
      </a:accent6>
      <a:hlink>
        <a:srgbClr val="76CDD8"/>
      </a:hlink>
      <a:folHlink>
        <a:srgbClr val="76CDD8"/>
      </a:folHlink>
    </a:clrScheme>
    <a:fontScheme name="EPAM September 2017 - PPT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PAM PPTX Template" id="{07F0FB55-CFFA-47CA-99A0-A77E3213ACA6}" vid="{5C4EAAF8-284D-4A65-B20F-C47DE8AC2658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54897E54BA54408664CA011F7489F6" ma:contentTypeVersion="12" ma:contentTypeDescription="Create a new document." ma:contentTypeScope="" ma:versionID="a27d6dbaf3b81e28f02b064b4ca79c10">
  <xsd:schema xmlns:xsd="http://www.w3.org/2001/XMLSchema" xmlns:xs="http://www.w3.org/2001/XMLSchema" xmlns:p="http://schemas.microsoft.com/office/2006/metadata/properties" xmlns:ns2="59158387-0b2d-4d97-a983-e5561f7f08d0" xmlns:ns3="55af1afe-24e9-4d9e-8b54-53f2032f41af" targetNamespace="http://schemas.microsoft.com/office/2006/metadata/properties" ma:root="true" ma:fieldsID="37183ce83897060e9ae3fdc6567d7fdd" ns2:_="" ns3:_="">
    <xsd:import namespace="59158387-0b2d-4d97-a983-e5561f7f08d0"/>
    <xsd:import namespace="55af1afe-24e9-4d9e-8b54-53f2032f4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AutoKeyPoints" minOccurs="0"/>
                <xsd:element ref="ns2:MediaServiceKeyPoint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9158387-0b2d-4d97-a983-e5561f7f08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af1afe-24e9-4d9e-8b54-53f2032f4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99AAA3E-69EF-4E47-9504-09F7B14999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9158387-0b2d-4d97-a983-e5561f7f08d0"/>
    <ds:schemaRef ds:uri="55af1afe-24e9-4d9e-8b54-53f2032f4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5E3C081-4081-47AD-A9A6-9F18F525DA1D}">
  <ds:schemaRefs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purl.org/dc/terms/"/>
    <ds:schemaRef ds:uri="http://www.w3.org/XML/1998/namespace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4883F0F-DE57-4ECA-B9BB-F22E8C5B5D8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38890</TotalTime>
  <Words>1024</Words>
  <Application>Microsoft Office PowerPoint</Application>
  <PresentationFormat>Widescreen</PresentationFormat>
  <Paragraphs>254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Calibri Light</vt:lpstr>
      <vt:lpstr>Trebuchet MS</vt:lpstr>
      <vt:lpstr>Custom Design</vt:lpstr>
      <vt:lpstr>1_Theme1</vt:lpstr>
      <vt:lpstr>3_EPAM1</vt:lpstr>
      <vt:lpstr>Covers</vt:lpstr>
      <vt:lpstr>General</vt:lpstr>
      <vt:lpstr>PowerPoint Presentation</vt:lpstr>
      <vt:lpstr>Definition</vt:lpstr>
      <vt:lpstr>PowerPoint Presentation</vt:lpstr>
      <vt:lpstr>Geo information deduplication (+ verification) example </vt:lpstr>
      <vt:lpstr>Geo information deduplication (+ verification) example </vt:lpstr>
      <vt:lpstr>Geo information deduplication (+ verification) example </vt:lpstr>
      <vt:lpstr>Geo information deduplication (+ verification) example </vt:lpstr>
      <vt:lpstr>Customer information deduplication example</vt:lpstr>
      <vt:lpstr>Customer information deduplication example (Option 1)</vt:lpstr>
      <vt:lpstr>Customer information deduplication example (Option 1)</vt:lpstr>
      <vt:lpstr>Customer information deduplication example (Option 2)</vt:lpstr>
      <vt:lpstr>Customer information deduplication example (Option 2)</vt:lpstr>
      <vt:lpstr>Thank you!</vt:lpstr>
    </vt:vector>
  </TitlesOfParts>
  <Company>EPAM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orgmarketingbrandbaselineteam@epam.com</dc:creator>
  <cp:lastModifiedBy>Maryia Paulava</cp:lastModifiedBy>
  <cp:revision>1158</cp:revision>
  <cp:lastPrinted>2014-07-09T13:30:36Z</cp:lastPrinted>
  <dcterms:created xsi:type="dcterms:W3CDTF">2014-07-08T13:27:24Z</dcterms:created>
  <dcterms:modified xsi:type="dcterms:W3CDTF">2024-01-29T11:25:36Z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0x0101002F54897E54BA54408664CA011F7489F6</vt:lpwstr>
  </property>
</Properties>
</file>