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6767-E3FA-0E47-B4D3-590D261BDE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6767-E3FA-0E47-B4D3-590D261BDE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9979252-D576-4842-9E9F-52B19F74670C}" type="datetimeFigureOut">
              <a:rPr lang="en-US" smtClean="0"/>
              <a:pPr/>
              <a:t>8/20/12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C13E089-AEC9-2F48-81A2-33C8E2B01C9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Procedural Dungeon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Olivier Legat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Procedural </a:t>
            </a:r>
            <a:r>
              <a:rPr lang="en-GB" dirty="0"/>
              <a:t>C</a:t>
            </a:r>
            <a:r>
              <a:rPr lang="en-GB" dirty="0" smtClean="0"/>
              <a:t>ontent Generation (</a:t>
            </a:r>
            <a:r>
              <a:rPr lang="en-GB" i="1" dirty="0" smtClean="0"/>
              <a:t>PCG</a:t>
            </a:r>
            <a:r>
              <a:rPr lang="en-GB" dirty="0" smtClean="0"/>
              <a:t>)?</a:t>
            </a:r>
          </a:p>
          <a:p>
            <a:pPr lvl="1"/>
            <a:r>
              <a:rPr lang="en-GB" dirty="0" smtClean="0"/>
              <a:t>Generating the </a:t>
            </a:r>
            <a:r>
              <a:rPr lang="en-GB" dirty="0" smtClean="0">
                <a:solidFill>
                  <a:srgbClr val="FF0000"/>
                </a:solidFill>
              </a:rPr>
              <a:t>level </a:t>
            </a:r>
            <a:r>
              <a:rPr lang="en-GB" dirty="0" smtClean="0"/>
              <a:t>of a virtual environment.</a:t>
            </a:r>
          </a:p>
          <a:p>
            <a:pPr lvl="1"/>
            <a:r>
              <a:rPr lang="en-GB" dirty="0" smtClean="0"/>
              <a:t>Generating </a:t>
            </a:r>
            <a:r>
              <a:rPr lang="en-GB" dirty="0" smtClean="0">
                <a:solidFill>
                  <a:srgbClr val="FF0000"/>
                </a:solidFill>
              </a:rPr>
              <a:t>props </a:t>
            </a:r>
            <a:r>
              <a:rPr lang="en-GB" dirty="0" smtClean="0"/>
              <a:t>of the level.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a </a:t>
            </a:r>
            <a:r>
              <a:rPr lang="en-GB" i="1" dirty="0" smtClean="0"/>
              <a:t>Dungeon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Picture 3" descr="Rogu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6" y="1537054"/>
            <a:ext cx="3416933" cy="2135583"/>
          </a:xfrm>
          <a:prstGeom prst="rect">
            <a:avLst/>
          </a:prstGeom>
        </p:spPr>
      </p:pic>
      <p:pic>
        <p:nvPicPr>
          <p:cNvPr id="5" name="Picture 4" descr="mor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04" y="1537054"/>
            <a:ext cx="3401508" cy="2125943"/>
          </a:xfrm>
          <a:prstGeom prst="rect">
            <a:avLst/>
          </a:prstGeom>
        </p:spPr>
      </p:pic>
      <p:pic>
        <p:nvPicPr>
          <p:cNvPr id="6" name="Picture 5" descr="neth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816" y="4135400"/>
            <a:ext cx="3401508" cy="2125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4889" y="3662997"/>
            <a:ext cx="143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Rogue (1980)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98324" y="3672637"/>
            <a:ext cx="164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NetHack (1985)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799384" y="6261343"/>
            <a:ext cx="140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Moria (1984)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&amp;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 a generic dungeon-generation framework that supports:</a:t>
            </a:r>
          </a:p>
          <a:p>
            <a:pPr lvl="1"/>
            <a:r>
              <a:rPr lang="en-GB" dirty="0" smtClean="0"/>
              <a:t>Using different algorithms to generate dungeons (maximise code re-use).</a:t>
            </a:r>
          </a:p>
          <a:p>
            <a:pPr lvl="1"/>
            <a:r>
              <a:rPr lang="en-GB" dirty="0" smtClean="0"/>
              <a:t>Generating and rendering a 3D environment.</a:t>
            </a:r>
          </a:p>
          <a:p>
            <a:pPr lvl="1"/>
            <a:r>
              <a:rPr lang="en-GB" dirty="0" smtClean="0"/>
              <a:t>Interact with the environment through collision.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do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Generate a perfect maze by creating a spanning-tree.</a:t>
            </a:r>
          </a:p>
          <a:p>
            <a:r>
              <a:rPr lang="en-GB" dirty="0" smtClean="0"/>
              <a:t>Tweak the maze and adds rooms. </a:t>
            </a:r>
            <a:endParaRPr lang="en-GB" dirty="0"/>
          </a:p>
        </p:txBody>
      </p:sp>
      <p:pic>
        <p:nvPicPr>
          <p:cNvPr id="4" name="Picture 3" descr="makeDungeon4steps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931" y="3633323"/>
            <a:ext cx="8120870" cy="1736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Advantages / 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8000"/>
                </a:solidFill>
              </a:rPr>
              <a:t>Advantages: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Quickly produces a level.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Potentially infinite content.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Disadvantages: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Repetitive content / lack of uniqueness.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Not as “pretty” as man-made levels.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74</TotalTime>
  <Words>143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Procedural Dungeon Generation</vt:lpstr>
      <vt:lpstr>Introduction</vt:lpstr>
      <vt:lpstr>What’s a Dungeon?</vt:lpstr>
      <vt:lpstr>Aims &amp; Objectives</vt:lpstr>
      <vt:lpstr>How to do it?</vt:lpstr>
      <vt:lpstr>Advantages / Disadvantages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Dungeon Generation</dc:title>
  <dc:creator>Olivier Legat</dc:creator>
  <cp:lastModifiedBy>Olivier Legat</cp:lastModifiedBy>
  <cp:revision>17</cp:revision>
  <dcterms:created xsi:type="dcterms:W3CDTF">2012-08-20T11:32:05Z</dcterms:created>
  <dcterms:modified xsi:type="dcterms:W3CDTF">2012-08-20T12:03:11Z</dcterms:modified>
</cp:coreProperties>
</file>