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embeddings/Microsoft_Equation6.bin" ContentType="application/vnd.openxmlformats-officedocument.oleObject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embeddings/Microsoft_Equation4.bin" ContentType="application/vnd.openxmlformats-officedocument.oleObject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embeddings/Microsoft_Equation7.bin" ContentType="application/vnd.openxmlformats-officedocument.oleObject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embeddings/Microsoft_Equation5.bin" ContentType="application/vnd.openxmlformats-officedocument.oleObject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Override PartName="/ppt/embeddings/Microsoft_Equation3.bin" ContentType="application/vnd.openxmlformats-officedocument.oleObject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68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Relationship Id="rId2" Type="http://schemas.openxmlformats.org/officeDocument/2006/relationships/image" Target="../media/image2.pict"/><Relationship Id="rId3" Type="http://schemas.openxmlformats.org/officeDocument/2006/relationships/image" Target="../media/image3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E22-9A42-9843-81FD-72CD3B671D04}" type="datetimeFigureOut">
              <a:rPr lang="en-US" smtClean="0"/>
              <a:pPr/>
              <a:t>8/12/12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3EB2-18AD-DE49-9637-D2E53F33A4C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E22-9A42-9843-81FD-72CD3B671D04}" type="datetimeFigureOut">
              <a:rPr lang="en-US" smtClean="0"/>
              <a:pPr/>
              <a:t>8/12/12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3EB2-18AD-DE49-9637-D2E53F33A4C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E22-9A42-9843-81FD-72CD3B671D04}" type="datetimeFigureOut">
              <a:rPr lang="en-US" smtClean="0"/>
              <a:pPr/>
              <a:t>8/12/12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3EB2-18AD-DE49-9637-D2E53F33A4C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E22-9A42-9843-81FD-72CD3B671D04}" type="datetimeFigureOut">
              <a:rPr lang="en-US" smtClean="0"/>
              <a:pPr/>
              <a:t>8/12/12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3EB2-18AD-DE49-9637-D2E53F33A4C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E22-9A42-9843-81FD-72CD3B671D04}" type="datetimeFigureOut">
              <a:rPr lang="en-US" smtClean="0"/>
              <a:pPr/>
              <a:t>8/12/12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3EB2-18AD-DE49-9637-D2E53F33A4C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E22-9A42-9843-81FD-72CD3B671D04}" type="datetimeFigureOut">
              <a:rPr lang="en-US" smtClean="0"/>
              <a:pPr/>
              <a:t>8/12/12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3EB2-18AD-DE49-9637-D2E53F33A4C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E22-9A42-9843-81FD-72CD3B671D04}" type="datetimeFigureOut">
              <a:rPr lang="en-US" smtClean="0"/>
              <a:pPr/>
              <a:t>8/12/12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3EB2-18AD-DE49-9637-D2E53F33A4C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E22-9A42-9843-81FD-72CD3B671D04}" type="datetimeFigureOut">
              <a:rPr lang="en-US" smtClean="0"/>
              <a:pPr/>
              <a:t>8/12/12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3EB2-18AD-DE49-9637-D2E53F33A4C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E22-9A42-9843-81FD-72CD3B671D04}" type="datetimeFigureOut">
              <a:rPr lang="en-US" smtClean="0"/>
              <a:pPr/>
              <a:t>8/12/12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3EB2-18AD-DE49-9637-D2E53F33A4C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E22-9A42-9843-81FD-72CD3B671D04}" type="datetimeFigureOut">
              <a:rPr lang="en-US" smtClean="0"/>
              <a:pPr/>
              <a:t>8/12/12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3EB2-18AD-DE49-9637-D2E53F33A4C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E22-9A42-9843-81FD-72CD3B671D04}" type="datetimeFigureOut">
              <a:rPr lang="en-US" smtClean="0"/>
              <a:pPr/>
              <a:t>8/12/12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3EB2-18AD-DE49-9637-D2E53F33A4C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EE22-9A42-9843-81FD-72CD3B671D04}" type="datetimeFigureOut">
              <a:rPr lang="en-US" smtClean="0"/>
              <a:pPr/>
              <a:t>8/12/12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33EB2-18AD-DE49-9637-D2E53F33A4CC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5" Type="http://schemas.openxmlformats.org/officeDocument/2006/relationships/oleObject" Target="../embeddings/Microsoft_Equation3.bin"/><Relationship Id="rId6" Type="http://schemas.openxmlformats.org/officeDocument/2006/relationships/oleObject" Target="../embeddings/Microsoft_Equation4.bin"/><Relationship Id="rId7" Type="http://schemas.openxmlformats.org/officeDocument/2006/relationships/oleObject" Target="../embeddings/Microsoft_Equation5.bin"/><Relationship Id="rId8" Type="http://schemas.openxmlformats.org/officeDocument/2006/relationships/oleObject" Target="../embeddings/Microsoft_Equation6.bin"/><Relationship Id="rId9" Type="http://schemas.openxmlformats.org/officeDocument/2006/relationships/oleObject" Target="../embeddings/Microsoft_Equation7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062904" y="1617478"/>
            <a:ext cx="260534" cy="26053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1519703" y="2193245"/>
            <a:ext cx="260534" cy="26053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2062904" y="2193245"/>
            <a:ext cx="260534" cy="2605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2648592" y="1617478"/>
            <a:ext cx="260534" cy="26053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3571705" y="1617478"/>
            <a:ext cx="260534" cy="26053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2648592" y="2193245"/>
            <a:ext cx="260534" cy="2605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3571705" y="2193245"/>
            <a:ext cx="260534" cy="2605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1519703" y="2790301"/>
            <a:ext cx="260534" cy="26053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2062904" y="2790301"/>
            <a:ext cx="260534" cy="2605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1520498" y="3626602"/>
            <a:ext cx="260534" cy="26053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/>
          <p:cNvSpPr/>
          <p:nvPr/>
        </p:nvSpPr>
        <p:spPr>
          <a:xfrm>
            <a:off x="2063699" y="3626602"/>
            <a:ext cx="260534" cy="2605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/>
          <p:cNvSpPr/>
          <p:nvPr/>
        </p:nvSpPr>
        <p:spPr>
          <a:xfrm>
            <a:off x="2648592" y="2790301"/>
            <a:ext cx="260534" cy="2605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/>
          <p:cNvSpPr/>
          <p:nvPr/>
        </p:nvSpPr>
        <p:spPr>
          <a:xfrm>
            <a:off x="3571705" y="2790301"/>
            <a:ext cx="260534" cy="2605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/>
          <p:cNvSpPr/>
          <p:nvPr/>
        </p:nvSpPr>
        <p:spPr>
          <a:xfrm>
            <a:off x="2649387" y="3626602"/>
            <a:ext cx="260534" cy="2605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/>
          <p:cNvSpPr/>
          <p:nvPr/>
        </p:nvSpPr>
        <p:spPr>
          <a:xfrm>
            <a:off x="3572500" y="3626602"/>
            <a:ext cx="260534" cy="2605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4190441" y="2193245"/>
            <a:ext cx="260534" cy="26053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>
            <a:off x="4190441" y="2790301"/>
            <a:ext cx="260534" cy="26053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4191236" y="3626602"/>
            <a:ext cx="260534" cy="26053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2062110" y="4190670"/>
            <a:ext cx="260534" cy="26053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2647798" y="4190669"/>
            <a:ext cx="260534" cy="26053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>
            <a:off x="3570911" y="4190668"/>
            <a:ext cx="260534" cy="26053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Connector 29"/>
          <p:cNvCxnSpPr>
            <a:stCxn id="7" idx="0"/>
            <a:endCxn id="5" idx="4"/>
          </p:cNvCxnSpPr>
          <p:nvPr/>
        </p:nvCxnSpPr>
        <p:spPr>
          <a:xfrm rot="5400000" flipH="1" flipV="1">
            <a:off x="2035555" y="2035629"/>
            <a:ext cx="31523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0"/>
            <a:endCxn id="8" idx="4"/>
          </p:cNvCxnSpPr>
          <p:nvPr/>
        </p:nvCxnSpPr>
        <p:spPr>
          <a:xfrm rot="5400000" flipH="1" flipV="1">
            <a:off x="2621243" y="2035629"/>
            <a:ext cx="31523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0"/>
            <a:endCxn id="9" idx="4"/>
          </p:cNvCxnSpPr>
          <p:nvPr/>
        </p:nvCxnSpPr>
        <p:spPr>
          <a:xfrm rot="5400000" flipH="1" flipV="1">
            <a:off x="3544356" y="2035629"/>
            <a:ext cx="31523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3" idx="0"/>
            <a:endCxn id="7" idx="4"/>
          </p:cNvCxnSpPr>
          <p:nvPr/>
        </p:nvCxnSpPr>
        <p:spPr>
          <a:xfrm rot="5400000" flipH="1" flipV="1">
            <a:off x="2024910" y="2622040"/>
            <a:ext cx="3365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" idx="0"/>
            <a:endCxn id="10" idx="4"/>
          </p:cNvCxnSpPr>
          <p:nvPr/>
        </p:nvCxnSpPr>
        <p:spPr>
          <a:xfrm rot="5400000" flipH="1" flipV="1">
            <a:off x="2610598" y="2622040"/>
            <a:ext cx="3365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7" idx="0"/>
            <a:endCxn id="11" idx="4"/>
          </p:cNvCxnSpPr>
          <p:nvPr/>
        </p:nvCxnSpPr>
        <p:spPr>
          <a:xfrm rot="5400000" flipH="1" flipV="1">
            <a:off x="3533711" y="2622040"/>
            <a:ext cx="3365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1" idx="6"/>
            <a:endCxn id="21" idx="2"/>
          </p:cNvCxnSpPr>
          <p:nvPr/>
        </p:nvCxnSpPr>
        <p:spPr>
          <a:xfrm>
            <a:off x="3832239" y="2323512"/>
            <a:ext cx="3582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" idx="6"/>
            <a:endCxn id="7" idx="2"/>
          </p:cNvCxnSpPr>
          <p:nvPr/>
        </p:nvCxnSpPr>
        <p:spPr>
          <a:xfrm>
            <a:off x="1780237" y="2323512"/>
            <a:ext cx="28266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7" idx="6"/>
            <a:endCxn id="10" idx="2"/>
          </p:cNvCxnSpPr>
          <p:nvPr/>
        </p:nvCxnSpPr>
        <p:spPr>
          <a:xfrm>
            <a:off x="2323438" y="2323512"/>
            <a:ext cx="3251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" idx="6"/>
            <a:endCxn id="16" idx="2"/>
          </p:cNvCxnSpPr>
          <p:nvPr/>
        </p:nvCxnSpPr>
        <p:spPr>
          <a:xfrm>
            <a:off x="2323438" y="2920568"/>
            <a:ext cx="3251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7" idx="6"/>
            <a:endCxn id="22" idx="2"/>
          </p:cNvCxnSpPr>
          <p:nvPr/>
        </p:nvCxnSpPr>
        <p:spPr>
          <a:xfrm>
            <a:off x="3832239" y="2920568"/>
            <a:ext cx="3582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2" idx="6"/>
            <a:endCxn id="13" idx="2"/>
          </p:cNvCxnSpPr>
          <p:nvPr/>
        </p:nvCxnSpPr>
        <p:spPr>
          <a:xfrm>
            <a:off x="1780237" y="2920568"/>
            <a:ext cx="28266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0" idx="6"/>
            <a:endCxn id="11" idx="2"/>
          </p:cNvCxnSpPr>
          <p:nvPr/>
        </p:nvCxnSpPr>
        <p:spPr>
          <a:xfrm>
            <a:off x="2909126" y="2323512"/>
            <a:ext cx="662579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6" idx="6"/>
            <a:endCxn id="17" idx="2"/>
          </p:cNvCxnSpPr>
          <p:nvPr/>
        </p:nvCxnSpPr>
        <p:spPr>
          <a:xfrm>
            <a:off x="2909126" y="2920568"/>
            <a:ext cx="662579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9" idx="0"/>
            <a:endCxn id="17" idx="4"/>
          </p:cNvCxnSpPr>
          <p:nvPr/>
        </p:nvCxnSpPr>
        <p:spPr>
          <a:xfrm rot="16200000" flipV="1">
            <a:off x="3414487" y="3338321"/>
            <a:ext cx="575767" cy="79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8" idx="0"/>
            <a:endCxn id="16" idx="4"/>
          </p:cNvCxnSpPr>
          <p:nvPr/>
        </p:nvCxnSpPr>
        <p:spPr>
          <a:xfrm rot="16200000" flipV="1">
            <a:off x="2491374" y="3338321"/>
            <a:ext cx="575767" cy="79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5" idx="0"/>
            <a:endCxn id="13" idx="4"/>
          </p:cNvCxnSpPr>
          <p:nvPr/>
        </p:nvCxnSpPr>
        <p:spPr>
          <a:xfrm rot="16200000" flipV="1">
            <a:off x="1905686" y="3338321"/>
            <a:ext cx="575767" cy="79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5" idx="6"/>
            <a:endCxn id="18" idx="2"/>
          </p:cNvCxnSpPr>
          <p:nvPr/>
        </p:nvCxnSpPr>
        <p:spPr>
          <a:xfrm>
            <a:off x="2324233" y="3756869"/>
            <a:ext cx="3251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8" idx="6"/>
            <a:endCxn id="19" idx="2"/>
          </p:cNvCxnSpPr>
          <p:nvPr/>
        </p:nvCxnSpPr>
        <p:spPr>
          <a:xfrm>
            <a:off x="2909921" y="3756869"/>
            <a:ext cx="662579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9" idx="6"/>
            <a:endCxn id="23" idx="2"/>
          </p:cNvCxnSpPr>
          <p:nvPr/>
        </p:nvCxnSpPr>
        <p:spPr>
          <a:xfrm>
            <a:off x="3833034" y="3756869"/>
            <a:ext cx="3582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0"/>
            <a:endCxn id="19" idx="4"/>
          </p:cNvCxnSpPr>
          <p:nvPr/>
        </p:nvCxnSpPr>
        <p:spPr>
          <a:xfrm rot="5400000" flipH="1" flipV="1">
            <a:off x="3550206" y="4038108"/>
            <a:ext cx="303532" cy="1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6" idx="0"/>
            <a:endCxn id="18" idx="4"/>
          </p:cNvCxnSpPr>
          <p:nvPr/>
        </p:nvCxnSpPr>
        <p:spPr>
          <a:xfrm rot="5400000" flipH="1" flipV="1">
            <a:off x="2627093" y="4038109"/>
            <a:ext cx="303533" cy="1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5" idx="0"/>
            <a:endCxn id="15" idx="4"/>
          </p:cNvCxnSpPr>
          <p:nvPr/>
        </p:nvCxnSpPr>
        <p:spPr>
          <a:xfrm rot="5400000" flipH="1" flipV="1">
            <a:off x="2041404" y="4038109"/>
            <a:ext cx="303534" cy="1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4" idx="6"/>
            <a:endCxn id="15" idx="2"/>
          </p:cNvCxnSpPr>
          <p:nvPr/>
        </p:nvCxnSpPr>
        <p:spPr>
          <a:xfrm>
            <a:off x="1781032" y="3756869"/>
            <a:ext cx="28266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Table 119"/>
          <p:cNvGraphicFramePr>
            <a:graphicFrameLocks noGrp="1"/>
          </p:cNvGraphicFramePr>
          <p:nvPr/>
        </p:nvGraphicFramePr>
        <p:xfrm>
          <a:off x="5590657" y="2129277"/>
          <a:ext cx="1952127" cy="1976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94"/>
                <a:gridCol w="414867"/>
                <a:gridCol w="694266"/>
                <a:gridCol w="431800"/>
              </a:tblGrid>
              <a:tr h="4181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9289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0045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9289"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Object 120"/>
          <p:cNvGraphicFramePr>
            <a:graphicFrameLocks noChangeAspect="1"/>
          </p:cNvGraphicFramePr>
          <p:nvPr/>
        </p:nvGraphicFramePr>
        <p:xfrm>
          <a:off x="6653786" y="2322251"/>
          <a:ext cx="127000" cy="38100"/>
        </p:xfrm>
        <a:graphic>
          <a:graphicData uri="http://schemas.openxmlformats.org/presentationml/2006/ole">
            <p:oleObj spid="_x0000_s3074" name="Equation" r:id="rId3" imgW="127000" imgH="3810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679713" y="2726333"/>
          <a:ext cx="127000" cy="38100"/>
        </p:xfrm>
        <a:graphic>
          <a:graphicData uri="http://schemas.openxmlformats.org/presentationml/2006/ole">
            <p:oleObj spid="_x0000_s3075" name="Equation" r:id="rId4" imgW="127000" imgH="3810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679713" y="3922877"/>
          <a:ext cx="127000" cy="38100"/>
        </p:xfrm>
        <a:graphic>
          <a:graphicData uri="http://schemas.openxmlformats.org/presentationml/2006/ole">
            <p:oleObj spid="_x0000_s3076" name="Equation" r:id="rId5" imgW="127000" imgH="3810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5746264" y="3274452"/>
          <a:ext cx="63500" cy="139700"/>
        </p:xfrm>
        <a:graphic>
          <a:graphicData uri="http://schemas.openxmlformats.org/presentationml/2006/ole">
            <p:oleObj spid="_x0000_s3077" name="Equation" r:id="rId6" imgW="63500" imgH="139700" progId="Equation.3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6169608" y="3282913"/>
          <a:ext cx="63500" cy="139700"/>
        </p:xfrm>
        <a:graphic>
          <a:graphicData uri="http://schemas.openxmlformats.org/presentationml/2006/ole">
            <p:oleObj spid="_x0000_s3078" name="Equation" r:id="rId7" imgW="63500" imgH="139700" progId="Equation.3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7280318" y="3287152"/>
          <a:ext cx="63500" cy="139700"/>
        </p:xfrm>
        <a:graphic>
          <a:graphicData uri="http://schemas.openxmlformats.org/presentationml/2006/ole">
            <p:oleObj spid="_x0000_s3079" name="Equation" r:id="rId8" imgW="63500" imgH="139700" progId="Equation.3">
              <p:embed/>
            </p:oleObj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6678126" y="3291915"/>
          <a:ext cx="165100" cy="139700"/>
        </p:xfrm>
        <a:graphic>
          <a:graphicData uri="http://schemas.openxmlformats.org/presentationml/2006/ole">
            <p:oleObj spid="_x0000_s3080" name="Equation" r:id="rId9" imgW="165100" imgH="139700" progId="Equation.3">
              <p:embed/>
            </p:oleObj>
          </a:graphicData>
        </a:graphic>
      </p:graphicFrame>
      <p:cxnSp>
        <p:nvCxnSpPr>
          <p:cNvPr id="129" name="Straight Connector 128"/>
          <p:cNvCxnSpPr>
            <a:stCxn id="9" idx="6"/>
          </p:cNvCxnSpPr>
          <p:nvPr/>
        </p:nvCxnSpPr>
        <p:spPr>
          <a:xfrm flipV="1">
            <a:off x="3832239" y="1616685"/>
            <a:ext cx="358997" cy="13106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190441" y="1328144"/>
            <a:ext cx="11827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Border node</a:t>
            </a:r>
          </a:p>
          <a:p>
            <a:r>
              <a:rPr lang="en-GB" sz="1050" dirty="0" smtClean="0"/>
              <a:t>(permanently inaccessible)</a:t>
            </a:r>
            <a:endParaRPr lang="en-GB" sz="1050" dirty="0"/>
          </a:p>
        </p:txBody>
      </p:sp>
      <p:sp>
        <p:nvSpPr>
          <p:cNvPr id="134" name="TextBox 133"/>
          <p:cNvSpPr txBox="1"/>
          <p:nvPr/>
        </p:nvSpPr>
        <p:spPr>
          <a:xfrm>
            <a:off x="6422295" y="1597182"/>
            <a:ext cx="5317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Walls</a:t>
            </a:r>
            <a:endParaRPr lang="en-GB" sz="1050" dirty="0"/>
          </a:p>
        </p:txBody>
      </p:sp>
      <p:cxnSp>
        <p:nvCxnSpPr>
          <p:cNvPr id="135" name="Straight Connector 134"/>
          <p:cNvCxnSpPr/>
          <p:nvPr/>
        </p:nvCxnSpPr>
        <p:spPr>
          <a:xfrm rot="16200000" flipV="1">
            <a:off x="6587156" y="1968982"/>
            <a:ext cx="251266" cy="6932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 flipH="1" flipV="1">
            <a:off x="6305601" y="1986240"/>
            <a:ext cx="482341" cy="265886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746263" y="4228010"/>
            <a:ext cx="5317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Cells</a:t>
            </a:r>
            <a:endParaRPr lang="en-GB" sz="1050" dirty="0"/>
          </a:p>
        </p:txBody>
      </p:sp>
      <p:cxnSp>
        <p:nvCxnSpPr>
          <p:cNvPr id="144" name="Straight Connector 143"/>
          <p:cNvCxnSpPr/>
          <p:nvPr/>
        </p:nvCxnSpPr>
        <p:spPr>
          <a:xfrm rot="5400000" flipH="1" flipV="1">
            <a:off x="5964463" y="3970563"/>
            <a:ext cx="316333" cy="220962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43" idx="0"/>
          </p:cNvCxnSpPr>
          <p:nvPr/>
        </p:nvCxnSpPr>
        <p:spPr>
          <a:xfrm rot="16200000" flipV="1">
            <a:off x="5777440" y="3993302"/>
            <a:ext cx="267033" cy="202384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649387" y="4758267"/>
            <a:ext cx="137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Graph</a:t>
            </a:r>
            <a:endParaRPr lang="fr-FR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6233108" y="4758267"/>
            <a:ext cx="137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Grid</a:t>
            </a:r>
            <a:endParaRPr lang="en-GB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046206" y="3274452"/>
            <a:ext cx="5317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Walls</a:t>
            </a:r>
            <a:endParaRPr lang="en-GB" sz="1050" dirty="0"/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 rot="5400000" flipH="1" flipV="1">
            <a:off x="3838108" y="3525702"/>
            <a:ext cx="332390" cy="83806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6" idx="1"/>
          </p:cNvCxnSpPr>
          <p:nvPr/>
        </p:nvCxnSpPr>
        <p:spPr>
          <a:xfrm rot="10800000">
            <a:off x="3702768" y="3287152"/>
            <a:ext cx="343438" cy="11425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60721" y="1736798"/>
            <a:ext cx="5317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Cells</a:t>
            </a:r>
            <a:endParaRPr lang="en-GB" sz="1050" dirty="0"/>
          </a:p>
        </p:txBody>
      </p:sp>
      <p:cxnSp>
        <p:nvCxnSpPr>
          <p:cNvPr id="78" name="Straight Connector 77"/>
          <p:cNvCxnSpPr>
            <a:stCxn id="10" idx="7"/>
            <a:endCxn id="77" idx="2"/>
          </p:cNvCxnSpPr>
          <p:nvPr/>
        </p:nvCxnSpPr>
        <p:spPr>
          <a:xfrm rot="5400000" flipH="1" flipV="1">
            <a:off x="2928447" y="1933240"/>
            <a:ext cx="240685" cy="355634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1" idx="1"/>
            <a:endCxn id="77" idx="2"/>
          </p:cNvCxnSpPr>
          <p:nvPr/>
        </p:nvCxnSpPr>
        <p:spPr>
          <a:xfrm rot="16200000" flipV="1">
            <a:off x="3297891" y="1919430"/>
            <a:ext cx="240685" cy="383253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3649" y="2308229"/>
            <a:ext cx="1447800" cy="48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LaunchFrame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00361" y="4376735"/>
            <a:ext cx="1443036" cy="48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DungenDialog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38897" y="236538"/>
            <a:ext cx="2333627" cy="482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RandomComboBoxListener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7698" y="2270926"/>
            <a:ext cx="1728790" cy="48260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ProcessManager</a:t>
            </a:r>
          </a:p>
        </p:txBody>
      </p:sp>
      <p:cxnSp>
        <p:nvCxnSpPr>
          <p:cNvPr id="43" name="Straight Arrow Connector 42"/>
          <p:cNvCxnSpPr>
            <a:stCxn id="35" idx="0"/>
            <a:endCxn id="62" idx="2"/>
          </p:cNvCxnSpPr>
          <p:nvPr/>
        </p:nvCxnSpPr>
        <p:spPr>
          <a:xfrm rot="5400000" flipH="1" flipV="1">
            <a:off x="1134263" y="1882780"/>
            <a:ext cx="765977" cy="1031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23" idx="3"/>
          </p:cNvCxnSpPr>
          <p:nvPr/>
        </p:nvCxnSpPr>
        <p:spPr>
          <a:xfrm rot="10800000" flipV="1">
            <a:off x="2397121" y="2610648"/>
            <a:ext cx="1396210" cy="523877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438897" y="820738"/>
            <a:ext cx="2333627" cy="482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ComboItemRemovedListener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438897" y="1404938"/>
            <a:ext cx="2333627" cy="482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FooterListener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438898" y="4376735"/>
            <a:ext cx="2333627" cy="482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GeneratorTabListener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438897" y="2586038"/>
            <a:ext cx="2333627" cy="482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GraphicsTabListener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438897" y="3779838"/>
            <a:ext cx="2333627" cy="482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LaunchFrameListener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438897" y="3182938"/>
            <a:ext cx="2333627" cy="482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OutputTabListener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438897" y="1989141"/>
            <a:ext cx="2333627" cy="482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MenuListener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522410" y="6134094"/>
            <a:ext cx="1143000" cy="4190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DeadEndDialog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5321" y="981729"/>
            <a:ext cx="16541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DunGen.exe</a:t>
            </a:r>
          </a:p>
          <a:p>
            <a:pPr algn="ctr"/>
            <a:r>
              <a:rPr lang="fr-FR" sz="1400" dirty="0" smtClean="0"/>
              <a:t>(External Program)</a:t>
            </a:r>
          </a:p>
        </p:txBody>
      </p:sp>
      <p:cxnSp>
        <p:nvCxnSpPr>
          <p:cNvPr id="63" name="Straight Arrow Connector 62"/>
          <p:cNvCxnSpPr>
            <a:endCxn id="4" idx="3"/>
          </p:cNvCxnSpPr>
          <p:nvPr/>
        </p:nvCxnSpPr>
        <p:spPr>
          <a:xfrm rot="10800000">
            <a:off x="5251449" y="2549529"/>
            <a:ext cx="539752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6" idx="1"/>
          </p:cNvCxnSpPr>
          <p:nvPr/>
        </p:nvCxnSpPr>
        <p:spPr>
          <a:xfrm rot="10800000">
            <a:off x="5791199" y="4021138"/>
            <a:ext cx="647698" cy="1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1"/>
          </p:cNvCxnSpPr>
          <p:nvPr/>
        </p:nvCxnSpPr>
        <p:spPr>
          <a:xfrm rot="10800000">
            <a:off x="5791199" y="2230441"/>
            <a:ext cx="647699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1"/>
          </p:cNvCxnSpPr>
          <p:nvPr/>
        </p:nvCxnSpPr>
        <p:spPr>
          <a:xfrm rot="10800000" flipV="1">
            <a:off x="5791199" y="3424237"/>
            <a:ext cx="647698" cy="1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5" idx="1"/>
          </p:cNvCxnSpPr>
          <p:nvPr/>
        </p:nvCxnSpPr>
        <p:spPr>
          <a:xfrm rot="10800000">
            <a:off x="5791199" y="2827338"/>
            <a:ext cx="647698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4" idx="1"/>
          </p:cNvCxnSpPr>
          <p:nvPr/>
        </p:nvCxnSpPr>
        <p:spPr>
          <a:xfrm rot="10800000">
            <a:off x="5791200" y="4618035"/>
            <a:ext cx="647699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3" idx="1"/>
          </p:cNvCxnSpPr>
          <p:nvPr/>
        </p:nvCxnSpPr>
        <p:spPr>
          <a:xfrm rot="10800000">
            <a:off x="5791199" y="1646238"/>
            <a:ext cx="647698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2" idx="1"/>
          </p:cNvCxnSpPr>
          <p:nvPr/>
        </p:nvCxnSpPr>
        <p:spPr>
          <a:xfrm rot="10800000">
            <a:off x="5791199" y="1062038"/>
            <a:ext cx="647698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3" idx="1"/>
          </p:cNvCxnSpPr>
          <p:nvPr/>
        </p:nvCxnSpPr>
        <p:spPr>
          <a:xfrm rot="10800000">
            <a:off x="5791199" y="477838"/>
            <a:ext cx="647699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6200000" flipH="1">
            <a:off x="3720305" y="2548729"/>
            <a:ext cx="4141788" cy="2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522410" y="5600700"/>
            <a:ext cx="750887" cy="4190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DFSDialog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374897" y="5600700"/>
            <a:ext cx="957261" cy="4190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KruskalDialog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404389" y="5600700"/>
            <a:ext cx="844551" cy="4190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PrimDialog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343397" y="5600700"/>
            <a:ext cx="825500" cy="4190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LoopDialog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251448" y="5600700"/>
            <a:ext cx="939800" cy="4190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RoomDialog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291256" y="5600700"/>
            <a:ext cx="1514476" cy="4190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WeighedRoomDialog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779706" y="6134094"/>
            <a:ext cx="1104903" cy="4190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StartEndDialog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987794" y="6134094"/>
            <a:ext cx="1104903" cy="4190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TurnerDialog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186353" y="6134094"/>
            <a:ext cx="1104903" cy="4190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UniformDialog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803649" y="3133732"/>
            <a:ext cx="1085852" cy="4190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DiggerList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rot="5400000">
            <a:off x="3873498" y="2962280"/>
            <a:ext cx="342903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1358900" y="5410200"/>
            <a:ext cx="6642100" cy="1295400"/>
          </a:xfrm>
          <a:prstGeom prst="round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Straight Arrow Connector 111"/>
          <p:cNvCxnSpPr/>
          <p:nvPr/>
        </p:nvCxnSpPr>
        <p:spPr>
          <a:xfrm rot="5400000">
            <a:off x="6722269" y="5134768"/>
            <a:ext cx="550867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922297" y="4963976"/>
            <a:ext cx="8453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&lt; uses &gt;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665410" y="4962487"/>
            <a:ext cx="9481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&lt; extend &gt;</a:t>
            </a:r>
          </a:p>
        </p:txBody>
      </p:sp>
      <p:cxnSp>
        <p:nvCxnSpPr>
          <p:cNvPr id="116" name="Straight Arrow Connector 115"/>
          <p:cNvCxnSpPr>
            <a:stCxn id="22" idx="2"/>
          </p:cNvCxnSpPr>
          <p:nvPr/>
        </p:nvCxnSpPr>
        <p:spPr>
          <a:xfrm rot="16200000" flipH="1">
            <a:off x="3346447" y="5134766"/>
            <a:ext cx="550865" cy="1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268658" y="3752949"/>
            <a:ext cx="8453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&lt; uses &gt;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rot="16200000" flipH="1">
            <a:off x="3644506" y="3975498"/>
            <a:ext cx="796128" cy="7936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647698" y="2893226"/>
            <a:ext cx="1749423" cy="48260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FileOutputManager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 rot="10800000" flipV="1">
            <a:off x="2376489" y="2459838"/>
            <a:ext cx="1416843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752973" y="1404938"/>
            <a:ext cx="1098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&lt; listen to &gt;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522410" y="1733649"/>
            <a:ext cx="1098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&lt; executes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25365" y="2478545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GB" dirty="0" smtClean="0"/>
              <a:t>Generate perfect maze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676651" y="2478545"/>
            <a:ext cx="187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en-GB" dirty="0" smtClean="0"/>
              <a:t>Add start and end rooms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337301" y="24257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en-GB" dirty="0" smtClean="0"/>
              <a:t>Reduce density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244599" y="548511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en-GB" dirty="0" smtClean="0"/>
              <a:t>Add loops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816351" y="547825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lang="en-GB" dirty="0" smtClean="0"/>
              <a:t>Add rooms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438901" y="5447016"/>
            <a:ext cx="190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6"/>
            </a:pPr>
            <a:r>
              <a:rPr lang="en-GB" dirty="0" smtClean="0"/>
              <a:t>Add doors and decorations</a:t>
            </a:r>
            <a:endParaRPr lang="en-GB" dirty="0"/>
          </a:p>
        </p:txBody>
      </p:sp>
      <p:pic>
        <p:nvPicPr>
          <p:cNvPr id="17" name="Picture 16" descr="step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0400" y="3303416"/>
            <a:ext cx="2813400" cy="2113351"/>
          </a:xfrm>
          <a:prstGeom prst="rect">
            <a:avLst/>
          </a:prstGeom>
        </p:spPr>
      </p:pic>
      <p:pic>
        <p:nvPicPr>
          <p:cNvPr id="18" name="Picture 17" descr="step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521" y="348836"/>
            <a:ext cx="2836948" cy="2126601"/>
          </a:xfrm>
          <a:prstGeom prst="rect">
            <a:avLst/>
          </a:prstGeom>
        </p:spPr>
      </p:pic>
      <p:pic>
        <p:nvPicPr>
          <p:cNvPr id="19" name="Picture 18" descr="step2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5501" y="340106"/>
            <a:ext cx="2882054" cy="2148031"/>
          </a:xfrm>
          <a:prstGeom prst="rect">
            <a:avLst/>
          </a:prstGeom>
        </p:spPr>
      </p:pic>
      <p:pic>
        <p:nvPicPr>
          <p:cNvPr id="20" name="Picture 19" descr="step3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6755" y="340107"/>
            <a:ext cx="2785191" cy="2085593"/>
          </a:xfrm>
          <a:prstGeom prst="rect">
            <a:avLst/>
          </a:prstGeom>
        </p:spPr>
      </p:pic>
      <p:pic>
        <p:nvPicPr>
          <p:cNvPr id="21" name="Picture 20" descr="step4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565" y="3355477"/>
            <a:ext cx="2829035" cy="2131768"/>
          </a:xfrm>
          <a:prstGeom prst="rect">
            <a:avLst/>
          </a:prstGeom>
        </p:spPr>
      </p:pic>
      <p:pic>
        <p:nvPicPr>
          <p:cNvPr id="22" name="Picture 21" descr="step5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0175" y="3337061"/>
            <a:ext cx="2845526" cy="2137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8-12 at 21.43.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304800"/>
            <a:ext cx="1314329" cy="1308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100" y="1612900"/>
            <a:ext cx="53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DFS</a:t>
            </a:r>
            <a:endParaRPr lang="fr-FR" dirty="0"/>
          </a:p>
        </p:txBody>
      </p:sp>
      <p:pic>
        <p:nvPicPr>
          <p:cNvPr id="6" name="Picture 5" descr="pri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614" y="304800"/>
            <a:ext cx="1314329" cy="130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3864" y="1612900"/>
            <a:ext cx="62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Prim</a:t>
            </a:r>
            <a:endParaRPr lang="fr-FR" dirty="0"/>
          </a:p>
        </p:txBody>
      </p:sp>
      <p:pic>
        <p:nvPicPr>
          <p:cNvPr id="8" name="Picture 7" descr="krusk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014" y="304800"/>
            <a:ext cx="1314329" cy="13143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21640" y="1606429"/>
            <a:ext cx="8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Kruskal</a:t>
            </a:r>
            <a:endParaRPr lang="fr-FR" dirty="0"/>
          </a:p>
        </p:txBody>
      </p:sp>
      <p:pic>
        <p:nvPicPr>
          <p:cNvPr id="10" name="Picture 9" descr="divid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514" y="292100"/>
            <a:ext cx="1314329" cy="13143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20714" y="163830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Recursive Divider</a:t>
            </a:r>
            <a:endParaRPr lang="fr-FR" sz="1400" dirty="0"/>
          </a:p>
        </p:txBody>
      </p:sp>
      <p:pic>
        <p:nvPicPr>
          <p:cNvPr id="12" name="Picture 11" descr="a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60" y="2286000"/>
            <a:ext cx="1301900" cy="1308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0760" y="3683000"/>
            <a:ext cx="123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Aldous-Broder</a:t>
            </a:r>
            <a:endParaRPr lang="fr-FR" sz="1400" dirty="0"/>
          </a:p>
        </p:txBody>
      </p:sp>
      <p:pic>
        <p:nvPicPr>
          <p:cNvPr id="14" name="Picture 13" descr="wils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4614" y="2286000"/>
            <a:ext cx="1333500" cy="13398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07664" y="3625850"/>
            <a:ext cx="82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Wilson</a:t>
            </a:r>
            <a:endParaRPr lang="fr-FR" dirty="0"/>
          </a:p>
        </p:txBody>
      </p:sp>
      <p:pic>
        <p:nvPicPr>
          <p:cNvPr id="16" name="Picture 15" descr="h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4015" y="2286000"/>
            <a:ext cx="1333500" cy="1339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98314" y="3670300"/>
            <a:ext cx="1116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Hunt and Kill</a:t>
            </a:r>
            <a:endParaRPr lang="fr-FR" sz="1400" dirty="0"/>
          </a:p>
        </p:txBody>
      </p:sp>
      <p:pic>
        <p:nvPicPr>
          <p:cNvPr id="18" name="Picture 17" descr="ell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6314" y="292100"/>
            <a:ext cx="1301629" cy="130162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991049" y="1593729"/>
            <a:ext cx="59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Eller</a:t>
            </a:r>
            <a:endParaRPr lang="fr-FR" dirty="0"/>
          </a:p>
        </p:txBody>
      </p:sp>
      <p:pic>
        <p:nvPicPr>
          <p:cNvPr id="20" name="Picture 19" descr="btre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71514" y="2286000"/>
            <a:ext cx="1339850" cy="1339850"/>
          </a:xfrm>
          <a:prstGeom prst="rect">
            <a:avLst/>
          </a:prstGeom>
        </p:spPr>
      </p:pic>
      <p:pic>
        <p:nvPicPr>
          <p:cNvPr id="21" name="Picture 20" descr="sidewinder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6314" y="2286000"/>
            <a:ext cx="1346230" cy="13398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97114" y="360874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Sidewinder</a:t>
            </a: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5282182" y="3674705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Binary Tree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0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1900" y="467235"/>
            <a:ext cx="3289300" cy="24656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d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0600" y="463970"/>
            <a:ext cx="3289300" cy="24566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d3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0600" y="3215385"/>
            <a:ext cx="3289300" cy="24566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d2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1900" y="3227642"/>
            <a:ext cx="3289300" cy="24566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/>
          <p:cNvGrpSpPr/>
          <p:nvPr/>
        </p:nvGrpSpPr>
        <p:grpSpPr>
          <a:xfrm>
            <a:off x="996950" y="1463466"/>
            <a:ext cx="1778000" cy="1556961"/>
            <a:chOff x="996950" y="1463466"/>
            <a:chExt cx="1778000" cy="1556961"/>
          </a:xfrm>
        </p:grpSpPr>
        <p:cxnSp>
          <p:nvCxnSpPr>
            <p:cNvPr id="5" name="Straight Connector 4"/>
            <p:cNvCxnSpPr/>
            <p:nvPr/>
          </p:nvCxnSpPr>
          <p:spPr>
            <a:xfrm rot="5400000">
              <a:off x="725776" y="2246024"/>
              <a:ext cx="1090012" cy="315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72358" y="2792606"/>
              <a:ext cx="1134291" cy="1394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1861458" y="2248807"/>
              <a:ext cx="1087228" cy="315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269204" y="1702594"/>
              <a:ext cx="1135865" cy="278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1269207" y="1706770"/>
              <a:ext cx="1137443" cy="108723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96950" y="2681873"/>
              <a:ext cx="368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1</a:t>
              </a:r>
              <a:endParaRPr lang="fr-FR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06650" y="2664996"/>
              <a:ext cx="368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2</a:t>
              </a:r>
              <a:endParaRPr lang="fr-FR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2504" y="1463466"/>
              <a:ext cx="368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06650" y="1463466"/>
              <a:ext cx="368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4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96950" y="2988677"/>
            <a:ext cx="1714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Plane </a:t>
            </a:r>
          </a:p>
          <a:p>
            <a:pPr algn="ctr"/>
            <a:r>
              <a:rPr lang="en-GB" sz="1600" dirty="0" smtClean="0"/>
              <a:t>(floor and ceiling)</a:t>
            </a:r>
            <a:endParaRPr lang="en-GB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951764" y="3043653"/>
            <a:ext cx="17589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Cuboid / Box</a:t>
            </a:r>
          </a:p>
          <a:p>
            <a:pPr algn="ctr"/>
            <a:r>
              <a:rPr lang="en-GB" sz="1600" dirty="0" smtClean="0"/>
              <a:t>(walls)</a:t>
            </a:r>
            <a:endParaRPr lang="en-GB" sz="1600" dirty="0"/>
          </a:p>
        </p:txBody>
      </p:sp>
      <p:grpSp>
        <p:nvGrpSpPr>
          <p:cNvPr id="164" name="Group 163"/>
          <p:cNvGrpSpPr/>
          <p:nvPr/>
        </p:nvGrpSpPr>
        <p:grpSpPr>
          <a:xfrm>
            <a:off x="4117577" y="1455167"/>
            <a:ext cx="1564109" cy="1493239"/>
            <a:chOff x="4117577" y="1404367"/>
            <a:chExt cx="1564109" cy="1493239"/>
          </a:xfrm>
        </p:grpSpPr>
        <p:cxnSp>
          <p:nvCxnSpPr>
            <p:cNvPr id="75" name="Straight Connector 74"/>
            <p:cNvCxnSpPr/>
            <p:nvPr/>
          </p:nvCxnSpPr>
          <p:spPr>
            <a:xfrm rot="5400000">
              <a:off x="3574149" y="2349626"/>
              <a:ext cx="1090012" cy="315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120731" y="2896208"/>
              <a:ext cx="1134291" cy="1394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 flipH="1" flipV="1">
              <a:off x="4709831" y="2352409"/>
              <a:ext cx="1087228" cy="315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0800000">
              <a:off x="4117577" y="1806196"/>
              <a:ext cx="1135865" cy="278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4117580" y="1810372"/>
              <a:ext cx="1137443" cy="108723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 flipH="1" flipV="1">
              <a:off x="5135700" y="1950581"/>
              <a:ext cx="1087228" cy="315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0800000">
              <a:off x="4543446" y="1404368"/>
              <a:ext cx="1135865" cy="278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0800000">
              <a:off x="4552140" y="1408543"/>
              <a:ext cx="1113427" cy="108723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16200000" flipH="1">
              <a:off x="4001834" y="1953049"/>
              <a:ext cx="1089014" cy="1"/>
            </a:xfrm>
            <a:prstGeom prst="line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oval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0800000">
              <a:off x="4547395" y="2497556"/>
              <a:ext cx="1118172" cy="1588"/>
            </a:xfrm>
            <a:prstGeom prst="line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0800000" flipV="1">
              <a:off x="4120732" y="2499144"/>
              <a:ext cx="425610" cy="397064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0800000" flipV="1">
              <a:off x="5253701" y="2483341"/>
              <a:ext cx="425610" cy="397064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4120732" y="2499145"/>
              <a:ext cx="1557006" cy="381261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0800000" flipV="1">
              <a:off x="4117577" y="1411915"/>
              <a:ext cx="425610" cy="397064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0800000" flipV="1">
              <a:off x="5239957" y="1413308"/>
              <a:ext cx="425610" cy="397064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 flipH="1" flipV="1">
              <a:off x="3583763" y="1938182"/>
              <a:ext cx="1493239" cy="42561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 flipH="1" flipV="1">
              <a:off x="4735202" y="1933923"/>
              <a:ext cx="1466305" cy="426662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0800000" flipV="1">
              <a:off x="4120732" y="1404368"/>
              <a:ext cx="1544838" cy="397654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322390" y="2429668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1166022" y="2586830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31915" y="2745580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1460503" y="2588418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30290" y="2429668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873922" y="2586830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27908" y="2113756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871540" y="2270918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27153" y="2113756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1170785" y="2270918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6922" y="2429668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590554" y="2586830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9304" y="2113756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592936" y="2270918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48508" y="1799432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592140" y="1956594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38226" y="1801020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875508" y="1958182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29536" y="1802608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1173168" y="1959770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7201" y="2428874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300833" y="2586036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9583" y="2112962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303215" y="2270124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8787" y="1798638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302419" y="1955800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54858" y="1479550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598490" y="1636712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44576" y="1481138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881858" y="1638300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35886" y="1482726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1179518" y="1639888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65137" y="1478756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308769" y="1635918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40608" y="2743198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2004" y="2743198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72283" y="2742404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1463680" y="2265362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1466063" y="1954214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1472413" y="1634332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617665" y="2424904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627190" y="2740816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1755778" y="2583654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622428" y="2108992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624811" y="1797844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631161" y="1477962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H="1" flipV="1">
            <a:off x="1758955" y="2260598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 flipH="1" flipV="1">
            <a:off x="1761338" y="1949450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1767688" y="1629568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224611" y="2754585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 flipH="1" flipV="1">
            <a:off x="4068243" y="2911747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234136" y="3070497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4362724" y="2913335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932511" y="2754585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 flipV="1">
            <a:off x="3776143" y="2911747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930129" y="2438673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3773761" y="2595835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229374" y="2438673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4073006" y="2595835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214700" y="2750882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 flipH="1" flipV="1">
            <a:off x="3058332" y="2908044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217082" y="2434970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 flipH="1" flipV="1">
            <a:off x="3060714" y="2592132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204379" y="1658934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 flipH="1" flipV="1">
            <a:off x="3048011" y="1816096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44415" y="1654964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 flipH="1" flipV="1">
            <a:off x="3781697" y="1812126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235725" y="1656552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 flipH="1" flipV="1">
            <a:off x="4079357" y="1813714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924979" y="2750088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 flipH="1" flipV="1">
            <a:off x="2768611" y="2907250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927361" y="2434176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 flipH="1" flipV="1">
            <a:off x="2770993" y="2591338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914658" y="1658140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 flipH="1" flipV="1">
            <a:off x="2758290" y="1815302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210729" y="1339052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 flipH="1" flipV="1">
            <a:off x="3054361" y="1496214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950765" y="1335082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 flipH="1" flipV="1">
            <a:off x="3788047" y="1492244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242075" y="1336670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 flipH="1" flipV="1">
            <a:off x="4085707" y="1493832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921008" y="1338258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 flipH="1" flipV="1">
            <a:off x="2764640" y="1495420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942829" y="3068115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229782" y="3064412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940061" y="3063618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 flipH="1" flipV="1">
            <a:off x="4365901" y="2590279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 flipH="1" flipV="1">
            <a:off x="4372252" y="1808158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 flipH="1" flipV="1">
            <a:off x="4378602" y="1488276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519886" y="2749821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529411" y="3065733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 flipH="1" flipV="1">
            <a:off x="4657999" y="2908571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524649" y="2433909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531000" y="1651788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537350" y="1331906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 flipH="1" flipV="1">
            <a:off x="4661176" y="2585515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 flipH="1" flipV="1">
            <a:off x="4667527" y="1803394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 flipH="1" flipV="1">
            <a:off x="4673877" y="1483512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776367" y="3059648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 flipH="1" flipV="1">
            <a:off x="7619999" y="3216810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785892" y="3375560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7914480" y="3218398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162269" y="3060442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 flipH="1" flipV="1">
            <a:off x="7005901" y="3217604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159887" y="2417760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 flipH="1" flipV="1">
            <a:off x="7003519" y="2574922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785100" y="2417760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 flipH="1" flipV="1">
            <a:off x="7628732" y="2574922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254491" y="3061236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 flipH="1" flipV="1">
            <a:off x="6098123" y="3218398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269573" y="2419348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 flipH="1" flipV="1">
            <a:off x="6113205" y="2576510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249727" y="1659463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5400000" flipH="1" flipV="1">
            <a:off x="6093359" y="1816625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148775" y="1668989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 flipH="1" flipV="1">
            <a:off x="6986057" y="1826151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7775573" y="1680897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 flipH="1" flipV="1">
            <a:off x="7619205" y="1838059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645154" y="3063618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 flipH="1" flipV="1">
            <a:off x="5488786" y="3220780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645154" y="2419348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 flipH="1" flipV="1">
            <a:off x="5488786" y="2576510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5651239" y="1653646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5400000" flipH="1" flipV="1">
            <a:off x="5494871" y="1810808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6252109" y="1020231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5400000" flipH="1" flipV="1">
            <a:off x="6095741" y="1177393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7159887" y="1021819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5400000" flipH="1" flipV="1">
            <a:off x="6997169" y="1178981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766046" y="1018643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 flipH="1" flipV="1">
            <a:off x="7609678" y="1175805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5648857" y="1003559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5400000" flipH="1" flipV="1">
            <a:off x="5492489" y="1160721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172587" y="3373972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269573" y="3374766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660236" y="3377148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 flipH="1" flipV="1">
            <a:off x="7921627" y="2569366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7912100" y="1832503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 flipH="1" flipV="1">
            <a:off x="7902573" y="1170249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8071642" y="3054884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081167" y="3370796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5400000" flipH="1" flipV="1">
            <a:off x="8209755" y="3213634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8080375" y="2412996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8070848" y="1676133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061321" y="1013879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 flipH="1" flipV="1">
            <a:off x="8216902" y="2564602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 flipH="1" flipV="1">
            <a:off x="8207375" y="1827739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5400000" flipH="1" flipV="1">
            <a:off x="8197848" y="1165485"/>
            <a:ext cx="31591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321732" y="1337466"/>
            <a:ext cx="1735667" cy="1535908"/>
          </a:xfrm>
          <a:prstGeom prst="rect">
            <a:avLst/>
          </a:prstGeom>
          <a:noFill/>
          <a:ln w="57150" cap="flat" cmpd="thickThin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2802468" y="1200674"/>
            <a:ext cx="787506" cy="885828"/>
          </a:xfrm>
          <a:prstGeom prst="rect">
            <a:avLst/>
          </a:prstGeom>
          <a:noFill/>
          <a:ln w="57150" cap="flat" cmpd="thickThin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 165"/>
          <p:cNvSpPr/>
          <p:nvPr/>
        </p:nvSpPr>
        <p:spPr>
          <a:xfrm>
            <a:off x="2810626" y="2315105"/>
            <a:ext cx="787506" cy="885828"/>
          </a:xfrm>
          <a:prstGeom prst="rect">
            <a:avLst/>
          </a:prstGeom>
          <a:noFill/>
          <a:ln w="57150" cap="flat" cmpd="thickThin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Rectangle 166"/>
          <p:cNvSpPr/>
          <p:nvPr/>
        </p:nvSpPr>
        <p:spPr>
          <a:xfrm>
            <a:off x="3824508" y="2306115"/>
            <a:ext cx="1111560" cy="885828"/>
          </a:xfrm>
          <a:prstGeom prst="rect">
            <a:avLst/>
          </a:prstGeom>
          <a:noFill/>
          <a:ln w="57150" cap="flat" cmpd="thickThin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 167"/>
          <p:cNvSpPr/>
          <p:nvPr/>
        </p:nvSpPr>
        <p:spPr>
          <a:xfrm>
            <a:off x="3824508" y="1199348"/>
            <a:ext cx="1111560" cy="885828"/>
          </a:xfrm>
          <a:prstGeom prst="rect">
            <a:avLst/>
          </a:prstGeom>
          <a:noFill/>
          <a:ln w="57150" cap="flat" cmpd="thickThin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/>
          <p:cNvSpPr/>
          <p:nvPr/>
        </p:nvSpPr>
        <p:spPr>
          <a:xfrm>
            <a:off x="5537200" y="889000"/>
            <a:ext cx="482600" cy="521759"/>
          </a:xfrm>
          <a:prstGeom prst="rect">
            <a:avLst/>
          </a:prstGeom>
          <a:noFill/>
          <a:ln w="57150" cap="flat" cmpd="thickThin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/>
          <p:cNvSpPr/>
          <p:nvPr/>
        </p:nvSpPr>
        <p:spPr>
          <a:xfrm>
            <a:off x="5537200" y="1543840"/>
            <a:ext cx="482600" cy="521759"/>
          </a:xfrm>
          <a:prstGeom prst="rect">
            <a:avLst/>
          </a:prstGeom>
          <a:noFill/>
          <a:ln w="57150" cap="flat" cmpd="thickThin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Rectangle 170"/>
          <p:cNvSpPr/>
          <p:nvPr/>
        </p:nvSpPr>
        <p:spPr>
          <a:xfrm>
            <a:off x="6155266" y="1539875"/>
            <a:ext cx="482600" cy="521759"/>
          </a:xfrm>
          <a:prstGeom prst="rect">
            <a:avLst/>
          </a:prstGeom>
          <a:noFill/>
          <a:ln w="57150" cap="flat" cmpd="thickThin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 171"/>
          <p:cNvSpPr/>
          <p:nvPr/>
        </p:nvSpPr>
        <p:spPr>
          <a:xfrm>
            <a:off x="6155266" y="889000"/>
            <a:ext cx="482600" cy="521759"/>
          </a:xfrm>
          <a:prstGeom prst="rect">
            <a:avLst/>
          </a:prstGeom>
          <a:noFill/>
          <a:ln w="57150" cap="flat" cmpd="thickThin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Rectangle 172"/>
          <p:cNvSpPr/>
          <p:nvPr/>
        </p:nvSpPr>
        <p:spPr>
          <a:xfrm>
            <a:off x="5537200" y="2311671"/>
            <a:ext cx="482600" cy="521759"/>
          </a:xfrm>
          <a:prstGeom prst="rect">
            <a:avLst/>
          </a:prstGeom>
          <a:noFill/>
          <a:ln w="57150" cap="flat" cmpd="thickThin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5537200" y="2966511"/>
            <a:ext cx="482600" cy="521759"/>
          </a:xfrm>
          <a:prstGeom prst="rect">
            <a:avLst/>
          </a:prstGeom>
          <a:noFill/>
          <a:ln w="57150" cap="flat" cmpd="thickThin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Rectangle 174"/>
          <p:cNvSpPr/>
          <p:nvPr/>
        </p:nvSpPr>
        <p:spPr>
          <a:xfrm>
            <a:off x="6155266" y="2962546"/>
            <a:ext cx="482600" cy="521759"/>
          </a:xfrm>
          <a:prstGeom prst="rect">
            <a:avLst/>
          </a:prstGeom>
          <a:noFill/>
          <a:ln w="57150" cap="flat" cmpd="thickThin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6155266" y="2311671"/>
            <a:ext cx="482600" cy="521759"/>
          </a:xfrm>
          <a:prstGeom prst="rect">
            <a:avLst/>
          </a:prstGeom>
          <a:noFill/>
          <a:ln w="57150" cap="flat" cmpd="thickThin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7059874" y="2303731"/>
            <a:ext cx="482600" cy="521759"/>
          </a:xfrm>
          <a:prstGeom prst="rect">
            <a:avLst/>
          </a:prstGeom>
          <a:noFill/>
          <a:ln w="57150" cap="flat" cmpd="thickThin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 177"/>
          <p:cNvSpPr/>
          <p:nvPr/>
        </p:nvSpPr>
        <p:spPr>
          <a:xfrm>
            <a:off x="7059874" y="2958571"/>
            <a:ext cx="482600" cy="521759"/>
          </a:xfrm>
          <a:prstGeom prst="rect">
            <a:avLst/>
          </a:prstGeom>
          <a:noFill/>
          <a:ln w="57150" cap="flat" cmpd="thickThin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Rectangle 185"/>
          <p:cNvSpPr/>
          <p:nvPr/>
        </p:nvSpPr>
        <p:spPr>
          <a:xfrm>
            <a:off x="7059874" y="1543840"/>
            <a:ext cx="482600" cy="521759"/>
          </a:xfrm>
          <a:prstGeom prst="rect">
            <a:avLst/>
          </a:prstGeom>
          <a:noFill/>
          <a:ln w="57150" cap="flat" cmpd="thickThin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Rectangle 186"/>
          <p:cNvSpPr/>
          <p:nvPr/>
        </p:nvSpPr>
        <p:spPr>
          <a:xfrm>
            <a:off x="7059874" y="892965"/>
            <a:ext cx="482600" cy="521759"/>
          </a:xfrm>
          <a:prstGeom prst="rect">
            <a:avLst/>
          </a:prstGeom>
          <a:noFill/>
          <a:ln w="57150" cap="flat" cmpd="thickThin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Rectangle 187"/>
          <p:cNvSpPr/>
          <p:nvPr/>
        </p:nvSpPr>
        <p:spPr>
          <a:xfrm>
            <a:off x="7676615" y="1543840"/>
            <a:ext cx="767296" cy="521759"/>
          </a:xfrm>
          <a:prstGeom prst="rect">
            <a:avLst/>
          </a:prstGeom>
          <a:noFill/>
          <a:ln w="57150" cap="flat" cmpd="thickThin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Rectangle 188"/>
          <p:cNvSpPr/>
          <p:nvPr/>
        </p:nvSpPr>
        <p:spPr>
          <a:xfrm>
            <a:off x="7676615" y="892965"/>
            <a:ext cx="767296" cy="521759"/>
          </a:xfrm>
          <a:prstGeom prst="rect">
            <a:avLst/>
          </a:prstGeom>
          <a:noFill/>
          <a:ln w="57150" cap="flat" cmpd="thickThin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 189"/>
          <p:cNvSpPr/>
          <p:nvPr/>
        </p:nvSpPr>
        <p:spPr>
          <a:xfrm>
            <a:off x="7697519" y="2966511"/>
            <a:ext cx="767296" cy="521759"/>
          </a:xfrm>
          <a:prstGeom prst="rect">
            <a:avLst/>
          </a:prstGeom>
          <a:noFill/>
          <a:ln w="57150" cap="flat" cmpd="thickThin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Rectangle 190"/>
          <p:cNvSpPr/>
          <p:nvPr/>
        </p:nvSpPr>
        <p:spPr>
          <a:xfrm>
            <a:off x="7697519" y="2315636"/>
            <a:ext cx="767296" cy="521759"/>
          </a:xfrm>
          <a:prstGeom prst="rect">
            <a:avLst/>
          </a:prstGeom>
          <a:noFill/>
          <a:ln w="57150" cap="flat" cmpd="thickThin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TextBox 191"/>
          <p:cNvSpPr txBox="1"/>
          <p:nvPr/>
        </p:nvSpPr>
        <p:spPr>
          <a:xfrm>
            <a:off x="582967" y="4258733"/>
            <a:ext cx="92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Depth 0</a:t>
            </a:r>
            <a:endParaRPr lang="en-GB" dirty="0"/>
          </a:p>
        </p:txBody>
      </p:sp>
      <p:sp>
        <p:nvSpPr>
          <p:cNvPr id="193" name="TextBox 192"/>
          <p:cNvSpPr txBox="1"/>
          <p:nvPr/>
        </p:nvSpPr>
        <p:spPr>
          <a:xfrm>
            <a:off x="3206761" y="4258733"/>
            <a:ext cx="92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Depth 1</a:t>
            </a:r>
            <a:endParaRPr lang="en-GB" dirty="0"/>
          </a:p>
        </p:txBody>
      </p:sp>
      <p:sp>
        <p:nvSpPr>
          <p:cNvPr id="194" name="TextBox 193"/>
          <p:cNvSpPr txBox="1"/>
          <p:nvPr/>
        </p:nvSpPr>
        <p:spPr>
          <a:xfrm>
            <a:off x="6271955" y="4258733"/>
            <a:ext cx="92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Depth 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3150" y="2006600"/>
            <a:ext cx="292100" cy="292100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A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51600" y="2006600"/>
            <a:ext cx="292100" cy="292100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B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43700" y="2006600"/>
            <a:ext cx="292100" cy="292100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C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51600" y="1714500"/>
            <a:ext cx="292100" cy="292100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D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59500" y="1715294"/>
            <a:ext cx="292100" cy="292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643700" y="1715294"/>
            <a:ext cx="292100" cy="292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2205550" y="1858962"/>
            <a:ext cx="293688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2497650" y="1861344"/>
            <a:ext cx="293688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1913450" y="2151062"/>
            <a:ext cx="293688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2788162" y="2151062"/>
            <a:ext cx="293688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1915038" y="1861344"/>
            <a:ext cx="293688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2786574" y="1861344"/>
            <a:ext cx="293688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53150" y="1711324"/>
            <a:ext cx="2921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53188" y="1709736"/>
            <a:ext cx="2921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45288" y="1708148"/>
            <a:ext cx="2921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53150" y="2297112"/>
            <a:ext cx="2921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51600" y="2295524"/>
            <a:ext cx="2921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45288" y="2293936"/>
            <a:ext cx="2921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62676" y="2003424"/>
            <a:ext cx="2921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40524" y="2001836"/>
            <a:ext cx="2921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921131" y="2013746"/>
            <a:ext cx="292100" cy="292100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A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19581" y="2013746"/>
            <a:ext cx="292100" cy="292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B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11681" y="2013746"/>
            <a:ext cx="292100" cy="292100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C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19581" y="1721646"/>
            <a:ext cx="292100" cy="292100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D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27481" y="1722440"/>
            <a:ext cx="292100" cy="292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511681" y="1722440"/>
            <a:ext cx="292100" cy="292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Straight Connector 35"/>
          <p:cNvCxnSpPr/>
          <p:nvPr/>
        </p:nvCxnSpPr>
        <p:spPr>
          <a:xfrm rot="5400000" flipH="1" flipV="1">
            <a:off x="4073531" y="1866108"/>
            <a:ext cx="293688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4365631" y="1868490"/>
            <a:ext cx="293688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3781431" y="2158208"/>
            <a:ext cx="293688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4656143" y="2158208"/>
            <a:ext cx="293688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3783019" y="1868490"/>
            <a:ext cx="293688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4654555" y="1868490"/>
            <a:ext cx="293688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921131" y="1718470"/>
            <a:ext cx="2921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221169" y="1716882"/>
            <a:ext cx="2921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513269" y="1715294"/>
            <a:ext cx="2921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921131" y="2304258"/>
            <a:ext cx="2921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19581" y="2302670"/>
            <a:ext cx="2921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13269" y="2301082"/>
            <a:ext cx="2921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930657" y="2010570"/>
            <a:ext cx="2921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508505" y="2008982"/>
            <a:ext cx="2921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4073531" y="2151062"/>
            <a:ext cx="293688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 flipH="1" flipV="1">
            <a:off x="4360867" y="2151062"/>
            <a:ext cx="293688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213231" y="2013746"/>
            <a:ext cx="2921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65358" y="2507732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Single Maze</a:t>
            </a:r>
            <a:endParaRPr lang="fr-FR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476676" y="2506243"/>
            <a:ext cx="174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3 independent mazes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1133" y="1397000"/>
          <a:ext cx="2311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72533"/>
                <a:gridCol w="372534"/>
                <a:gridCol w="397933"/>
                <a:gridCol w="4064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61266" y="1397000"/>
          <a:ext cx="2311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72533"/>
                <a:gridCol w="372534"/>
                <a:gridCol w="397933"/>
                <a:gridCol w="4064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79067" y="1397000"/>
          <a:ext cx="2311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72533"/>
                <a:gridCol w="372533"/>
                <a:gridCol w="397934"/>
                <a:gridCol w="4064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6667" y="3454454"/>
            <a:ext cx="1812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Identify a dead-end 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623185" y="3454454"/>
            <a:ext cx="1810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Perform DFS search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332518" y="3454454"/>
            <a:ext cx="1780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Result: Loop added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endCxn id="29" idx="1"/>
          </p:cNvCxnSpPr>
          <p:nvPr/>
        </p:nvCxnSpPr>
        <p:spPr>
          <a:xfrm>
            <a:off x="5461000" y="3479800"/>
            <a:ext cx="473072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27175" y="3238500"/>
            <a:ext cx="1387475" cy="482600"/>
          </a:xfrm>
          <a:prstGeom prst="rect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Launcher.jar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934072" y="3238500"/>
            <a:ext cx="1289052" cy="48260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DunGen.exe</a:t>
            </a:r>
          </a:p>
        </p:txBody>
      </p:sp>
      <p:sp>
        <p:nvSpPr>
          <p:cNvPr id="41" name="Folded Corner 40"/>
          <p:cNvSpPr/>
          <p:nvPr/>
        </p:nvSpPr>
        <p:spPr>
          <a:xfrm rot="10800000">
            <a:off x="4229100" y="2527300"/>
            <a:ext cx="482600" cy="660400"/>
          </a:xfrm>
          <a:prstGeom prst="foldedCorner">
            <a:avLst>
              <a:gd name="adj" fmla="val 34211"/>
            </a:avLst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/>
          <p:cNvSpPr txBox="1"/>
          <p:nvPr/>
        </p:nvSpPr>
        <p:spPr>
          <a:xfrm>
            <a:off x="3784600" y="3162300"/>
            <a:ext cx="135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.</a:t>
            </a:r>
            <a:r>
              <a:rPr lang="fr-FR" sz="1200" i="1" dirty="0" smtClean="0"/>
              <a:t>dungenprofile </a:t>
            </a:r>
            <a:r>
              <a:rPr lang="fr-FR" sz="1200" dirty="0" smtClean="0"/>
              <a:t>File</a:t>
            </a:r>
            <a:endParaRPr lang="fr-FR" sz="1200" dirty="0"/>
          </a:p>
        </p:txBody>
      </p:sp>
      <p:sp>
        <p:nvSpPr>
          <p:cNvPr id="43" name="Double Bracket 42"/>
          <p:cNvSpPr/>
          <p:nvPr/>
        </p:nvSpPr>
        <p:spPr>
          <a:xfrm>
            <a:off x="4229100" y="3727450"/>
            <a:ext cx="482600" cy="419100"/>
          </a:xfrm>
          <a:prstGeom prst="bracketPair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X=</a:t>
            </a:r>
            <a:endParaRPr lang="fr-FR" dirty="0"/>
          </a:p>
        </p:txBody>
      </p:sp>
      <p:sp>
        <p:nvSpPr>
          <p:cNvPr id="44" name="TextBox 43"/>
          <p:cNvSpPr txBox="1"/>
          <p:nvPr/>
        </p:nvSpPr>
        <p:spPr>
          <a:xfrm>
            <a:off x="3773360" y="4108450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Program arguments</a:t>
            </a:r>
            <a:endParaRPr lang="fr-FR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458370" y="2961501"/>
            <a:ext cx="473072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458370" y="3935412"/>
            <a:ext cx="473072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914650" y="3478212"/>
            <a:ext cx="545309" cy="397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3198825" y="3221047"/>
            <a:ext cx="520681" cy="159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3231757" y="3708796"/>
            <a:ext cx="454818" cy="159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86339" y="2959913"/>
            <a:ext cx="473072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987930" y="3933824"/>
            <a:ext cx="473072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 flipH="1" flipV="1">
            <a:off x="5197881" y="3223032"/>
            <a:ext cx="524651" cy="159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V="1">
            <a:off x="5234783" y="3710781"/>
            <a:ext cx="450848" cy="159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28" idx="2"/>
          </p:cNvCxnSpPr>
          <p:nvPr/>
        </p:nvCxnSpPr>
        <p:spPr>
          <a:xfrm rot="5400000" flipH="1" flipV="1">
            <a:off x="1776413" y="4165600"/>
            <a:ext cx="8890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850558" y="4474349"/>
            <a:ext cx="1175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Streams </a:t>
            </a:r>
            <a:r>
              <a:rPr lang="fr-FR" sz="1200" i="1" dirty="0" smtClean="0"/>
              <a:t>stdout</a:t>
            </a:r>
            <a:endParaRPr lang="fr-FR" sz="1200" i="1" dirty="0"/>
          </a:p>
        </p:txBody>
      </p:sp>
      <p:cxnSp>
        <p:nvCxnSpPr>
          <p:cNvPr id="77" name="Straight Arrow Connector 76"/>
          <p:cNvCxnSpPr/>
          <p:nvPr/>
        </p:nvCxnSpPr>
        <p:spPr>
          <a:xfrm rot="5400000" flipH="1" flipV="1">
            <a:off x="6171406" y="4164806"/>
            <a:ext cx="8890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6" idx="3"/>
          </p:cNvCxnSpPr>
          <p:nvPr/>
        </p:nvCxnSpPr>
        <p:spPr>
          <a:xfrm flipV="1">
            <a:off x="5026030" y="4610100"/>
            <a:ext cx="1590670" cy="2749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6" idx="1"/>
          </p:cNvCxnSpPr>
          <p:nvPr/>
        </p:nvCxnSpPr>
        <p:spPr>
          <a:xfrm>
            <a:off x="2221707" y="4610100"/>
            <a:ext cx="1628851" cy="2749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1233" y="2184400"/>
          <a:ext cx="1761067" cy="151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86"/>
                <a:gridCol w="283835"/>
                <a:gridCol w="283835"/>
                <a:gridCol w="303187"/>
                <a:gridCol w="309638"/>
                <a:gridCol w="290286"/>
              </a:tblGrid>
              <a:tr h="298371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371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2895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371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371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06133" y="2184400"/>
          <a:ext cx="1761067" cy="151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86"/>
                <a:gridCol w="283835"/>
                <a:gridCol w="283835"/>
                <a:gridCol w="303187"/>
                <a:gridCol w="309638"/>
                <a:gridCol w="290286"/>
              </a:tblGrid>
              <a:tr h="298371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98371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22895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98371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371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55633" y="2184400"/>
          <a:ext cx="1761067" cy="151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86"/>
                <a:gridCol w="283835"/>
                <a:gridCol w="283835"/>
                <a:gridCol w="303187"/>
                <a:gridCol w="309638"/>
                <a:gridCol w="290286"/>
              </a:tblGrid>
              <a:tr h="298371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98371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2895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371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371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243233" y="2184400"/>
          <a:ext cx="1761067" cy="151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86"/>
                <a:gridCol w="283835"/>
                <a:gridCol w="283835"/>
                <a:gridCol w="303187"/>
                <a:gridCol w="309638"/>
                <a:gridCol w="290286"/>
              </a:tblGrid>
              <a:tr h="298371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8371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22895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371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371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0" name="Arc 9"/>
          <p:cNvSpPr/>
          <p:nvPr/>
        </p:nvSpPr>
        <p:spPr>
          <a:xfrm>
            <a:off x="7141636" y="2599267"/>
            <a:ext cx="342900" cy="342900"/>
          </a:xfrm>
          <a:prstGeom prst="arc">
            <a:avLst/>
          </a:prstGeom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/>
          <p:cNvCxnSpPr>
            <a:stCxn id="10" idx="0"/>
          </p:cNvCxnSpPr>
          <p:nvPr/>
        </p:nvCxnSpPr>
        <p:spPr>
          <a:xfrm rot="10800000" flipV="1">
            <a:off x="7310968" y="2599267"/>
            <a:ext cx="2119" cy="1778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7243234" y="2777067"/>
            <a:ext cx="67735" cy="1588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7484536" y="2778655"/>
            <a:ext cx="67735" cy="1588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16200000">
            <a:off x="7923748" y="2256366"/>
            <a:ext cx="342900" cy="342900"/>
          </a:xfrm>
          <a:prstGeom prst="arc">
            <a:avLst/>
          </a:prstGeom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>
            <a:stCxn id="20" idx="0"/>
          </p:cNvCxnSpPr>
          <p:nvPr/>
        </p:nvCxnSpPr>
        <p:spPr>
          <a:xfrm rot="5400000" flipV="1">
            <a:off x="8011588" y="2339975"/>
            <a:ext cx="2119" cy="1778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8068474" y="2463007"/>
            <a:ext cx="67735" cy="1588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8070062" y="2221705"/>
            <a:ext cx="67735" cy="1588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10800000">
            <a:off x="8478314" y="2613026"/>
            <a:ext cx="342900" cy="342900"/>
          </a:xfrm>
          <a:prstGeom prst="arc">
            <a:avLst/>
          </a:prstGeom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Connector 27"/>
          <p:cNvCxnSpPr>
            <a:stCxn id="27" idx="0"/>
          </p:cNvCxnSpPr>
          <p:nvPr/>
        </p:nvCxnSpPr>
        <p:spPr>
          <a:xfrm flipV="1">
            <a:off x="8649763" y="2778126"/>
            <a:ext cx="2119" cy="1778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651881" y="2776538"/>
            <a:ext cx="67735" cy="1588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410579" y="2774950"/>
            <a:ext cx="67735" cy="1588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rc 31"/>
          <p:cNvSpPr/>
          <p:nvPr/>
        </p:nvSpPr>
        <p:spPr>
          <a:xfrm rot="10800000">
            <a:off x="8770419" y="2617259"/>
            <a:ext cx="342900" cy="342900"/>
          </a:xfrm>
          <a:prstGeom prst="arc">
            <a:avLst/>
          </a:prstGeom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Connector 32"/>
          <p:cNvCxnSpPr>
            <a:stCxn id="32" idx="0"/>
          </p:cNvCxnSpPr>
          <p:nvPr/>
        </p:nvCxnSpPr>
        <p:spPr>
          <a:xfrm flipV="1">
            <a:off x="8941868" y="2782359"/>
            <a:ext cx="2119" cy="1778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943986" y="2780771"/>
            <a:ext cx="67735" cy="1588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702684" y="2779183"/>
            <a:ext cx="67735" cy="1588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7564" y="3732768"/>
            <a:ext cx="160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Generate maze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2556933" y="3725902"/>
            <a:ext cx="161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Reduce density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5160433" y="371320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Add loops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7005705" y="372006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Add rooms and doors</a:t>
            </a:r>
            <a:endParaRPr lang="en-GB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972733" y="2960159"/>
            <a:ext cx="482600" cy="1588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318000" y="2940579"/>
            <a:ext cx="482600" cy="1588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697136" y="2938991"/>
            <a:ext cx="482600" cy="1588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533400"/>
            <a:ext cx="1447800" cy="48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GraphicsContext</a:t>
            </a:r>
          </a:p>
        </p:txBody>
      </p:sp>
      <p:sp>
        <p:nvSpPr>
          <p:cNvPr id="5" name="Rectangle 4"/>
          <p:cNvSpPr/>
          <p:nvPr/>
        </p:nvSpPr>
        <p:spPr>
          <a:xfrm>
            <a:off x="7614442" y="4419600"/>
            <a:ext cx="1003300" cy="48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Material</a:t>
            </a:r>
          </a:p>
        </p:txBody>
      </p:sp>
      <p:sp>
        <p:nvSpPr>
          <p:cNvPr id="6" name="Rectangle 5"/>
          <p:cNvSpPr/>
          <p:nvPr/>
        </p:nvSpPr>
        <p:spPr>
          <a:xfrm>
            <a:off x="7614442" y="6146800"/>
            <a:ext cx="1003300" cy="48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7613648" y="5283200"/>
            <a:ext cx="1003300" cy="48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Texture</a:t>
            </a:r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 rot="5400000">
            <a:off x="7925195" y="5092303"/>
            <a:ext cx="381000" cy="794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6" idx="0"/>
          </p:cNvCxnSpPr>
          <p:nvPr/>
        </p:nvCxnSpPr>
        <p:spPr>
          <a:xfrm rot="16200000" flipH="1">
            <a:off x="7925195" y="5955903"/>
            <a:ext cx="381000" cy="794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613647" y="3543300"/>
            <a:ext cx="1003300" cy="48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Mesh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6200000" flipH="1">
            <a:off x="7919641" y="4222353"/>
            <a:ext cx="393700" cy="795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73648" y="2209800"/>
            <a:ext cx="1447800" cy="48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SceneSpace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99148" y="3060700"/>
            <a:ext cx="1447800" cy="48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SceneObject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98948" y="3060699"/>
            <a:ext cx="1447800" cy="48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SceneDynamic</a:t>
            </a:r>
          </a:p>
        </p:txBody>
      </p:sp>
      <p:cxnSp>
        <p:nvCxnSpPr>
          <p:cNvPr id="23" name="Elbow Connector 22"/>
          <p:cNvCxnSpPr>
            <a:endCxn id="15" idx="1"/>
          </p:cNvCxnSpPr>
          <p:nvPr/>
        </p:nvCxnSpPr>
        <p:spPr>
          <a:xfrm>
            <a:off x="6470648" y="3543300"/>
            <a:ext cx="1142999" cy="241300"/>
          </a:xfrm>
          <a:prstGeom prst="bentConnector3">
            <a:avLst>
              <a:gd name="adj1" fmla="val -1111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13646" y="2209800"/>
            <a:ext cx="1003300" cy="48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Camera</a:t>
            </a:r>
          </a:p>
        </p:txBody>
      </p:sp>
      <p:cxnSp>
        <p:nvCxnSpPr>
          <p:cNvPr id="26" name="Elbow Connector 25"/>
          <p:cNvCxnSpPr>
            <a:stCxn id="19" idx="3"/>
            <a:endCxn id="25" idx="1"/>
          </p:cNvCxnSpPr>
          <p:nvPr/>
        </p:nvCxnSpPr>
        <p:spPr>
          <a:xfrm>
            <a:off x="6521448" y="2451100"/>
            <a:ext cx="1092198" cy="1588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H="1">
            <a:off x="6203948" y="2438400"/>
            <a:ext cx="368300" cy="876300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>
            <a:off x="5137149" y="2514599"/>
            <a:ext cx="368299" cy="723900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62200" y="2235197"/>
            <a:ext cx="1447800" cy="48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Renderer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374899" y="3060698"/>
            <a:ext cx="1447800" cy="48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RendererPipeline</a:t>
            </a:r>
          </a:p>
        </p:txBody>
      </p:sp>
      <p:cxnSp>
        <p:nvCxnSpPr>
          <p:cNvPr id="39" name="Straight Arrow Connector 38"/>
          <p:cNvCxnSpPr>
            <a:stCxn id="37" idx="2"/>
            <a:endCxn id="38" idx="0"/>
          </p:cNvCxnSpPr>
          <p:nvPr/>
        </p:nvCxnSpPr>
        <p:spPr>
          <a:xfrm rot="16200000" flipH="1">
            <a:off x="2920999" y="2882897"/>
            <a:ext cx="342901" cy="12699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8" idx="3"/>
            <a:endCxn id="19" idx="1"/>
          </p:cNvCxnSpPr>
          <p:nvPr/>
        </p:nvCxnSpPr>
        <p:spPr>
          <a:xfrm flipV="1">
            <a:off x="3822699" y="2451100"/>
            <a:ext cx="1250949" cy="850898"/>
          </a:xfrm>
          <a:prstGeom prst="bentConnector3">
            <a:avLst>
              <a:gd name="adj1" fmla="val 24619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022848" y="533400"/>
            <a:ext cx="1447800" cy="482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Application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612053" y="139700"/>
            <a:ext cx="1003300" cy="482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Input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613646" y="774700"/>
            <a:ext cx="1003300" cy="482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Timing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613646" y="1409700"/>
            <a:ext cx="1003300" cy="482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GameLogic</a:t>
            </a:r>
          </a:p>
        </p:txBody>
      </p:sp>
      <p:cxnSp>
        <p:nvCxnSpPr>
          <p:cNvPr id="56" name="Straight Arrow Connector 55"/>
          <p:cNvCxnSpPr>
            <a:stCxn id="50" idx="1"/>
            <a:endCxn id="4" idx="3"/>
          </p:cNvCxnSpPr>
          <p:nvPr/>
        </p:nvCxnSpPr>
        <p:spPr>
          <a:xfrm rot="10800000">
            <a:off x="3810000" y="774700"/>
            <a:ext cx="1212848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5400000">
            <a:off x="3689349" y="295275"/>
            <a:ext cx="1219197" cy="2660648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5301453" y="1612900"/>
            <a:ext cx="1193801" cy="1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V="1">
            <a:off x="6470648" y="304800"/>
            <a:ext cx="1141405" cy="393700"/>
          </a:xfrm>
          <a:prstGeom prst="bentConnector3">
            <a:avLst>
              <a:gd name="adj1" fmla="val 43324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0" idx="3"/>
            <a:endCxn id="53" idx="1"/>
          </p:cNvCxnSpPr>
          <p:nvPr/>
        </p:nvCxnSpPr>
        <p:spPr>
          <a:xfrm>
            <a:off x="6470648" y="774700"/>
            <a:ext cx="1142998" cy="241300"/>
          </a:xfrm>
          <a:prstGeom prst="bentConnector3">
            <a:avLst>
              <a:gd name="adj1" fmla="val 62222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6470648" y="850900"/>
            <a:ext cx="1142998" cy="876300"/>
          </a:xfrm>
          <a:prstGeom prst="bentConnector3">
            <a:avLst>
              <a:gd name="adj1" fmla="val 43333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3648" y="4559300"/>
            <a:ext cx="1447800" cy="48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Digger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6" y="5499100"/>
            <a:ext cx="1060452" cy="48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DFSDigger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6548" y="5499100"/>
            <a:ext cx="1035052" cy="48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PrimDigger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736848" y="5499100"/>
            <a:ext cx="1447800" cy="48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BinaryTreeDigger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6248" y="5499100"/>
            <a:ext cx="1447800" cy="48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DeadEndDigger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835648" y="5499100"/>
            <a:ext cx="1225552" cy="48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RoomDigger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62800" y="5499100"/>
            <a:ext cx="1816100" cy="48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WeighedRoomDigger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5898" y="3263900"/>
            <a:ext cx="1003300" cy="48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Maze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68950" y="2882900"/>
            <a:ext cx="1003300" cy="48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MazeCell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8950" y="3568700"/>
            <a:ext cx="1003300" cy="48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MazeWall</a:t>
            </a:r>
          </a:p>
        </p:txBody>
      </p:sp>
      <p:cxnSp>
        <p:nvCxnSpPr>
          <p:cNvPr id="14" name="Elbow Connector 13"/>
          <p:cNvCxnSpPr>
            <a:endCxn id="12" idx="1"/>
          </p:cNvCxnSpPr>
          <p:nvPr/>
        </p:nvCxnSpPr>
        <p:spPr>
          <a:xfrm flipV="1">
            <a:off x="5029198" y="3124200"/>
            <a:ext cx="539752" cy="317500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3" idx="1"/>
          </p:cNvCxnSpPr>
          <p:nvPr/>
        </p:nvCxnSpPr>
        <p:spPr>
          <a:xfrm>
            <a:off x="5029198" y="3543300"/>
            <a:ext cx="539752" cy="266700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651124" y="3597276"/>
            <a:ext cx="393700" cy="335914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128961" y="4075113"/>
            <a:ext cx="393700" cy="2403474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3803648" y="5080000"/>
            <a:ext cx="723900" cy="39370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4571998" y="5035550"/>
            <a:ext cx="393700" cy="48260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5216524" y="4391024"/>
            <a:ext cx="393700" cy="177165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5841999" y="3765549"/>
            <a:ext cx="393700" cy="302260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200274" y="3492500"/>
            <a:ext cx="1003300" cy="48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RandomF</a:t>
            </a:r>
          </a:p>
        </p:txBody>
      </p:sp>
      <p:cxnSp>
        <p:nvCxnSpPr>
          <p:cNvPr id="44" name="Elbow Connector 43"/>
          <p:cNvCxnSpPr/>
          <p:nvPr/>
        </p:nvCxnSpPr>
        <p:spPr>
          <a:xfrm rot="10800000">
            <a:off x="3203574" y="3683000"/>
            <a:ext cx="600074" cy="1066800"/>
          </a:xfrm>
          <a:prstGeom prst="bentConnector3">
            <a:avLst>
              <a:gd name="adj1" fmla="val 39418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16150" y="4318000"/>
            <a:ext cx="1003300" cy="48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RandomI</a:t>
            </a:r>
          </a:p>
        </p:txBody>
      </p:sp>
      <p:cxnSp>
        <p:nvCxnSpPr>
          <p:cNvPr id="49" name="Elbow Connector 48"/>
          <p:cNvCxnSpPr/>
          <p:nvPr/>
        </p:nvCxnSpPr>
        <p:spPr>
          <a:xfrm rot="10800000">
            <a:off x="3219450" y="4610100"/>
            <a:ext cx="584198" cy="241300"/>
          </a:xfrm>
          <a:prstGeom prst="bentConnector3">
            <a:avLst>
              <a:gd name="adj1" fmla="val 60870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57196" y="3492500"/>
            <a:ext cx="1397005" cy="48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UniformRandom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69897" y="4318000"/>
            <a:ext cx="1397005" cy="48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RandomTurner</a:t>
            </a:r>
          </a:p>
        </p:txBody>
      </p:sp>
      <p:cxnSp>
        <p:nvCxnSpPr>
          <p:cNvPr id="61" name="Straight Arrow Connector 60"/>
          <p:cNvCxnSpPr>
            <a:endCxn id="54" idx="0"/>
          </p:cNvCxnSpPr>
          <p:nvPr/>
        </p:nvCxnSpPr>
        <p:spPr>
          <a:xfrm rot="5400000">
            <a:off x="1009652" y="4159250"/>
            <a:ext cx="317498" cy="2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>
            <a:off x="1854202" y="3670300"/>
            <a:ext cx="346073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0800000">
            <a:off x="1866902" y="4597400"/>
            <a:ext cx="349248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V="1">
            <a:off x="1787526" y="4041776"/>
            <a:ext cx="508000" cy="34924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416173" y="1917700"/>
            <a:ext cx="1003300" cy="482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MazeBVH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85773" y="1587500"/>
            <a:ext cx="1504950" cy="482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MazeBVHNode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9897" y="2222500"/>
            <a:ext cx="1504950" cy="482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MazeBVHCollider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876672" y="1587500"/>
            <a:ext cx="1289052" cy="48260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MeshMaker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591174" y="1587500"/>
            <a:ext cx="1470026" cy="48260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BasicMeshMaker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568950" y="2222500"/>
            <a:ext cx="1470026" cy="48260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MazeMesh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591174" y="939800"/>
            <a:ext cx="1470026" cy="48260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VertexFactory</a:t>
            </a:r>
          </a:p>
        </p:txBody>
      </p:sp>
      <p:cxnSp>
        <p:nvCxnSpPr>
          <p:cNvPr id="82" name="Elbow Connector 81"/>
          <p:cNvCxnSpPr/>
          <p:nvPr/>
        </p:nvCxnSpPr>
        <p:spPr>
          <a:xfrm flipV="1">
            <a:off x="5165724" y="1092200"/>
            <a:ext cx="425450" cy="647700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>
            <a:off x="5165724" y="1917700"/>
            <a:ext cx="403226" cy="635000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8" idx="3"/>
            <a:endCxn id="79" idx="1"/>
          </p:cNvCxnSpPr>
          <p:nvPr/>
        </p:nvCxnSpPr>
        <p:spPr>
          <a:xfrm>
            <a:off x="5165724" y="1828800"/>
            <a:ext cx="42545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75" idx="3"/>
            <a:endCxn id="11" idx="1"/>
          </p:cNvCxnSpPr>
          <p:nvPr/>
        </p:nvCxnSpPr>
        <p:spPr>
          <a:xfrm>
            <a:off x="3419473" y="2159000"/>
            <a:ext cx="606425" cy="1346200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0"/>
            <a:endCxn id="11" idx="2"/>
          </p:cNvCxnSpPr>
          <p:nvPr/>
        </p:nvCxnSpPr>
        <p:spPr>
          <a:xfrm rot="5400000" flipH="1" flipV="1">
            <a:off x="4121148" y="4152900"/>
            <a:ext cx="812800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8" idx="2"/>
            <a:endCxn id="11" idx="0"/>
          </p:cNvCxnSpPr>
          <p:nvPr/>
        </p:nvCxnSpPr>
        <p:spPr>
          <a:xfrm rot="16200000" flipH="1">
            <a:off x="3927473" y="2663825"/>
            <a:ext cx="1193800" cy="635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/>
          <p:nvPr/>
        </p:nvCxnSpPr>
        <p:spPr>
          <a:xfrm rot="10800000" flipV="1">
            <a:off x="1974847" y="2222500"/>
            <a:ext cx="441326" cy="304800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 rot="10800000">
            <a:off x="1990723" y="1778000"/>
            <a:ext cx="425450" cy="330200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194</Words>
  <Application>Microsoft Macintosh PowerPoint</Application>
  <PresentationFormat>On-screen Show (4:3)</PresentationFormat>
  <Paragraphs>124</Paragraphs>
  <Slides>13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UCL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Olivier Legat</dc:creator>
  <cp:lastModifiedBy>Olivier Legat</cp:lastModifiedBy>
  <cp:revision>184</cp:revision>
  <dcterms:created xsi:type="dcterms:W3CDTF">2012-08-12T20:22:05Z</dcterms:created>
  <dcterms:modified xsi:type="dcterms:W3CDTF">2012-08-12T21:34:54Z</dcterms:modified>
</cp:coreProperties>
</file>