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ov Oleg" initials="UO" lastIdx="1" clrIdx="0">
    <p:extLst>
      <p:ext uri="{19B8F6BF-5375-455C-9EA6-DF929625EA0E}">
        <p15:presenceInfo xmlns:p15="http://schemas.microsoft.com/office/powerpoint/2012/main" userId="Usov Ole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8T16:39:28.498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3535" y="556954"/>
            <a:ext cx="8717078" cy="1080653"/>
          </a:xfrm>
        </p:spPr>
        <p:txBody>
          <a:bodyPr/>
          <a:lstStyle/>
          <a:p>
            <a:pPr algn="ctr"/>
            <a:r>
              <a:rPr lang="ru-RU" sz="3200" dirty="0" smtClean="0"/>
              <a:t>Игра змейка </a:t>
            </a:r>
            <a:r>
              <a:rPr lang="en-US" sz="3200" dirty="0" err="1" smtClean="0"/>
              <a:t>pygame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837115"/>
            <a:ext cx="8825658" cy="1471350"/>
          </a:xfrm>
        </p:spPr>
        <p:txBody>
          <a:bodyPr>
            <a:normAutofit fontScale="25000" lnSpcReduction="20000"/>
          </a:bodyPr>
          <a:lstStyle/>
          <a:p>
            <a:r>
              <a:rPr lang="ru-RU" sz="7400" dirty="0" smtClean="0">
                <a:solidFill>
                  <a:schemeClr val="tx1">
                    <a:lumMod val="95000"/>
                  </a:schemeClr>
                </a:solidFill>
              </a:rPr>
              <a:t>Игра змейка создана с развлекательной целью</a:t>
            </a:r>
            <a:r>
              <a:rPr lang="ru-RU" sz="7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7400" dirty="0" smtClean="0">
                <a:solidFill>
                  <a:schemeClr val="tx1">
                    <a:lumMod val="95000"/>
                  </a:schemeClr>
                </a:solidFill>
              </a:rPr>
              <a:t>для дошкольников</a:t>
            </a:r>
            <a:r>
              <a:rPr lang="en-US" sz="7400" dirty="0" smtClean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ru-RU" sz="7400" dirty="0" smtClean="0">
                <a:solidFill>
                  <a:schemeClr val="tx1">
                    <a:lumMod val="95000"/>
                  </a:schemeClr>
                </a:solidFill>
              </a:rPr>
              <a:t> студентов и пожилых людей</a:t>
            </a:r>
            <a:r>
              <a:rPr lang="en-US" sz="7400" dirty="0" smtClean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ru-RU" sz="7400" dirty="0" smtClean="0">
                <a:solidFill>
                  <a:schemeClr val="tx1">
                    <a:lumMod val="95000"/>
                  </a:schemeClr>
                </a:solidFill>
              </a:rPr>
              <a:t>Требует минимальные требования</a:t>
            </a: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1">
                    <a:lumMod val="95000"/>
                  </a:schemeClr>
                </a:solidFill>
              </a:rPr>
            </a:br>
            <a:endParaRPr lang="ru-RU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5004" y="5178520"/>
            <a:ext cx="5445722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Усов Олег Владимирович</a:t>
            </a: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88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 сама игра: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695" y="1720408"/>
            <a:ext cx="5719156" cy="4347881"/>
          </a:xfrm>
        </p:spPr>
        <p:txBody>
          <a:bodyPr>
            <a:normAutofit/>
          </a:bodyPr>
          <a:lstStyle/>
          <a:p>
            <a:r>
              <a:rPr lang="ru-RU" dirty="0" smtClean="0"/>
              <a:t>Вначале игры посередине стоит один квадрат</a:t>
            </a:r>
            <a:r>
              <a:rPr lang="en-US" dirty="0" smtClean="0"/>
              <a:t>, </a:t>
            </a:r>
            <a:r>
              <a:rPr lang="ru-RU" dirty="0" smtClean="0"/>
              <a:t>если вы нажмёте на кнопки движения</a:t>
            </a:r>
            <a:r>
              <a:rPr lang="en-US" dirty="0" smtClean="0"/>
              <a:t>,</a:t>
            </a:r>
            <a:r>
              <a:rPr lang="ru-RU" dirty="0" smtClean="0"/>
              <a:t> то он начнёт движение</a:t>
            </a:r>
            <a:r>
              <a:rPr lang="en-US" dirty="0" smtClean="0"/>
              <a:t>.</a:t>
            </a:r>
            <a:r>
              <a:rPr lang="ru-RU" dirty="0" smtClean="0"/>
              <a:t> После захвата пищи</a:t>
            </a:r>
            <a:r>
              <a:rPr lang="en-US" dirty="0" smtClean="0"/>
              <a:t>, </a:t>
            </a:r>
            <a:r>
              <a:rPr lang="ru-RU" dirty="0" smtClean="0"/>
              <a:t>квадрат всё больше становиться похоже на змейку</a:t>
            </a:r>
            <a:r>
              <a:rPr lang="en-US" dirty="0" smtClean="0"/>
              <a:t>.</a:t>
            </a:r>
            <a:r>
              <a:rPr lang="ru-RU" dirty="0" smtClean="0"/>
              <a:t> Также ведётся счёт съеденной пищи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если вы проиграете</a:t>
            </a:r>
            <a:r>
              <a:rPr lang="en-US" dirty="0" smtClean="0"/>
              <a:t>.</a:t>
            </a:r>
            <a:r>
              <a:rPr lang="ru-RU" dirty="0" smtClean="0"/>
              <a:t> То выйдет сообщения</a:t>
            </a:r>
            <a:r>
              <a:rPr lang="en-US" dirty="0" smtClean="0"/>
              <a:t>,</a:t>
            </a:r>
            <a:r>
              <a:rPr lang="ru-RU" dirty="0" smtClean="0"/>
              <a:t> после чего вы можете нажат на определённые клавиши</a:t>
            </a:r>
            <a:r>
              <a:rPr lang="ru-RU" dirty="0"/>
              <a:t> </a:t>
            </a:r>
            <a:r>
              <a:rPr lang="ru-RU" dirty="0" smtClean="0"/>
              <a:t>для того</a:t>
            </a:r>
            <a:r>
              <a:rPr lang="en-US" dirty="0" smtClean="0"/>
              <a:t>, </a:t>
            </a:r>
            <a:r>
              <a:rPr lang="ru-RU" dirty="0" smtClean="0"/>
              <a:t>чтобы либо продолжить игру</a:t>
            </a:r>
            <a:r>
              <a:rPr lang="en-US" dirty="0" smtClean="0"/>
              <a:t>,</a:t>
            </a:r>
            <a:r>
              <a:rPr lang="ru-RU" dirty="0" smtClean="0"/>
              <a:t> либо прекратить её</a:t>
            </a:r>
            <a:r>
              <a:rPr lang="en-US" dirty="0" smtClean="0"/>
              <a:t>.</a:t>
            </a:r>
            <a:r>
              <a:rPr lang="ru-RU" dirty="0" smtClean="0"/>
              <a:t> Зелёная это пища</a:t>
            </a:r>
            <a:r>
              <a:rPr lang="en-US" dirty="0" smtClean="0"/>
              <a:t>,</a:t>
            </a:r>
            <a:r>
              <a:rPr lang="ru-RU" dirty="0" smtClean="0"/>
              <a:t> чёрное это змейка вначале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851" y="1720408"/>
            <a:ext cx="5371941" cy="38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61031"/>
            <a:ext cx="9404723" cy="1400530"/>
          </a:xfrm>
        </p:spPr>
        <p:txBody>
          <a:bodyPr/>
          <a:lstStyle/>
          <a:p>
            <a:r>
              <a:rPr lang="ru-RU" dirty="0" smtClean="0"/>
              <a:t>Библиотеки и технологии для создания игры </a:t>
            </a:r>
            <a:r>
              <a:rPr lang="en-US" dirty="0" smtClean="0"/>
              <a:t>“</a:t>
            </a:r>
            <a:r>
              <a:rPr lang="ru-RU" dirty="0" smtClean="0"/>
              <a:t>Змейка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077" y="2086170"/>
            <a:ext cx="5902036" cy="3832492"/>
          </a:xfrm>
        </p:spPr>
        <p:txBody>
          <a:bodyPr>
            <a:normAutofit/>
          </a:bodyPr>
          <a:lstStyle/>
          <a:p>
            <a:r>
              <a:rPr lang="ru-RU" dirty="0" smtClean="0"/>
              <a:t>Для игры </a:t>
            </a:r>
            <a:r>
              <a:rPr lang="en-US" dirty="0" smtClean="0"/>
              <a:t>“</a:t>
            </a:r>
            <a:r>
              <a:rPr lang="ru-RU" dirty="0" smtClean="0"/>
              <a:t>змейка</a:t>
            </a:r>
            <a:r>
              <a:rPr lang="en-US" dirty="0" smtClean="0"/>
              <a:t>”</a:t>
            </a:r>
            <a:r>
              <a:rPr lang="ru-RU" dirty="0" smtClean="0"/>
              <a:t> используются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, random</a:t>
            </a:r>
            <a:r>
              <a:rPr lang="ru-RU" dirty="0" smtClean="0"/>
              <a:t> и </a:t>
            </a:r>
            <a:r>
              <a:rPr lang="en-US" dirty="0" smtClean="0"/>
              <a:t>sys.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Библиотека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используется для самой создании игры</a:t>
            </a:r>
            <a:r>
              <a:rPr lang="en-US" dirty="0" smtClean="0"/>
              <a:t>,</a:t>
            </a:r>
            <a:r>
              <a:rPr lang="ru-RU" dirty="0" smtClean="0"/>
              <a:t> библиотека </a:t>
            </a:r>
            <a:r>
              <a:rPr lang="en-US" dirty="0" smtClean="0"/>
              <a:t>random </a:t>
            </a:r>
            <a:r>
              <a:rPr lang="ru-RU" dirty="0" smtClean="0"/>
              <a:t>используется для разброса пищ</a:t>
            </a:r>
            <a:r>
              <a:rPr lang="ru-RU" dirty="0"/>
              <a:t>и</a:t>
            </a:r>
            <a:r>
              <a:rPr lang="ru-RU" dirty="0" smtClean="0"/>
              <a:t> в игре</a:t>
            </a:r>
            <a:r>
              <a:rPr lang="en-US" dirty="0" smtClean="0"/>
              <a:t>,</a:t>
            </a:r>
            <a:r>
              <a:rPr lang="ru-RU" dirty="0" smtClean="0"/>
              <a:t> а библиотека</a:t>
            </a:r>
            <a:r>
              <a:rPr lang="en-US" dirty="0"/>
              <a:t> </a:t>
            </a:r>
            <a:r>
              <a:rPr lang="en-US" dirty="0" smtClean="0"/>
              <a:t>sys </a:t>
            </a:r>
            <a:r>
              <a:rPr lang="ru-RU" dirty="0" smtClean="0"/>
              <a:t>используется для прекращения игры</a:t>
            </a:r>
            <a:r>
              <a:rPr lang="en-US" dirty="0" smtClean="0"/>
              <a:t>,</a:t>
            </a:r>
            <a:r>
              <a:rPr lang="ru-RU" dirty="0" smtClean="0"/>
              <a:t> в случае не выполнения условия игры для дальнейшего продолжения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21" y="1861561"/>
            <a:ext cx="4631147" cy="46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</a:t>
            </a:r>
            <a:r>
              <a:rPr lang="en-US" dirty="0" smtClean="0"/>
              <a:t>,</a:t>
            </a:r>
            <a:r>
              <a:rPr lang="ru-RU" dirty="0" smtClean="0"/>
              <a:t> чтобы не проиграть в игре: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47235"/>
          </a:xfrm>
        </p:spPr>
        <p:txBody>
          <a:bodyPr/>
          <a:lstStyle/>
          <a:p>
            <a:r>
              <a:rPr lang="ru-RU" dirty="0" smtClean="0"/>
              <a:t>Не касаться стен</a:t>
            </a:r>
            <a:r>
              <a:rPr lang="en-US" dirty="0" smtClean="0"/>
              <a:t>, </a:t>
            </a:r>
            <a:r>
              <a:rPr lang="ru-RU" dirty="0" smtClean="0"/>
              <a:t>если двигаешься в одну сторону</a:t>
            </a:r>
            <a:r>
              <a:rPr lang="en-US" dirty="0" smtClean="0"/>
              <a:t>,</a:t>
            </a:r>
            <a:r>
              <a:rPr lang="ru-RU" dirty="0" smtClean="0"/>
              <a:t> не двигаться в другую</a:t>
            </a:r>
            <a:r>
              <a:rPr lang="en-US" dirty="0" smtClean="0"/>
              <a:t>, </a:t>
            </a:r>
            <a:r>
              <a:rPr lang="ru-RU" dirty="0" smtClean="0"/>
              <a:t>так как это тоже самое</a:t>
            </a:r>
            <a:r>
              <a:rPr lang="en-US" dirty="0" smtClean="0"/>
              <a:t>,</a:t>
            </a:r>
            <a:r>
              <a:rPr lang="ru-RU" dirty="0" smtClean="0"/>
              <a:t> что и двигаться на себя</a:t>
            </a:r>
            <a:r>
              <a:rPr lang="en-US" dirty="0" smtClean="0"/>
              <a:t>.</a:t>
            </a:r>
            <a:r>
              <a:rPr lang="ru-RU" dirty="0" smtClean="0"/>
              <a:t> Не врезаться в себя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6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164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Игра змейка pygame</vt:lpstr>
      <vt:lpstr>Как выглядит сама игра:</vt:lpstr>
      <vt:lpstr>Библиотеки и технологии для создания игры “Змейка”  </vt:lpstr>
      <vt:lpstr>Условия, чтобы не проиграть в игре: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змейка pygame</dc:title>
  <dc:creator>Usov Oleg</dc:creator>
  <cp:lastModifiedBy>Usov Oleg</cp:lastModifiedBy>
  <cp:revision>5</cp:revision>
  <dcterms:created xsi:type="dcterms:W3CDTF">2025-01-28T11:19:44Z</dcterms:created>
  <dcterms:modified xsi:type="dcterms:W3CDTF">2025-01-28T12:07:05Z</dcterms:modified>
</cp:coreProperties>
</file>