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Cabin"/>
      <p:regular r:id="rId34"/>
      <p:bold r:id="rId35"/>
      <p:italic r:id="rId36"/>
      <p:boldItalic r:id="rId37"/>
    </p:embeddedFont>
    <p:embeddedFont>
      <p:font typeface="Cabin Condense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C668998-5391-44B2-AD40-55C566674125}">
  <a:tblStyle styleId="{8C668998-5391-44B2-AD40-55C566674125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bin-bold.fntdata"/><Relationship Id="rId12" Type="http://schemas.openxmlformats.org/officeDocument/2006/relationships/slide" Target="slides/slide7.xml"/><Relationship Id="rId34" Type="http://schemas.openxmlformats.org/officeDocument/2006/relationships/font" Target="fonts/Cabin-regular.fntdata"/><Relationship Id="rId15" Type="http://schemas.openxmlformats.org/officeDocument/2006/relationships/slide" Target="slides/slide10.xml"/><Relationship Id="rId37" Type="http://schemas.openxmlformats.org/officeDocument/2006/relationships/font" Target="fonts/Cabin-boldItalic.fntdata"/><Relationship Id="rId14" Type="http://schemas.openxmlformats.org/officeDocument/2006/relationships/slide" Target="slides/slide9.xml"/><Relationship Id="rId36" Type="http://schemas.openxmlformats.org/officeDocument/2006/relationships/font" Target="fonts/Cabin-italic.fntdata"/><Relationship Id="rId17" Type="http://schemas.openxmlformats.org/officeDocument/2006/relationships/slide" Target="slides/slide12.xml"/><Relationship Id="rId39" Type="http://schemas.openxmlformats.org/officeDocument/2006/relationships/font" Target="fonts/CabinCondensed-bold.fntdata"/><Relationship Id="rId16" Type="http://schemas.openxmlformats.org/officeDocument/2006/relationships/slide" Target="slides/slide11.xml"/><Relationship Id="rId38" Type="http://schemas.openxmlformats.org/officeDocument/2006/relationships/font" Target="fonts/CabinCondense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Inverse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00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1238250" y="705175"/>
            <a:ext cx="1178699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5000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FFFF00"/>
              </a:buClr>
              <a:buSzPct val="100000"/>
              <a:buNone/>
              <a:defRPr sz="1800">
                <a:solidFill>
                  <a:srgbClr val="FFFF00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Cabin:400,700,400italic,700italic|Cabin+Condensed:400,700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84325" y="1129125"/>
            <a:ext cx="1814399" cy="1483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pic>
        <p:nvPicPr>
          <p:cNvPr descr="pigargo.jpg" id="140" name="Shape 140"/>
          <p:cNvPicPr preferRelativeResize="0"/>
          <p:nvPr/>
        </p:nvPicPr>
        <p:blipFill rotWithShape="1">
          <a:blip r:embed="rId3">
            <a:alphaModFix/>
          </a:blip>
          <a:srcRect b="15937" l="492" r="1082" t="9026"/>
          <a:stretch/>
        </p:blipFill>
        <p:spPr>
          <a:xfrm>
            <a:off x="2397475" y="0"/>
            <a:ext cx="674652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" type="body"/>
          </p:nvPr>
        </p:nvSpPr>
        <p:spPr>
          <a:xfrm>
            <a:off x="2756400" y="1072300"/>
            <a:ext cx="5521800" cy="109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00"/>
                </a:highlight>
              </a:rPr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title"/>
          </p:nvPr>
        </p:nvSpPr>
        <p:spPr>
          <a:xfrm>
            <a:off x="298000" y="3391925"/>
            <a:ext cx="2774100" cy="138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00"/>
                </a:highlight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FFF00"/>
                </a:highlight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2" name="Shape 152"/>
          <p:cNvSpPr/>
          <p:nvPr/>
        </p:nvSpPr>
        <p:spPr>
          <a:xfrm>
            <a:off x="4687725" y="1312287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Gray</a:t>
            </a:r>
          </a:p>
        </p:txBody>
      </p:sp>
      <p:sp>
        <p:nvSpPr>
          <p:cNvPr id="153" name="Shape 153"/>
          <p:cNvSpPr/>
          <p:nvPr/>
        </p:nvSpPr>
        <p:spPr>
          <a:xfrm>
            <a:off x="2865600" y="1312287"/>
            <a:ext cx="2133000" cy="2133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White</a:t>
            </a:r>
          </a:p>
        </p:txBody>
      </p:sp>
      <p:sp>
        <p:nvSpPr>
          <p:cNvPr id="154" name="Shape 154"/>
          <p:cNvSpPr/>
          <p:nvPr/>
        </p:nvSpPr>
        <p:spPr>
          <a:xfrm>
            <a:off x="6509850" y="1312287"/>
            <a:ext cx="2133000" cy="2133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Black</a:t>
            </a:r>
          </a:p>
        </p:txBody>
      </p:sp>
      <p:grpSp>
        <p:nvGrpSpPr>
          <p:cNvPr id="155" name="Shape 155"/>
          <p:cNvGrpSpPr/>
          <p:nvPr/>
        </p:nvGrpSpPr>
        <p:grpSpPr>
          <a:xfrm>
            <a:off x="1706050" y="613864"/>
            <a:ext cx="316043" cy="515210"/>
            <a:chOff x="6730350" y="2315900"/>
            <a:chExt cx="257700" cy="420100"/>
          </a:xfrm>
        </p:grpSpPr>
        <p:sp>
          <p:nvSpPr>
            <p:cNvPr id="156" name="Shape 156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6" name="Shape 166"/>
          <p:cNvGraphicFramePr/>
          <p:nvPr/>
        </p:nvGraphicFramePr>
        <p:xfrm>
          <a:off x="3185200" y="1270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{8C668998-5391-44B2-AD40-55C566674125}</a:tableStyleId>
              </a:tblPr>
              <a:tblGrid>
                <a:gridCol w="1295200"/>
                <a:gridCol w="1295200"/>
                <a:gridCol w="1295200"/>
                <a:gridCol w="1295200"/>
              </a:tblGrid>
              <a:tr h="746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5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5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5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67" name="Shape 167"/>
          <p:cNvGrpSpPr/>
          <p:nvPr/>
        </p:nvGrpSpPr>
        <p:grpSpPr>
          <a:xfrm>
            <a:off x="1667785" y="672064"/>
            <a:ext cx="431063" cy="431063"/>
            <a:chOff x="2594325" y="1627175"/>
            <a:chExt cx="440850" cy="440850"/>
          </a:xfrm>
        </p:grpSpPr>
        <p:sp>
          <p:nvSpPr>
            <p:cNvPr id="168" name="Shape 16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2597799" y="1285974"/>
            <a:ext cx="6501526" cy="309718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77" name="Shape 177"/>
          <p:cNvSpPr/>
          <p:nvPr/>
        </p:nvSpPr>
        <p:spPr>
          <a:xfrm>
            <a:off x="3668700" y="1976425"/>
            <a:ext cx="6545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abin Condensed"/>
                <a:ea typeface="Cabin Condensed"/>
                <a:cs typeface="Cabin Condensed"/>
                <a:sym typeface="Cabin Condensed"/>
              </a:rPr>
              <a:t>our office</a:t>
            </a:r>
          </a:p>
        </p:txBody>
      </p:sp>
      <p:sp>
        <p:nvSpPr>
          <p:cNvPr id="178" name="Shape 178"/>
          <p:cNvSpPr/>
          <p:nvPr/>
        </p:nvSpPr>
        <p:spPr>
          <a:xfrm>
            <a:off x="1542300" y="639749"/>
            <a:ext cx="489396" cy="489370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3121225" y="2248850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275250" y="3596750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248350" y="2100350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8147175" y="3811075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420725" y="2464425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800161" y="3715225"/>
            <a:ext cx="148499" cy="148499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1021025" y="1507150"/>
            <a:ext cx="50015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89,526,124</a:t>
            </a:r>
          </a:p>
        </p:txBody>
      </p:sp>
      <p:sp>
        <p:nvSpPr>
          <p:cNvPr id="190" name="Shape 190"/>
          <p:cNvSpPr txBox="1"/>
          <p:nvPr>
            <p:ph idx="4294967295" type="subTitle"/>
          </p:nvPr>
        </p:nvSpPr>
        <p:spPr>
          <a:xfrm>
            <a:off x="1021025" y="2763850"/>
            <a:ext cx="40872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  <a:highlight>
                  <a:srgbClr val="000000"/>
                </a:highlight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ctrTitle"/>
          </p:nvPr>
        </p:nvSpPr>
        <p:spPr>
          <a:xfrm>
            <a:off x="1295400" y="571800"/>
            <a:ext cx="48459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89,526,124$</a:t>
            </a:r>
          </a:p>
        </p:txBody>
      </p:sp>
      <p:sp>
        <p:nvSpPr>
          <p:cNvPr id="196" name="Shape 196"/>
          <p:cNvSpPr txBox="1"/>
          <p:nvPr>
            <p:ph idx="4294967295" type="subTitle"/>
          </p:nvPr>
        </p:nvSpPr>
        <p:spPr>
          <a:xfrm>
            <a:off x="1295400" y="1411307"/>
            <a:ext cx="48459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97" name="Shape 197"/>
          <p:cNvSpPr txBox="1"/>
          <p:nvPr>
            <p:ph idx="4294967295" type="ctrTitle"/>
          </p:nvPr>
        </p:nvSpPr>
        <p:spPr>
          <a:xfrm>
            <a:off x="1295400" y="3200693"/>
            <a:ext cx="48459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100%</a:t>
            </a:r>
          </a:p>
        </p:txBody>
      </p:sp>
      <p:sp>
        <p:nvSpPr>
          <p:cNvPr id="198" name="Shape 198"/>
          <p:cNvSpPr txBox="1"/>
          <p:nvPr>
            <p:ph idx="4294967295" type="subTitle"/>
          </p:nvPr>
        </p:nvSpPr>
        <p:spPr>
          <a:xfrm>
            <a:off x="1295400" y="4040201"/>
            <a:ext cx="48459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199" name="Shape 199"/>
          <p:cNvSpPr txBox="1"/>
          <p:nvPr>
            <p:ph idx="4294967295" type="ctrTitle"/>
          </p:nvPr>
        </p:nvSpPr>
        <p:spPr>
          <a:xfrm>
            <a:off x="1295400" y="1886247"/>
            <a:ext cx="48459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00"/>
                </a:solidFill>
              </a:rPr>
              <a:t>185,244</a:t>
            </a:r>
            <a:r>
              <a:rPr lang="en" sz="4800">
                <a:solidFill>
                  <a:srgbClr val="FFFF00"/>
                </a:solidFill>
              </a:rPr>
              <a:t> users</a:t>
            </a:r>
          </a:p>
        </p:txBody>
      </p:sp>
      <p:sp>
        <p:nvSpPr>
          <p:cNvPr id="200" name="Shape 200"/>
          <p:cNvSpPr txBox="1"/>
          <p:nvPr>
            <p:ph idx="4294967295" type="subTitle"/>
          </p:nvPr>
        </p:nvSpPr>
        <p:spPr>
          <a:xfrm>
            <a:off x="1295400" y="2725754"/>
            <a:ext cx="48459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06" name="Shape 206"/>
          <p:cNvSpPr/>
          <p:nvPr/>
        </p:nvSpPr>
        <p:spPr>
          <a:xfrm>
            <a:off x="3201425" y="1360326"/>
            <a:ext cx="1867800" cy="23373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first</a:t>
            </a:r>
          </a:p>
        </p:txBody>
      </p:sp>
      <p:sp>
        <p:nvSpPr>
          <p:cNvPr id="207" name="Shape 207"/>
          <p:cNvSpPr/>
          <p:nvPr/>
        </p:nvSpPr>
        <p:spPr>
          <a:xfrm>
            <a:off x="4566055" y="1360325"/>
            <a:ext cx="2395500" cy="2337300"/>
          </a:xfrm>
          <a:prstGeom prst="chevron">
            <a:avLst>
              <a:gd fmla="val 24713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second</a:t>
            </a:r>
          </a:p>
        </p:txBody>
      </p:sp>
      <p:sp>
        <p:nvSpPr>
          <p:cNvPr id="208" name="Shape 208"/>
          <p:cNvSpPr/>
          <p:nvPr/>
        </p:nvSpPr>
        <p:spPr>
          <a:xfrm>
            <a:off x="6477171" y="1360326"/>
            <a:ext cx="1903799" cy="23373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</a:t>
            </a:r>
          </a:p>
        </p:txBody>
      </p:sp>
      <p:sp>
        <p:nvSpPr>
          <p:cNvPr id="209" name="Shape 209"/>
          <p:cNvSpPr/>
          <p:nvPr/>
        </p:nvSpPr>
        <p:spPr>
          <a:xfrm>
            <a:off x="1636073" y="751551"/>
            <a:ext cx="377571" cy="377588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907250" y="1129125"/>
            <a:ext cx="1842900" cy="159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844762" y="1129125"/>
            <a:ext cx="1842900" cy="159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7" name="Shape 217"/>
          <p:cNvSpPr txBox="1"/>
          <p:nvPr>
            <p:ph idx="3" type="body"/>
          </p:nvPr>
        </p:nvSpPr>
        <p:spPr>
          <a:xfrm>
            <a:off x="6782274" y="1129125"/>
            <a:ext cx="1842900" cy="159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907250" y="335280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844668" y="335280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0" name="Shape 220"/>
          <p:cNvSpPr txBox="1"/>
          <p:nvPr>
            <p:ph idx="3" type="body"/>
          </p:nvPr>
        </p:nvSpPr>
        <p:spPr>
          <a:xfrm>
            <a:off x="6782087" y="335280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21" name="Shape 221"/>
          <p:cNvGrpSpPr/>
          <p:nvPr/>
        </p:nvGrpSpPr>
        <p:grpSpPr>
          <a:xfrm>
            <a:off x="2993346" y="762082"/>
            <a:ext cx="441552" cy="470472"/>
            <a:chOff x="5970800" y="1619250"/>
            <a:chExt cx="428650" cy="456725"/>
          </a:xfrm>
        </p:grpSpPr>
        <p:sp>
          <p:nvSpPr>
            <p:cNvPr id="222" name="Shape 222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>
            <a:off x="2969000" y="2979018"/>
            <a:ext cx="393755" cy="415130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8" name="Shape 228"/>
          <p:cNvGrpSpPr/>
          <p:nvPr/>
        </p:nvGrpSpPr>
        <p:grpSpPr>
          <a:xfrm>
            <a:off x="4984526" y="826277"/>
            <a:ext cx="432745" cy="400039"/>
            <a:chOff x="5975075" y="2327500"/>
            <a:chExt cx="420100" cy="388350"/>
          </a:xfrm>
        </p:grpSpPr>
        <p:sp>
          <p:nvSpPr>
            <p:cNvPr id="229" name="Shape 22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Shape 231"/>
          <p:cNvSpPr/>
          <p:nvPr/>
        </p:nvSpPr>
        <p:spPr>
          <a:xfrm>
            <a:off x="6887165" y="2933516"/>
            <a:ext cx="483065" cy="483039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2" name="Shape 232"/>
          <p:cNvGrpSpPr/>
          <p:nvPr/>
        </p:nvGrpSpPr>
        <p:grpSpPr>
          <a:xfrm>
            <a:off x="4958777" y="2981347"/>
            <a:ext cx="484301" cy="410108"/>
            <a:chOff x="5275975" y="4344850"/>
            <a:chExt cx="470150" cy="398125"/>
          </a:xfrm>
        </p:grpSpPr>
        <p:sp>
          <p:nvSpPr>
            <p:cNvPr id="233" name="Shape 233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6903812" y="809927"/>
            <a:ext cx="265456" cy="432745"/>
            <a:chOff x="6730350" y="2315900"/>
            <a:chExt cx="257700" cy="420100"/>
          </a:xfrm>
        </p:grpSpPr>
        <p:sp>
          <p:nvSpPr>
            <p:cNvPr id="237" name="Shape 237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100" y="123450"/>
            <a:ext cx="7129775" cy="42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1428200" y="590422"/>
            <a:ext cx="590469" cy="538705"/>
            <a:chOff x="6625350" y="1613750"/>
            <a:chExt cx="480525" cy="438400"/>
          </a:xfrm>
        </p:grpSpPr>
        <p:sp>
          <p:nvSpPr>
            <p:cNvPr id="54" name="Shape 54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3000875" y="1200149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latin typeface="Cabin"/>
                <a:ea typeface="Cabin"/>
                <a:cs typeface="Cabin"/>
                <a:sym typeface="Cabin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5963349" y="1200149"/>
            <a:ext cx="27234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latin typeface="Cabin"/>
                <a:ea typeface="Cabin"/>
                <a:cs typeface="Cabin"/>
                <a:sym typeface="Cabin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latin typeface="Cabin"/>
                <a:ea typeface="Cabin"/>
                <a:cs typeface="Cabin"/>
                <a:sym typeface="Cabin"/>
                <a:hlinkClick r:id="rId3"/>
              </a:rPr>
              <a:t>Presentation design slide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000875" y="4058325"/>
            <a:ext cx="56859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900">
                <a:latin typeface="Cabin"/>
                <a:ea typeface="Cabin"/>
                <a:cs typeface="Cabin"/>
                <a:sym typeface="Cabin"/>
              </a:rPr>
              <a:t>More info on how to use this template at </a:t>
            </a:r>
            <a:r>
              <a:rPr b="1" lang="en" sz="900" u="sng">
                <a:latin typeface="Cabin"/>
                <a:ea typeface="Cabin"/>
                <a:cs typeface="Cabin"/>
                <a:sym typeface="Cabin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>
                <a:latin typeface="Cabin"/>
                <a:ea typeface="Cabin"/>
                <a:cs typeface="Cabin"/>
                <a:sym typeface="Cabin"/>
              </a:rPr>
              <a:t>This template is free to use under </a:t>
            </a:r>
            <a:r>
              <a:rPr lang="en" sz="900" u="sng">
                <a:latin typeface="Cabin"/>
                <a:ea typeface="Cabin"/>
                <a:cs typeface="Cabin"/>
                <a:sym typeface="Cabin"/>
                <a:hlinkClick r:id="rId5"/>
              </a:rPr>
              <a:t>Creative Commons Attribution license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You can keep the Credits slide or mention SlidesCarnival and other resources used in a slide footer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2530984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4294967295" type="body"/>
          </p:nvPr>
        </p:nvSpPr>
        <p:spPr>
          <a:xfrm>
            <a:off x="6993450" y="0"/>
            <a:ext cx="18858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254" name="Shape 254"/>
          <p:cNvSpPr/>
          <p:nvPr/>
        </p:nvSpPr>
        <p:spPr>
          <a:xfrm>
            <a:off x="2624300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2614745" y="6108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2746475" y="11766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61" name="Shape 261"/>
          <p:cNvSpPr txBox="1"/>
          <p:nvPr>
            <p:ph idx="4294967295" type="body"/>
          </p:nvPr>
        </p:nvSpPr>
        <p:spPr>
          <a:xfrm>
            <a:off x="6993450" y="0"/>
            <a:ext cx="18858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2095676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2294375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6993450" y="0"/>
            <a:ext cx="18858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206205" y="783100"/>
            <a:ext cx="4594908" cy="357718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398489" y="973068"/>
            <a:ext cx="4210499" cy="26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sp>
        <p:nvSpPr>
          <p:cNvPr id="275" name="Shape 275"/>
          <p:cNvSpPr txBox="1"/>
          <p:nvPr>
            <p:ph idx="4294967295" type="body"/>
          </p:nvPr>
        </p:nvSpPr>
        <p:spPr>
          <a:xfrm>
            <a:off x="6993450" y="0"/>
            <a:ext cx="18858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4294967295" type="ctrTitle"/>
          </p:nvPr>
        </p:nvSpPr>
        <p:spPr>
          <a:xfrm>
            <a:off x="1481186" y="1126150"/>
            <a:ext cx="5741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</a:p>
        </p:txBody>
      </p:sp>
      <p:sp>
        <p:nvSpPr>
          <p:cNvPr id="281" name="Shape 281"/>
          <p:cNvSpPr txBox="1"/>
          <p:nvPr>
            <p:ph idx="4294967295" type="body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000000"/>
                </a:highlight>
              </a:rPr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You can find me at @username &amp; 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2871075" y="1064964"/>
            <a:ext cx="5561100" cy="344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</a:p>
        </p:txBody>
      </p:sp>
      <p:sp>
        <p:nvSpPr>
          <p:cNvPr id="288" name="Shape 288"/>
          <p:cNvSpPr/>
          <p:nvPr/>
        </p:nvSpPr>
        <p:spPr>
          <a:xfrm>
            <a:off x="1648546" y="673676"/>
            <a:ext cx="450310" cy="404244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98150" y="856410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940675" y="895350"/>
            <a:ext cx="5793600" cy="314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Titles: </a:t>
            </a:r>
            <a:r>
              <a:rPr b="1" lang="en" sz="1400">
                <a:solidFill>
                  <a:srgbClr val="000000"/>
                </a:solidFill>
              </a:rPr>
              <a:t>Cabin condensed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Body copy: </a:t>
            </a:r>
            <a:r>
              <a:rPr b="1" lang="en" sz="1400">
                <a:solidFill>
                  <a:srgbClr val="000000"/>
                </a:solidFill>
              </a:rPr>
              <a:t>Cabin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000000"/>
                </a:solidFill>
                <a:hlinkClick r:id="rId3"/>
              </a:rPr>
              <a:t>https://www.google.com/fonts#UsePlace:use/Collection:Cabin:400,700,400italic,700italic|Cabin+Condensed:400,700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Black </a:t>
            </a:r>
            <a:r>
              <a:rPr b="1" lang="en" sz="1400">
                <a:solidFill>
                  <a:srgbClr val="000000"/>
                </a:solidFill>
              </a:rPr>
              <a:t>#000000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Yellow </a:t>
            </a:r>
            <a:r>
              <a:rPr b="1" lang="en" sz="1400">
                <a:solidFill>
                  <a:srgbClr val="FFFF00"/>
                </a:solidFill>
                <a:highlight>
                  <a:srgbClr val="000000"/>
                </a:highlight>
              </a:rPr>
              <a:t>#ffff00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940675" y="4171650"/>
            <a:ext cx="58997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latin typeface="Cabin"/>
                <a:ea typeface="Cabin"/>
                <a:cs typeface="Cabin"/>
                <a:sym typeface="Cab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275" y="273640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Shape 301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302" name="Shape 302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309" name="Shape 309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12" name="Shape 31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Shape 314"/>
          <p:cNvSpPr/>
          <p:nvPr/>
        </p:nvSpPr>
        <p:spPr>
          <a:xfrm>
            <a:off x="2077701" y="393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661147" y="394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317" name="Shape 317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321" name="Shape 321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Shape 325"/>
          <p:cNvSpPr/>
          <p:nvPr/>
        </p:nvSpPr>
        <p:spPr>
          <a:xfrm>
            <a:off x="4284930" y="392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327" name="Shape 327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348" name="Shape 348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351" name="Shape 351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355" name="Shape 355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359" name="Shape 359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Shape 363"/>
          <p:cNvSpPr/>
          <p:nvPr/>
        </p:nvSpPr>
        <p:spPr>
          <a:xfrm>
            <a:off x="2048085" y="950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180804" y="970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755576" y="973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7" name="Shape 367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368" name="Shape 368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371" name="Shape 37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374" name="Shape 374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377" name="Shape 377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380" name="Shape 380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385" name="Shape 38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388" name="Shape 38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Shape 391"/>
          <p:cNvSpPr/>
          <p:nvPr/>
        </p:nvSpPr>
        <p:spPr>
          <a:xfrm>
            <a:off x="2618781" y="1519980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2" name="Shape 392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393" name="Shape 393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396" name="Shape 396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402" name="Shape 402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05" name="Shape 40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411" name="Shape 411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417" name="Shape 417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Shape 421"/>
          <p:cNvSpPr/>
          <p:nvPr/>
        </p:nvSpPr>
        <p:spPr>
          <a:xfrm>
            <a:off x="936309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499857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2063405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4" name="Shape 424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425" name="Shape 425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428" name="Shape 428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431" name="Shape 431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Shape 433"/>
          <p:cNvSpPr/>
          <p:nvPr/>
        </p:nvSpPr>
        <p:spPr>
          <a:xfrm>
            <a:off x="4317598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4" name="Shape 434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435" name="Shape 43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438" name="Shape 43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444" name="Shape 444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1492207" y="2600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972049" y="2600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449" name="Shape 449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452" name="Shape 45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5" name="Shape 455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456" name="Shape 45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459" name="Shape 459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341116" y="3226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906165" y="2621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4" name="Shape 464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465" name="Shape 465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468" name="Shape 468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473" name="Shape 473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477" name="Shape 477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480" name="Shape 480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484" name="Shape 484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490" name="Shape 490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493" name="Shape 49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Shape 498"/>
          <p:cNvSpPr/>
          <p:nvPr/>
        </p:nvSpPr>
        <p:spPr>
          <a:xfrm>
            <a:off x="4844905" y="3182556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500" name="Shape 50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503" name="Shape 50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Shape 507"/>
          <p:cNvSpPr/>
          <p:nvPr/>
        </p:nvSpPr>
        <p:spPr>
          <a:xfrm>
            <a:off x="895468" y="3828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09" name="Shape 509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513" name="Shape 513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Shape 516"/>
          <p:cNvSpPr/>
          <p:nvPr/>
        </p:nvSpPr>
        <p:spPr>
          <a:xfrm>
            <a:off x="3180302" y="3772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2616754" y="3793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3742304" y="3770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520" name="Shape 520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Shape 523"/>
          <p:cNvSpPr/>
          <p:nvPr/>
        </p:nvSpPr>
        <p:spPr>
          <a:xfrm>
            <a:off x="4864300" y="3765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4" name="Shape 524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525" name="Shape 525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Shape 528"/>
          <p:cNvSpPr/>
          <p:nvPr/>
        </p:nvSpPr>
        <p:spPr>
          <a:xfrm>
            <a:off x="299775" y="4368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9" name="Shape 529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530" name="Shape 530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536" name="Shape 536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40" name="Shape 540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544" name="Shape 544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550" name="Shape 550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556" name="Shape 556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559" name="Shape 55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Shape 565"/>
          <p:cNvSpPr/>
          <p:nvPr/>
        </p:nvSpPr>
        <p:spPr>
          <a:xfrm>
            <a:off x="4842355" y="4395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6" name="Shape 566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567" name="Shape 567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5" name="Shape 575"/>
          <p:cNvSpPr/>
          <p:nvPr/>
        </p:nvSpPr>
        <p:spPr>
          <a:xfrm>
            <a:off x="6553537" y="2113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7438525" y="2093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581" name="Shape 58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38100">
              <a:solidFill>
                <a:srgbClr val="F1C232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38100">
              <a:solidFill>
                <a:srgbClr val="F1C232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Shape 583"/>
          <p:cNvSpPr/>
          <p:nvPr/>
        </p:nvSpPr>
        <p:spPr>
          <a:xfrm>
            <a:off x="6842198" y="3193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rPr>
              <a:t> and many more...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4294967295" type="ctrTitle"/>
          </p:nvPr>
        </p:nvSpPr>
        <p:spPr>
          <a:xfrm>
            <a:off x="1481186" y="897550"/>
            <a:ext cx="5741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Hello!</a:t>
            </a:r>
          </a:p>
        </p:txBody>
      </p:sp>
      <p:sp>
        <p:nvSpPr>
          <p:cNvPr id="67" name="Shape 67"/>
          <p:cNvSpPr txBox="1"/>
          <p:nvPr>
            <p:ph idx="4294967295" type="body"/>
          </p:nvPr>
        </p:nvSpPr>
        <p:spPr>
          <a:xfrm>
            <a:off x="1538000" y="2000200"/>
            <a:ext cx="3586500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000000"/>
                </a:highlight>
              </a:rPr>
              <a:t>I am Jayden Smith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I am here because I love to give presentations. You can find me at @username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25" y="573351"/>
            <a:ext cx="1909500" cy="190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Here you have a list of items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And some text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Your audience will listen to you or read the content, but won’t do both. 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87" name="Shape 87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4294967295" type="ctrTitle"/>
          </p:nvPr>
        </p:nvSpPr>
        <p:spPr>
          <a:xfrm>
            <a:off x="1660725" y="2497750"/>
            <a:ext cx="58223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highlight>
                  <a:srgbClr val="FFFF00"/>
                </a:highlight>
              </a:rPr>
              <a:t>BIG CONCEPT</a:t>
            </a:r>
          </a:p>
        </p:txBody>
      </p:sp>
      <p:sp>
        <p:nvSpPr>
          <p:cNvPr id="97" name="Shape 97"/>
          <p:cNvSpPr txBox="1"/>
          <p:nvPr>
            <p:ph idx="4294967295" type="subTitle"/>
          </p:nvPr>
        </p:nvSpPr>
        <p:spPr>
          <a:xfrm>
            <a:off x="2113125" y="3640150"/>
            <a:ext cx="49175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4235600" y="717555"/>
            <a:ext cx="1457296" cy="1457425"/>
            <a:chOff x="6654650" y="3665275"/>
            <a:chExt cx="409100" cy="409125"/>
          </a:xfrm>
        </p:grpSpPr>
        <p:sp>
          <p:nvSpPr>
            <p:cNvPr id="99" name="Shape 9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 rot="1868784">
            <a:off x="3207305" y="1243433"/>
            <a:ext cx="779848" cy="779854"/>
            <a:chOff x="570875" y="4322250"/>
            <a:chExt cx="443300" cy="443325"/>
          </a:xfrm>
        </p:grpSpPr>
        <p:sp>
          <p:nvSpPr>
            <p:cNvPr id="102" name="Shape 10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/>
          <p:nvPr/>
        </p:nvSpPr>
        <p:spPr>
          <a:xfrm>
            <a:off x="3742651" y="7175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1799983">
            <a:off x="5734788" y="1380473"/>
            <a:ext cx="243896" cy="23288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16" name="Shape 11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30" name="Shape 130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