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EB04CE-5957-4BAD-8658-1BA96123D3EB}" type="datetimeFigureOut">
              <a:rPr lang="ru-RU" smtClean="0"/>
              <a:t>28.05.2017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48A7B80-72DF-4943-B818-B87CC50EA91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794934"/>
            <a:ext cx="5723468" cy="2498161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Міжнародний</a:t>
            </a:r>
            <a:r>
              <a:rPr lang="ru-RU" dirty="0"/>
              <a:t> </a:t>
            </a:r>
            <a:r>
              <a:rPr lang="ru-RU" dirty="0" err="1"/>
              <a:t>тероризм</a:t>
            </a:r>
            <a:r>
              <a:rPr lang="ru-RU" dirty="0"/>
              <a:t> як глобальна проблема </a:t>
            </a:r>
            <a:r>
              <a:rPr lang="ru-RU" dirty="0" err="1"/>
              <a:t>сучасності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4509120"/>
            <a:ext cx="5712179" cy="751502"/>
          </a:xfrm>
        </p:spPr>
        <p:txBody>
          <a:bodyPr/>
          <a:lstStyle/>
          <a:p>
            <a:r>
              <a:rPr lang="ru-RU" dirty="0" smtClean="0"/>
              <a:t>П</a:t>
            </a:r>
            <a:r>
              <a:rPr lang="uk-UA" dirty="0" err="1" smtClean="0"/>
              <a:t>ідготувала</a:t>
            </a:r>
            <a:r>
              <a:rPr lang="uk-UA" dirty="0" smtClean="0"/>
              <a:t>: </a:t>
            </a:r>
            <a:r>
              <a:rPr lang="uk-UA" dirty="0" err="1" smtClean="0"/>
              <a:t>Балан</a:t>
            </a:r>
            <a:r>
              <a:rPr lang="uk-UA" dirty="0" smtClean="0"/>
              <a:t> 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8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Суб’єкти, об’єкти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916832"/>
            <a:ext cx="6912768" cy="41180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err="1"/>
              <a:t>Суб'єкти</a:t>
            </a:r>
            <a:r>
              <a:rPr lang="ru-RU" b="1" dirty="0"/>
              <a:t>, як і </a:t>
            </a:r>
            <a:r>
              <a:rPr lang="ru-RU" b="1" dirty="0" err="1"/>
              <a:t>об'єкти</a:t>
            </a:r>
            <a:r>
              <a:rPr lang="ru-RU" b="1" dirty="0"/>
              <a:t>,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розділити</a:t>
            </a:r>
            <a:r>
              <a:rPr lang="ru-RU" b="1" dirty="0"/>
              <a:t> на </a:t>
            </a:r>
            <a:r>
              <a:rPr lang="ru-RU" b="1" dirty="0" err="1"/>
              <a:t>дві</a:t>
            </a:r>
            <a:r>
              <a:rPr lang="ru-RU" b="1" dirty="0"/>
              <a:t> </a:t>
            </a:r>
            <a:r>
              <a:rPr lang="ru-RU" b="1" dirty="0" err="1"/>
              <a:t>групи</a:t>
            </a:r>
            <a:r>
              <a:rPr lang="ru-RU" b="1" dirty="0" smtClean="0"/>
              <a:t>:</a:t>
            </a:r>
          </a:p>
          <a:p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, </a:t>
            </a:r>
            <a:r>
              <a:rPr lang="ru-RU" dirty="0" err="1"/>
              <a:t>політичні</a:t>
            </a:r>
            <a:r>
              <a:rPr lang="ru-RU" dirty="0"/>
              <a:t> </a:t>
            </a:r>
            <a:r>
              <a:rPr lang="ru-RU" dirty="0" err="1"/>
              <a:t>партії</a:t>
            </a:r>
            <a:r>
              <a:rPr lang="ru-RU" dirty="0"/>
              <a:t> та </a:t>
            </a:r>
            <a:r>
              <a:rPr lang="ru-RU" dirty="0" err="1"/>
              <a:t>рухи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інспірують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різним</a:t>
            </a:r>
            <a:r>
              <a:rPr lang="ru-RU" dirty="0"/>
              <a:t> чином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терористичні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близькосхідні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 з </a:t>
            </a:r>
            <a:r>
              <a:rPr lang="ru-RU" dirty="0" err="1"/>
              <a:t>диктаторськими</a:t>
            </a:r>
            <a:r>
              <a:rPr lang="ru-RU" dirty="0"/>
              <a:t> </a:t>
            </a:r>
            <a:r>
              <a:rPr lang="ru-RU" dirty="0" err="1"/>
              <a:t>реакційними</a:t>
            </a:r>
            <a:r>
              <a:rPr lang="ru-RU" dirty="0"/>
              <a:t> режимами,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праві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фашистські</a:t>
            </a:r>
            <a:r>
              <a:rPr lang="ru-RU" dirty="0"/>
              <a:t>) </a:t>
            </a:r>
            <a:r>
              <a:rPr lang="ru-RU" dirty="0" err="1"/>
              <a:t>політичні</a:t>
            </a:r>
            <a:r>
              <a:rPr lang="ru-RU" dirty="0"/>
              <a:t> </a:t>
            </a:r>
            <a:r>
              <a:rPr lang="ru-RU" dirty="0" err="1"/>
              <a:t>руху</a:t>
            </a:r>
            <a:r>
              <a:rPr lang="ru-RU" dirty="0"/>
              <a:t>, </a:t>
            </a:r>
            <a:r>
              <a:rPr lang="ru-RU" dirty="0" err="1"/>
              <a:t>екстремістські</a:t>
            </a:r>
            <a:r>
              <a:rPr lang="ru-RU" dirty="0"/>
              <a:t> </a:t>
            </a:r>
            <a:r>
              <a:rPr lang="ru-RU" dirty="0" err="1"/>
              <a:t>націоналістичні</a:t>
            </a:r>
            <a:r>
              <a:rPr lang="ru-RU" dirty="0"/>
              <a:t> </a:t>
            </a:r>
            <a:r>
              <a:rPr lang="ru-RU" dirty="0" err="1"/>
              <a:t>течії</a:t>
            </a:r>
            <a:r>
              <a:rPr lang="ru-RU" dirty="0"/>
              <a:t> і т.д.);</a:t>
            </a:r>
          </a:p>
          <a:p>
            <a:r>
              <a:rPr lang="ru-RU" dirty="0" err="1" smtClean="0"/>
              <a:t>самі</a:t>
            </a:r>
            <a:r>
              <a:rPr lang="ru-RU" dirty="0" smtClean="0"/>
              <a:t> </a:t>
            </a:r>
            <a:r>
              <a:rPr lang="ru-RU" dirty="0" err="1"/>
              <a:t>терористичні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,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організують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здійснюють</a:t>
            </a:r>
            <a:r>
              <a:rPr lang="ru-RU" dirty="0"/>
              <a:t> </a:t>
            </a:r>
            <a:r>
              <a:rPr lang="ru-RU" dirty="0" err="1"/>
              <a:t>терористичні</a:t>
            </a:r>
            <a:r>
              <a:rPr lang="ru-RU" dirty="0"/>
              <a:t> </a:t>
            </a:r>
            <a:r>
              <a:rPr lang="ru-RU" dirty="0" err="1"/>
              <a:t>акції</a:t>
            </a:r>
            <a:r>
              <a:rPr lang="ru-RU" dirty="0"/>
              <a:t> (</a:t>
            </a:r>
            <a:r>
              <a:rPr lang="ru-RU" dirty="0" err="1"/>
              <a:t>спецслужби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держав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підрозділи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«Моссад»), </a:t>
            </a:r>
            <a:r>
              <a:rPr lang="ru-RU" dirty="0" err="1"/>
              <a:t>міжнародні</a:t>
            </a:r>
            <a:r>
              <a:rPr lang="ru-RU" dirty="0"/>
              <a:t> та </a:t>
            </a:r>
            <a:r>
              <a:rPr lang="ru-RU" dirty="0" err="1"/>
              <a:t>національні</a:t>
            </a:r>
            <a:r>
              <a:rPr lang="ru-RU" dirty="0"/>
              <a:t> </a:t>
            </a:r>
            <a:r>
              <a:rPr lang="ru-RU" dirty="0" err="1"/>
              <a:t>терористичні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, </a:t>
            </a:r>
            <a:r>
              <a:rPr lang="ru-RU" dirty="0" err="1"/>
              <a:t>злочинні</a:t>
            </a:r>
            <a:r>
              <a:rPr lang="ru-RU" dirty="0"/>
              <a:t> </a:t>
            </a:r>
            <a:r>
              <a:rPr lang="ru-RU" dirty="0" err="1"/>
              <a:t>мафіозні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22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979" y="2239431"/>
            <a:ext cx="6254044" cy="973546"/>
          </a:xfrm>
        </p:spPr>
        <p:txBody>
          <a:bodyPr/>
          <a:lstStyle/>
          <a:p>
            <a:r>
              <a:rPr lang="ru-RU" dirty="0" err="1"/>
              <a:t>Цілі</a:t>
            </a:r>
            <a:r>
              <a:rPr lang="ru-RU" dirty="0"/>
              <a:t>,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засоби</a:t>
            </a:r>
            <a:r>
              <a:rPr lang="ru-RU" dirty="0"/>
              <a:t>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6267" y="3212976"/>
            <a:ext cx="6231467" cy="1821869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 err="1"/>
              <a:t>Цілі</a:t>
            </a:r>
            <a:r>
              <a:rPr lang="ru-RU" i="1" dirty="0"/>
              <a:t> </a:t>
            </a:r>
            <a:r>
              <a:rPr lang="ru-RU" i="1" dirty="0" err="1"/>
              <a:t>тероризму</a:t>
            </a:r>
            <a:r>
              <a:rPr lang="ru-RU" i="1" dirty="0"/>
              <a:t> </a:t>
            </a:r>
            <a:r>
              <a:rPr lang="ru-RU" i="1" dirty="0" err="1"/>
              <a:t>характеризуються</a:t>
            </a:r>
            <a:r>
              <a:rPr lang="ru-RU" i="1" dirty="0"/>
              <a:t> </a:t>
            </a:r>
            <a:r>
              <a:rPr lang="ru-RU" i="1" dirty="0" err="1"/>
              <a:t>тими</a:t>
            </a:r>
            <a:r>
              <a:rPr lang="ru-RU" i="1" dirty="0"/>
              <a:t> результатами, на </a:t>
            </a:r>
            <a:r>
              <a:rPr lang="ru-RU" i="1" dirty="0" err="1"/>
              <a:t>досягнення</a:t>
            </a:r>
            <a:r>
              <a:rPr lang="ru-RU" i="1" dirty="0"/>
              <a:t> </a:t>
            </a:r>
            <a:r>
              <a:rPr lang="ru-RU" i="1" dirty="0" err="1"/>
              <a:t>яких</a:t>
            </a:r>
            <a:r>
              <a:rPr lang="ru-RU" i="1" dirty="0"/>
              <a:t> </a:t>
            </a:r>
            <a:r>
              <a:rPr lang="ru-RU" i="1" dirty="0" err="1"/>
              <a:t>спрямована</a:t>
            </a:r>
            <a:r>
              <a:rPr lang="ru-RU" i="1" dirty="0"/>
              <a:t> </a:t>
            </a:r>
            <a:r>
              <a:rPr lang="ru-RU" i="1" dirty="0" err="1"/>
              <a:t>діяльність</a:t>
            </a:r>
            <a:r>
              <a:rPr lang="ru-RU" i="1" dirty="0"/>
              <a:t> </a:t>
            </a:r>
            <a:r>
              <a:rPr lang="ru-RU" i="1" dirty="0" err="1"/>
              <a:t>терористичних</a:t>
            </a:r>
            <a:r>
              <a:rPr lang="ru-RU" i="1" dirty="0"/>
              <a:t> </a:t>
            </a:r>
            <a:r>
              <a:rPr lang="ru-RU" i="1" dirty="0" err="1"/>
              <a:t>організацій</a:t>
            </a:r>
            <a:r>
              <a:rPr lang="ru-RU" i="1" dirty="0"/>
              <a:t>. Вони </a:t>
            </a:r>
            <a:r>
              <a:rPr lang="ru-RU" i="1" dirty="0" err="1"/>
              <a:t>значною</a:t>
            </a:r>
            <a:r>
              <a:rPr lang="ru-RU" i="1" dirty="0"/>
              <a:t> </a:t>
            </a:r>
            <a:r>
              <a:rPr lang="ru-RU" i="1" dirty="0" err="1"/>
              <a:t>мірою</a:t>
            </a:r>
            <a:r>
              <a:rPr lang="ru-RU" i="1" dirty="0"/>
              <a:t> </a:t>
            </a:r>
            <a:r>
              <a:rPr lang="ru-RU" i="1" dirty="0" err="1"/>
              <a:t>зумовлюють</a:t>
            </a:r>
            <a:r>
              <a:rPr lang="ru-RU" i="1" dirty="0"/>
              <a:t> </a:t>
            </a:r>
            <a:r>
              <a:rPr lang="ru-RU" i="1" dirty="0" err="1"/>
              <a:t>вибір</a:t>
            </a:r>
            <a:r>
              <a:rPr lang="ru-RU" i="1" dirty="0"/>
              <a:t> </a:t>
            </a:r>
            <a:r>
              <a:rPr lang="ru-RU" i="1" dirty="0" err="1"/>
              <a:t>об'єктів</a:t>
            </a:r>
            <a:r>
              <a:rPr lang="ru-RU" i="1" dirty="0"/>
              <a:t> </a:t>
            </a:r>
            <a:r>
              <a:rPr lang="ru-RU" i="1" dirty="0" err="1"/>
              <a:t>терористичних</a:t>
            </a:r>
            <a:r>
              <a:rPr lang="ru-RU" i="1" dirty="0"/>
              <a:t> </a:t>
            </a:r>
            <a:r>
              <a:rPr lang="ru-RU" i="1" dirty="0" err="1"/>
              <a:t>акцій</a:t>
            </a:r>
            <a:r>
              <a:rPr lang="ru-RU" i="1" dirty="0"/>
              <a:t>, а </a:t>
            </a:r>
            <a:r>
              <a:rPr lang="ru-RU" i="1" dirty="0" err="1"/>
              <a:t>також</a:t>
            </a:r>
            <a:r>
              <a:rPr lang="ru-RU" i="1" dirty="0"/>
              <a:t> </a:t>
            </a:r>
            <a:r>
              <a:rPr lang="ru-RU" i="1" dirty="0" err="1"/>
              <a:t>методів</a:t>
            </a:r>
            <a:r>
              <a:rPr lang="ru-RU" i="1" dirty="0"/>
              <a:t> і </a:t>
            </a:r>
            <a:r>
              <a:rPr lang="ru-RU" i="1" dirty="0" err="1"/>
              <a:t>засобів</a:t>
            </a:r>
            <a:r>
              <a:rPr lang="ru-RU" i="1" dirty="0"/>
              <a:t> </a:t>
            </a:r>
            <a:r>
              <a:rPr lang="ru-RU" i="1" dirty="0" err="1"/>
              <a:t>їх</a:t>
            </a:r>
            <a:r>
              <a:rPr lang="ru-RU" i="1" dirty="0"/>
              <a:t> </a:t>
            </a:r>
            <a:r>
              <a:rPr lang="ru-RU" i="1" dirty="0" err="1"/>
              <a:t>вчинення</a:t>
            </a:r>
            <a:r>
              <a:rPr lang="ru-RU" i="1" dirty="0"/>
              <a:t>. </a:t>
            </a:r>
            <a:r>
              <a:rPr lang="ru-RU" i="1" dirty="0" err="1"/>
              <a:t>Залежно</a:t>
            </a:r>
            <a:r>
              <a:rPr lang="ru-RU" i="1" dirty="0"/>
              <a:t> </a:t>
            </a:r>
            <a:r>
              <a:rPr lang="ru-RU" i="1" dirty="0" err="1"/>
              <a:t>від</a:t>
            </a:r>
            <a:r>
              <a:rPr lang="ru-RU" i="1" dirty="0"/>
              <a:t> </a:t>
            </a:r>
            <a:r>
              <a:rPr lang="ru-RU" i="1" dirty="0" err="1"/>
              <a:t>суб'єкта</a:t>
            </a:r>
            <a:r>
              <a:rPr lang="ru-RU" i="1" dirty="0"/>
              <a:t> </a:t>
            </a:r>
            <a:r>
              <a:rPr lang="ru-RU" i="1" dirty="0" err="1"/>
              <a:t>тероризму</a:t>
            </a:r>
            <a:r>
              <a:rPr lang="ru-RU" i="1" dirty="0"/>
              <a:t> і </a:t>
            </a:r>
            <a:r>
              <a:rPr lang="ru-RU" i="1" dirty="0" err="1"/>
              <a:t>спрямованості</a:t>
            </a:r>
            <a:r>
              <a:rPr lang="ru-RU" i="1" dirty="0"/>
              <a:t>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діяльності</a:t>
            </a:r>
            <a:r>
              <a:rPr lang="ru-RU" i="1" dirty="0"/>
              <a:t> </a:t>
            </a:r>
            <a:r>
              <a:rPr lang="ru-RU" i="1" dirty="0" err="1"/>
              <a:t>можуть</a:t>
            </a:r>
            <a:r>
              <a:rPr lang="ru-RU" i="1" dirty="0"/>
              <a:t> бути </a:t>
            </a:r>
            <a:r>
              <a:rPr lang="ru-RU" i="1" dirty="0" err="1"/>
              <a:t>виділені</a:t>
            </a:r>
            <a:r>
              <a:rPr lang="ru-RU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49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Внутрішньополітичні</a:t>
            </a:r>
            <a:r>
              <a:rPr lang="ru-RU" dirty="0" smtClean="0"/>
              <a:t> </a:t>
            </a:r>
            <a:r>
              <a:rPr lang="ru-RU" dirty="0" err="1" smtClean="0"/>
              <a:t>цілі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зміна</a:t>
            </a:r>
            <a:r>
              <a:rPr lang="ru-RU" dirty="0" smtClean="0"/>
              <a:t> </a:t>
            </a:r>
            <a:r>
              <a:rPr lang="ru-RU" dirty="0" err="1"/>
              <a:t>політичного</a:t>
            </a:r>
            <a:r>
              <a:rPr lang="ru-RU" dirty="0"/>
              <a:t> режиму і </a:t>
            </a:r>
            <a:r>
              <a:rPr lang="ru-RU" dirty="0" err="1"/>
              <a:t>суспільного</a:t>
            </a:r>
            <a:r>
              <a:rPr lang="ru-RU" dirty="0"/>
              <a:t> устрою </a:t>
            </a:r>
            <a:r>
              <a:rPr lang="ru-RU" dirty="0" err="1"/>
              <a:t>країни</a:t>
            </a:r>
            <a:r>
              <a:rPr lang="ru-RU" dirty="0"/>
              <a:t>;</a:t>
            </a:r>
          </a:p>
          <a:p>
            <a:r>
              <a:rPr lang="ru-RU" dirty="0" err="1" smtClean="0"/>
              <a:t>підрив</a:t>
            </a:r>
            <a:r>
              <a:rPr lang="ru-RU" dirty="0" smtClean="0"/>
              <a:t> </a:t>
            </a:r>
            <a:r>
              <a:rPr lang="ru-RU" dirty="0" err="1"/>
              <a:t>демократичних</a:t>
            </a:r>
            <a:r>
              <a:rPr lang="ru-RU" dirty="0"/>
              <a:t> </a:t>
            </a:r>
            <a:r>
              <a:rPr lang="ru-RU" dirty="0" err="1"/>
              <a:t>перетворень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ускладнення</a:t>
            </a:r>
            <a:r>
              <a:rPr lang="ru-RU" dirty="0"/>
              <a:t>;</a:t>
            </a:r>
          </a:p>
          <a:p>
            <a:r>
              <a:rPr lang="ru-RU" dirty="0" err="1" smtClean="0"/>
              <a:t>підрив</a:t>
            </a:r>
            <a:r>
              <a:rPr lang="ru-RU" dirty="0" smtClean="0"/>
              <a:t> </a:t>
            </a:r>
            <a:r>
              <a:rPr lang="ru-RU" dirty="0"/>
              <a:t>авторитету </a:t>
            </a:r>
            <a:r>
              <a:rPr lang="ru-RU" dirty="0" err="1"/>
              <a:t>влади</a:t>
            </a:r>
            <a:r>
              <a:rPr lang="ru-RU" dirty="0"/>
              <a:t>;</a:t>
            </a:r>
          </a:p>
          <a:p>
            <a:r>
              <a:rPr lang="ru-RU" dirty="0" err="1" smtClean="0"/>
              <a:t>дестабілізація</a:t>
            </a:r>
            <a:r>
              <a:rPr lang="ru-RU" dirty="0" smtClean="0"/>
              <a:t> </a:t>
            </a:r>
            <a:r>
              <a:rPr lang="ru-RU" dirty="0" err="1"/>
              <a:t>внутрішньополітичної</a:t>
            </a:r>
            <a:r>
              <a:rPr lang="ru-RU" dirty="0"/>
              <a:t> обстановки;</a:t>
            </a:r>
          </a:p>
          <a:p>
            <a:r>
              <a:rPr lang="ru-RU" dirty="0" err="1" smtClean="0"/>
              <a:t>складність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дезорганізація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органів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;</a:t>
            </a:r>
          </a:p>
          <a:p>
            <a:r>
              <a:rPr lang="ru-RU" dirty="0" err="1" smtClean="0"/>
              <a:t>зрив</a:t>
            </a:r>
            <a:r>
              <a:rPr lang="ru-RU" dirty="0" smtClean="0"/>
              <a:t>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заходіворганів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 і </a:t>
            </a:r>
            <a:r>
              <a:rPr lang="ru-RU" dirty="0" err="1"/>
              <a:t>управління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6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Зовнішньополітичні</a:t>
            </a:r>
            <a:r>
              <a:rPr lang="ru-RU" dirty="0" smtClean="0"/>
              <a:t> </a:t>
            </a:r>
            <a:r>
              <a:rPr lang="ru-RU" dirty="0" err="1" smtClean="0"/>
              <a:t>цілі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послаблення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погіршення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 з </a:t>
            </a:r>
            <a:r>
              <a:rPr lang="ru-RU" dirty="0" err="1"/>
              <a:t>іноземними</a:t>
            </a:r>
            <a:r>
              <a:rPr lang="ru-RU" dirty="0"/>
              <a:t> державами;</a:t>
            </a:r>
          </a:p>
          <a:p>
            <a:r>
              <a:rPr lang="ru-RU" dirty="0" err="1" smtClean="0"/>
              <a:t>зрив</a:t>
            </a:r>
            <a:r>
              <a:rPr lang="ru-RU" dirty="0" smtClean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акцій</a:t>
            </a:r>
            <a:r>
              <a:rPr lang="ru-RU" dirty="0"/>
              <a:t> з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внутрішньополітичних</a:t>
            </a:r>
            <a:r>
              <a:rPr lang="ru-RU" dirty="0"/>
              <a:t> </a:t>
            </a:r>
            <a:r>
              <a:rPr lang="ru-RU" dirty="0" err="1"/>
              <a:t>конфліктів</a:t>
            </a:r>
            <a:r>
              <a:rPr lang="ru-RU" dirty="0"/>
              <a:t>;</a:t>
            </a:r>
          </a:p>
          <a:p>
            <a:r>
              <a:rPr lang="ru-RU" dirty="0" err="1" smtClean="0"/>
              <a:t>компрометація</a:t>
            </a:r>
            <a:r>
              <a:rPr lang="ru-RU" dirty="0" smtClean="0"/>
              <a:t> </a:t>
            </a:r>
            <a:r>
              <a:rPr lang="ru-RU" dirty="0" err="1"/>
              <a:t>країни</a:t>
            </a:r>
            <a:r>
              <a:rPr lang="ru-RU" dirty="0"/>
              <a:t> як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 в очах </a:t>
            </a:r>
            <a:r>
              <a:rPr lang="ru-RU" dirty="0" err="1"/>
              <a:t>світової</a:t>
            </a:r>
            <a:r>
              <a:rPr lang="ru-RU" dirty="0"/>
              <a:t> </a:t>
            </a:r>
            <a:r>
              <a:rPr lang="ru-RU" dirty="0" err="1"/>
              <a:t>спільноти</a:t>
            </a:r>
            <a:r>
              <a:rPr lang="ru-RU" dirty="0"/>
              <a:t> і </a:t>
            </a:r>
            <a:r>
              <a:rPr lang="ru-RU" dirty="0" smtClean="0"/>
              <a:t>т.д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Іноді</a:t>
            </a:r>
            <a:r>
              <a:rPr lang="ru-RU" sz="3600" dirty="0"/>
              <a:t> мети </a:t>
            </a:r>
            <a:r>
              <a:rPr lang="ru-RU" sz="3600" dirty="0" err="1"/>
              <a:t>тероризму</a:t>
            </a:r>
            <a:r>
              <a:rPr lang="ru-RU" sz="3600" dirty="0"/>
              <a:t> </a:t>
            </a:r>
            <a:r>
              <a:rPr lang="ru-RU" sz="3600" dirty="0" err="1"/>
              <a:t>поділяють</a:t>
            </a:r>
            <a:r>
              <a:rPr lang="ru-RU" sz="3600" dirty="0"/>
              <a:t> на </a:t>
            </a:r>
            <a:r>
              <a:rPr lang="ru-RU" sz="3600" dirty="0" err="1"/>
              <a:t>основні</a:t>
            </a:r>
            <a:r>
              <a:rPr lang="ru-RU" sz="3600" dirty="0"/>
              <a:t> та </a:t>
            </a:r>
            <a:r>
              <a:rPr lang="ru-RU" sz="3600" dirty="0" err="1" smtClean="0"/>
              <a:t>можливі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цілями</a:t>
            </a:r>
            <a:r>
              <a:rPr lang="ru-RU" dirty="0"/>
              <a:t> є:</a:t>
            </a:r>
          </a:p>
          <a:p>
            <a:pPr lvl="1"/>
            <a:r>
              <a:rPr lang="ru-RU" dirty="0" err="1" smtClean="0"/>
              <a:t>бажання</a:t>
            </a:r>
            <a:r>
              <a:rPr lang="ru-RU" dirty="0" smtClean="0"/>
              <a:t> </a:t>
            </a:r>
            <a:r>
              <a:rPr lang="ru-RU" dirty="0" err="1"/>
              <a:t>посіяти</a:t>
            </a:r>
            <a:r>
              <a:rPr lang="ru-RU" dirty="0"/>
              <a:t> страх </a:t>
            </a:r>
            <a:r>
              <a:rPr lang="ru-RU" dirty="0" err="1"/>
              <a:t>серед</a:t>
            </a:r>
            <a:r>
              <a:rPr lang="ru-RU" dirty="0"/>
              <a:t> мирного </a:t>
            </a:r>
            <a:r>
              <a:rPr lang="ru-RU" dirty="0" err="1"/>
              <a:t>населення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вираження</a:t>
            </a:r>
            <a:r>
              <a:rPr lang="ru-RU" dirty="0" smtClean="0"/>
              <a:t> </a:t>
            </a:r>
            <a:r>
              <a:rPr lang="ru-RU" dirty="0"/>
              <a:t>протесту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уряду;</a:t>
            </a:r>
          </a:p>
          <a:p>
            <a:pPr lvl="1"/>
            <a:r>
              <a:rPr lang="ru-RU" dirty="0" err="1" smtClean="0"/>
              <a:t>вимагання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нанесення</a:t>
            </a:r>
            <a:r>
              <a:rPr lang="ru-RU" dirty="0" smtClean="0"/>
              <a:t> </a:t>
            </a:r>
            <a:r>
              <a:rPr lang="ru-RU" dirty="0" err="1"/>
              <a:t>економічних</a:t>
            </a:r>
            <a:r>
              <a:rPr lang="ru-RU" dirty="0"/>
              <a:t> </a:t>
            </a:r>
            <a:r>
              <a:rPr lang="ru-RU" dirty="0" err="1"/>
              <a:t>збитків</a:t>
            </a:r>
            <a:r>
              <a:rPr lang="ru-RU" dirty="0"/>
              <a:t> </a:t>
            </a:r>
            <a:r>
              <a:rPr lang="ru-RU" dirty="0" err="1"/>
              <a:t>державі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приватним</a:t>
            </a:r>
            <a:r>
              <a:rPr lang="ru-RU" dirty="0"/>
              <a:t> особам;</a:t>
            </a:r>
          </a:p>
          <a:p>
            <a:pPr lvl="1"/>
            <a:r>
              <a:rPr lang="ru-RU" dirty="0" err="1" smtClean="0"/>
              <a:t>проведення</a:t>
            </a:r>
            <a:r>
              <a:rPr lang="ru-RU" dirty="0" smtClean="0"/>
              <a:t> </a:t>
            </a:r>
            <a:r>
              <a:rPr lang="ru-RU" dirty="0" err="1"/>
              <a:t>терористичних</a:t>
            </a:r>
            <a:r>
              <a:rPr lang="ru-RU" dirty="0"/>
              <a:t> </a:t>
            </a:r>
            <a:r>
              <a:rPr lang="ru-RU" dirty="0" err="1"/>
              <a:t>актів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суперників</a:t>
            </a:r>
            <a:r>
              <a:rPr lang="ru-RU" dirty="0"/>
              <a:t> в </a:t>
            </a:r>
            <a:r>
              <a:rPr lang="ru-RU" dirty="0" err="1"/>
              <a:t>боротьбі</a:t>
            </a:r>
            <a:r>
              <a:rPr lang="ru-RU" dirty="0"/>
              <a:t> за </a:t>
            </a:r>
            <a:r>
              <a:rPr lang="ru-RU" dirty="0" err="1"/>
              <a:t>політичний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63440" y="2119312"/>
            <a:ext cx="3652976" cy="40459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До </a:t>
            </a:r>
            <a:r>
              <a:rPr lang="ru-RU" dirty="0" err="1"/>
              <a:t>можливим</a:t>
            </a:r>
            <a:r>
              <a:rPr lang="ru-RU" dirty="0"/>
              <a:t> </a:t>
            </a:r>
            <a:r>
              <a:rPr lang="ru-RU" dirty="0" err="1"/>
              <a:t>цілям</a:t>
            </a:r>
            <a:r>
              <a:rPr lang="ru-RU" dirty="0"/>
              <a:t> </a:t>
            </a:r>
            <a:r>
              <a:rPr lang="ru-RU" dirty="0" err="1"/>
              <a:t>відносяться</a:t>
            </a:r>
            <a:r>
              <a:rPr lang="ru-RU" dirty="0"/>
              <a:t>:</a:t>
            </a:r>
          </a:p>
          <a:p>
            <a:pPr lvl="1"/>
            <a:r>
              <a:rPr lang="ru-RU" dirty="0" err="1" smtClean="0"/>
              <a:t>фізичне</a:t>
            </a:r>
            <a:r>
              <a:rPr lang="ru-RU" dirty="0" smtClean="0"/>
              <a:t>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опонентів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залякування</a:t>
            </a:r>
            <a:r>
              <a:rPr lang="ru-RU" dirty="0" smtClean="0"/>
              <a:t> </a:t>
            </a:r>
            <a:r>
              <a:rPr lang="ru-RU" dirty="0" err="1"/>
              <a:t>цивільного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«</a:t>
            </a:r>
            <a:r>
              <a:rPr lang="ru-RU" dirty="0" err="1"/>
              <a:t>Акції</a:t>
            </a:r>
            <a:r>
              <a:rPr lang="ru-RU" dirty="0"/>
              <a:t> </a:t>
            </a:r>
            <a:r>
              <a:rPr lang="ru-RU" dirty="0" err="1"/>
              <a:t>відплати</a:t>
            </a:r>
            <a:r>
              <a:rPr lang="ru-RU" dirty="0"/>
              <a:t>»;</a:t>
            </a:r>
          </a:p>
          <a:p>
            <a:pPr lvl="1"/>
            <a:r>
              <a:rPr lang="ru-RU" dirty="0" err="1" smtClean="0"/>
              <a:t>дестабілізація</a:t>
            </a:r>
            <a:r>
              <a:rPr lang="ru-RU" dirty="0" smtClean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нанесення</a:t>
            </a:r>
            <a:r>
              <a:rPr lang="ru-RU" dirty="0" smtClean="0"/>
              <a:t> </a:t>
            </a:r>
            <a:r>
              <a:rPr lang="ru-RU" dirty="0" err="1"/>
              <a:t>економічних</a:t>
            </a:r>
            <a:r>
              <a:rPr lang="ru-RU" dirty="0"/>
              <a:t> </a:t>
            </a:r>
            <a:r>
              <a:rPr lang="ru-RU" dirty="0" err="1"/>
              <a:t>збитків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ускладнення</a:t>
            </a:r>
            <a:r>
              <a:rPr lang="ru-RU" dirty="0" smtClean="0"/>
              <a:t> </a:t>
            </a:r>
            <a:r>
              <a:rPr lang="ru-RU" dirty="0" err="1"/>
              <a:t>міжнаціональних</a:t>
            </a:r>
            <a:r>
              <a:rPr lang="ru-RU" dirty="0"/>
              <a:t> і </a:t>
            </a:r>
            <a:r>
              <a:rPr lang="ru-RU" dirty="0" err="1"/>
              <a:t>міжконфесійних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, </a:t>
            </a:r>
            <a:r>
              <a:rPr lang="ru-RU" dirty="0" err="1"/>
              <a:t>розпалювання</a:t>
            </a:r>
            <a:r>
              <a:rPr lang="ru-RU" dirty="0"/>
              <a:t> </a:t>
            </a:r>
            <a:r>
              <a:rPr lang="ru-RU" dirty="0" err="1"/>
              <a:t>міжнаціональної</a:t>
            </a:r>
            <a:r>
              <a:rPr lang="ru-RU" dirty="0"/>
              <a:t> </a:t>
            </a:r>
            <a:r>
              <a:rPr lang="ru-RU" dirty="0" err="1"/>
              <a:t>ворожнечі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навмисне</a:t>
            </a:r>
            <a:r>
              <a:rPr lang="ru-RU" dirty="0" smtClean="0"/>
              <a:t> </a:t>
            </a:r>
            <a:r>
              <a:rPr lang="ru-RU" dirty="0" err="1"/>
              <a:t>провокування</a:t>
            </a:r>
            <a:r>
              <a:rPr lang="ru-RU" dirty="0"/>
              <a:t> </a:t>
            </a:r>
            <a:r>
              <a:rPr lang="ru-RU" dirty="0" err="1"/>
              <a:t>військового</a:t>
            </a:r>
            <a:r>
              <a:rPr lang="ru-RU" dirty="0"/>
              <a:t> </a:t>
            </a:r>
            <a:r>
              <a:rPr lang="ru-RU" dirty="0" err="1"/>
              <a:t>конфлікту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зміна</a:t>
            </a:r>
            <a:r>
              <a:rPr lang="ru-RU" dirty="0" smtClean="0"/>
              <a:t> </a:t>
            </a:r>
            <a:r>
              <a:rPr lang="ru-RU" dirty="0" err="1"/>
              <a:t>політичного</a:t>
            </a:r>
            <a:r>
              <a:rPr lang="ru-RU" dirty="0"/>
              <a:t> ладу.</a:t>
            </a:r>
          </a:p>
        </p:txBody>
      </p:sp>
    </p:spTree>
    <p:extLst>
      <p:ext uri="{BB962C8B-B14F-4D97-AF65-F5344CB8AC3E}">
        <p14:creationId xmlns:p14="http://schemas.microsoft.com/office/powerpoint/2010/main" val="10026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терористичної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/>
              <a:t>методи</a:t>
            </a:r>
            <a:r>
              <a:rPr lang="ru-RU" b="1" dirty="0"/>
              <a:t> </a:t>
            </a:r>
            <a:r>
              <a:rPr lang="ru-RU" b="1" dirty="0" err="1"/>
              <a:t>фізичного</a:t>
            </a:r>
            <a:r>
              <a:rPr lang="ru-RU" b="1" dirty="0"/>
              <a:t> </a:t>
            </a:r>
            <a:r>
              <a:rPr lang="ru-RU" b="1" dirty="0" err="1"/>
              <a:t>впливу</a:t>
            </a:r>
            <a:r>
              <a:rPr lang="ru-RU" b="1" dirty="0"/>
              <a:t>:</a:t>
            </a:r>
          </a:p>
          <a:p>
            <a:pPr lvl="1"/>
            <a:r>
              <a:rPr lang="ru-RU" dirty="0" err="1" smtClean="0"/>
              <a:t>протиправне</a:t>
            </a:r>
            <a:r>
              <a:rPr lang="ru-RU" dirty="0" smtClean="0"/>
              <a:t> </a:t>
            </a:r>
            <a:r>
              <a:rPr lang="ru-RU" dirty="0" err="1"/>
              <a:t>позбавлення</a:t>
            </a:r>
            <a:r>
              <a:rPr lang="ru-RU" dirty="0"/>
              <a:t> людей </a:t>
            </a:r>
            <a:r>
              <a:rPr lang="ru-RU" dirty="0" err="1"/>
              <a:t>життя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заподіяння</a:t>
            </a:r>
            <a:r>
              <a:rPr lang="ru-RU" dirty="0" smtClean="0"/>
              <a:t> </a:t>
            </a:r>
            <a:r>
              <a:rPr lang="ru-RU" dirty="0" err="1"/>
              <a:t>шкоди</a:t>
            </a:r>
            <a:r>
              <a:rPr lang="ru-RU" dirty="0"/>
              <a:t> </a:t>
            </a:r>
            <a:r>
              <a:rPr lang="ru-RU" dirty="0" err="1"/>
              <a:t>здоров'ю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позбавлення</a:t>
            </a:r>
            <a:r>
              <a:rPr lang="ru-RU" dirty="0" smtClean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волі</a:t>
            </a:r>
            <a:r>
              <a:rPr lang="ru-RU" dirty="0"/>
              <a:t>;</a:t>
            </a:r>
          </a:p>
          <a:p>
            <a:r>
              <a:rPr lang="ru-RU" b="1" dirty="0" err="1" smtClean="0"/>
              <a:t>методи</a:t>
            </a:r>
            <a:r>
              <a:rPr lang="ru-RU" b="1" dirty="0" smtClean="0"/>
              <a:t> </a:t>
            </a:r>
            <a:r>
              <a:rPr lang="ru-RU" b="1" dirty="0" err="1"/>
              <a:t>матеріального</a:t>
            </a:r>
            <a:r>
              <a:rPr lang="ru-RU" b="1" dirty="0"/>
              <a:t> </a:t>
            </a:r>
            <a:r>
              <a:rPr lang="ru-RU" b="1" dirty="0" err="1"/>
              <a:t>впливу</a:t>
            </a:r>
            <a:r>
              <a:rPr lang="ru-RU" b="1" dirty="0"/>
              <a:t>:</a:t>
            </a:r>
          </a:p>
          <a:p>
            <a:pPr lvl="1"/>
            <a:r>
              <a:rPr lang="ru-RU" dirty="0" err="1" smtClean="0"/>
              <a:t>знищення</a:t>
            </a:r>
            <a:r>
              <a:rPr lang="ru-RU" dirty="0" smtClean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пошкодження</a:t>
            </a:r>
            <a:r>
              <a:rPr lang="ru-RU" dirty="0"/>
              <a:t> </a:t>
            </a:r>
            <a:r>
              <a:rPr lang="ru-RU" dirty="0" err="1"/>
              <a:t>матеріальних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(</a:t>
            </a:r>
            <a:r>
              <a:rPr lang="ru-RU" dirty="0" err="1"/>
              <a:t>вибухи</a:t>
            </a:r>
            <a:r>
              <a:rPr lang="ru-RU" dirty="0"/>
              <a:t>, </a:t>
            </a:r>
            <a:r>
              <a:rPr lang="ru-RU" dirty="0" err="1"/>
              <a:t>підпали</a:t>
            </a:r>
            <a:r>
              <a:rPr lang="ru-RU" dirty="0"/>
              <a:t>, погроми);</a:t>
            </a:r>
          </a:p>
          <a:p>
            <a:r>
              <a:rPr lang="ru-RU" b="1" dirty="0" err="1" smtClean="0"/>
              <a:t>методи</a:t>
            </a:r>
            <a:r>
              <a:rPr lang="ru-RU" b="1" dirty="0" smtClean="0"/>
              <a:t> </a:t>
            </a:r>
            <a:r>
              <a:rPr lang="ru-RU" b="1" dirty="0" err="1"/>
              <a:t>психологічного</a:t>
            </a:r>
            <a:r>
              <a:rPr lang="ru-RU" b="1" dirty="0"/>
              <a:t> </a:t>
            </a:r>
            <a:r>
              <a:rPr lang="ru-RU" b="1" dirty="0" err="1"/>
              <a:t>впливу</a:t>
            </a:r>
            <a:r>
              <a:rPr lang="ru-RU" b="1" dirty="0"/>
              <a:t>:</a:t>
            </a:r>
          </a:p>
          <a:p>
            <a:pPr lvl="1"/>
            <a:r>
              <a:rPr lang="ru-RU" dirty="0" err="1" smtClean="0"/>
              <a:t>напад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, </a:t>
            </a:r>
            <a:r>
              <a:rPr lang="ru-RU" dirty="0" err="1"/>
              <a:t>пошкодження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майна, </a:t>
            </a:r>
            <a:r>
              <a:rPr lang="ru-RU" dirty="0" err="1"/>
              <a:t>розраховані</a:t>
            </a:r>
            <a:r>
              <a:rPr lang="ru-RU" dirty="0"/>
              <a:t> на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психологічного</a:t>
            </a:r>
            <a:r>
              <a:rPr lang="ru-RU" dirty="0"/>
              <a:t> результату;</a:t>
            </a:r>
          </a:p>
          <a:p>
            <a:pPr lvl="1"/>
            <a:r>
              <a:rPr lang="ru-RU" dirty="0" err="1" smtClean="0"/>
              <a:t>загрози</a:t>
            </a:r>
            <a:r>
              <a:rPr lang="ru-RU" dirty="0"/>
              <a:t>, </a:t>
            </a:r>
            <a:r>
              <a:rPr lang="ru-RU" dirty="0" err="1"/>
              <a:t>цілеспрямовані</a:t>
            </a:r>
            <a:r>
              <a:rPr lang="ru-RU" dirty="0"/>
              <a:t> і </a:t>
            </a:r>
            <a:r>
              <a:rPr lang="ru-RU" dirty="0" err="1"/>
              <a:t>масовані</a:t>
            </a:r>
            <a:r>
              <a:rPr lang="ru-RU" dirty="0"/>
              <a:t> </a:t>
            </a:r>
            <a:r>
              <a:rPr lang="ru-RU" dirty="0" err="1"/>
              <a:t>кампанії</a:t>
            </a:r>
            <a:r>
              <a:rPr lang="ru-RU" dirty="0"/>
              <a:t> </a:t>
            </a:r>
            <a:r>
              <a:rPr lang="ru-RU" dirty="0" err="1"/>
              <a:t>залякування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6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Засоби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До них </a:t>
            </a:r>
            <a:r>
              <a:rPr lang="ru-RU" i="1" dirty="0" err="1"/>
              <a:t>відносяться</a:t>
            </a:r>
            <a:r>
              <a:rPr lang="ru-RU" i="1" dirty="0"/>
              <a:t> </a:t>
            </a:r>
            <a:r>
              <a:rPr lang="ru-RU" i="1" dirty="0" err="1"/>
              <a:t>різні</a:t>
            </a:r>
            <a:r>
              <a:rPr lang="ru-RU" i="1" dirty="0"/>
              <a:t> </a:t>
            </a:r>
            <a:r>
              <a:rPr lang="ru-RU" i="1" dirty="0" err="1"/>
              <a:t>пристрої</a:t>
            </a:r>
            <a:r>
              <a:rPr lang="ru-RU" i="1" dirty="0"/>
              <a:t>, </a:t>
            </a:r>
            <a:r>
              <a:rPr lang="ru-RU" i="1" dirty="0" err="1"/>
              <a:t>апарати</a:t>
            </a:r>
            <a:r>
              <a:rPr lang="ru-RU" i="1" dirty="0"/>
              <a:t>, </a:t>
            </a:r>
            <a:r>
              <a:rPr lang="ru-RU" i="1" dirty="0" err="1"/>
              <a:t>машини</a:t>
            </a:r>
            <a:r>
              <a:rPr lang="ru-RU" i="1" dirty="0"/>
              <a:t>, </a:t>
            </a:r>
            <a:r>
              <a:rPr lang="ru-RU" i="1" dirty="0" err="1"/>
              <a:t>знаряддя</a:t>
            </a:r>
            <a:r>
              <a:rPr lang="ru-RU" i="1" dirty="0"/>
              <a:t> та </a:t>
            </a:r>
            <a:r>
              <a:rPr lang="ru-RU" i="1" dirty="0" err="1"/>
              <a:t>речовини</a:t>
            </a:r>
            <a:r>
              <a:rPr lang="ru-RU" i="1" dirty="0"/>
              <a:t>, </a:t>
            </a:r>
            <a:r>
              <a:rPr lang="ru-RU" i="1" dirty="0" err="1"/>
              <a:t>які</a:t>
            </a:r>
            <a:r>
              <a:rPr lang="ru-RU" i="1" dirty="0"/>
              <a:t> </a:t>
            </a:r>
            <a:r>
              <a:rPr lang="ru-RU" i="1" dirty="0" err="1"/>
              <a:t>використовуються</a:t>
            </a:r>
            <a:r>
              <a:rPr lang="ru-RU" i="1" dirty="0"/>
              <a:t> для </a:t>
            </a:r>
            <a:r>
              <a:rPr lang="ru-RU" i="1" dirty="0" err="1"/>
              <a:t>здійснення</a:t>
            </a:r>
            <a:r>
              <a:rPr lang="ru-RU" i="1" dirty="0"/>
              <a:t> </a:t>
            </a:r>
            <a:r>
              <a:rPr lang="ru-RU" i="1" dirty="0" err="1"/>
              <a:t>впливу</a:t>
            </a:r>
            <a:r>
              <a:rPr lang="ru-RU" i="1" dirty="0"/>
              <a:t> на </a:t>
            </a:r>
            <a:r>
              <a:rPr lang="ru-RU" i="1" dirty="0" err="1"/>
              <a:t>ті</a:t>
            </a:r>
            <a:r>
              <a:rPr lang="ru-RU" i="1" dirty="0"/>
              <a:t> </a:t>
            </a:r>
            <a:r>
              <a:rPr lang="ru-RU" i="1" dirty="0" err="1"/>
              <a:t>чи</a:t>
            </a:r>
            <a:r>
              <a:rPr lang="ru-RU" i="1" dirty="0"/>
              <a:t> </a:t>
            </a:r>
            <a:r>
              <a:rPr lang="ru-RU" i="1" dirty="0" err="1"/>
              <a:t>інші</a:t>
            </a:r>
            <a:r>
              <a:rPr lang="ru-RU" i="1" dirty="0"/>
              <a:t> </a:t>
            </a:r>
            <a:r>
              <a:rPr lang="ru-RU" i="1" dirty="0" err="1"/>
              <a:t>об'єкти</a:t>
            </a:r>
            <a:r>
              <a:rPr lang="ru-RU" i="1" dirty="0"/>
              <a:t> </a:t>
            </a:r>
            <a:r>
              <a:rPr lang="ru-RU" i="1" dirty="0" err="1"/>
              <a:t>тероризму</a:t>
            </a:r>
            <a:r>
              <a:rPr lang="ru-RU" i="1" dirty="0"/>
              <a:t>. </a:t>
            </a:r>
            <a:endParaRPr lang="ru-RU" i="1" dirty="0" smtClean="0"/>
          </a:p>
          <a:p>
            <a:pPr marL="0" indent="0">
              <a:buNone/>
            </a:pPr>
            <a:r>
              <a:rPr lang="ru-RU" b="1" dirty="0" err="1" smtClean="0"/>
              <a:t>Основні</a:t>
            </a:r>
            <a:r>
              <a:rPr lang="ru-RU" b="1" dirty="0" smtClean="0"/>
              <a:t> </a:t>
            </a:r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засобів</a:t>
            </a:r>
            <a:r>
              <a:rPr lang="ru-RU" b="1" dirty="0"/>
              <a:t> </a:t>
            </a:r>
            <a:r>
              <a:rPr lang="ru-RU" b="1" dirty="0" err="1"/>
              <a:t>терористичної</a:t>
            </a:r>
            <a:r>
              <a:rPr lang="ru-RU" b="1" dirty="0"/>
              <a:t> </a:t>
            </a:r>
            <a:r>
              <a:rPr lang="ru-RU" b="1" dirty="0" err="1"/>
              <a:t>діяльності</a:t>
            </a:r>
            <a:r>
              <a:rPr lang="ru-RU" b="1" dirty="0"/>
              <a:t>:</a:t>
            </a:r>
          </a:p>
          <a:p>
            <a:pPr lvl="1"/>
            <a:r>
              <a:rPr lang="ru-RU" dirty="0" err="1" smtClean="0"/>
              <a:t>вогнепальна</a:t>
            </a:r>
            <a:r>
              <a:rPr lang="ru-RU" dirty="0" smtClean="0"/>
              <a:t> </a:t>
            </a:r>
            <a:r>
              <a:rPr lang="ru-RU" dirty="0"/>
              <a:t>та холодна </a:t>
            </a:r>
            <a:r>
              <a:rPr lang="ru-RU" dirty="0" err="1"/>
              <a:t>зброя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хімічні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біологічні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ураження</a:t>
            </a:r>
            <a:r>
              <a:rPr lang="ru-RU" dirty="0"/>
              <a:t> (</a:t>
            </a:r>
            <a:r>
              <a:rPr lang="ru-RU" dirty="0" err="1"/>
              <a:t>зброя</a:t>
            </a:r>
            <a:r>
              <a:rPr lang="ru-RU" dirty="0"/>
              <a:t> і </a:t>
            </a:r>
            <a:r>
              <a:rPr lang="ru-RU" dirty="0" err="1"/>
              <a:t>речовини</a:t>
            </a:r>
            <a:r>
              <a:rPr lang="ru-RU" dirty="0"/>
              <a:t>);</a:t>
            </a:r>
          </a:p>
          <a:p>
            <a:pPr lvl="1"/>
            <a:r>
              <a:rPr lang="ru-RU" dirty="0" err="1" smtClean="0"/>
              <a:t>реактивне</a:t>
            </a:r>
            <a:r>
              <a:rPr lang="ru-RU" dirty="0" smtClean="0"/>
              <a:t> </a:t>
            </a:r>
            <a:r>
              <a:rPr lang="ru-RU" dirty="0" err="1"/>
              <a:t>зброю</a:t>
            </a:r>
            <a:r>
              <a:rPr lang="ru-RU" dirty="0"/>
              <a:t> і </a:t>
            </a:r>
            <a:r>
              <a:rPr lang="ru-RU" dirty="0" err="1"/>
              <a:t>мінно-вибухові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отрути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бактеріологічні</a:t>
            </a:r>
            <a:r>
              <a:rPr lang="ru-RU" dirty="0" smtClean="0"/>
              <a:t> </a:t>
            </a:r>
            <a:r>
              <a:rPr lang="ru-RU" dirty="0" err="1"/>
              <a:t>засоби</a:t>
            </a:r>
            <a:r>
              <a:rPr lang="ru-RU" dirty="0"/>
              <a:t> та </a:t>
            </a:r>
            <a:r>
              <a:rPr lang="ru-RU" dirty="0" err="1"/>
              <a:t>ін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тенденції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416824" cy="4248471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суспільної</a:t>
            </a:r>
            <a:r>
              <a:rPr lang="ru-RU" dirty="0"/>
              <a:t> </a:t>
            </a:r>
            <a:r>
              <a:rPr lang="ru-RU" dirty="0" err="1"/>
              <a:t>небезпеки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, як для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, </a:t>
            </a:r>
            <a:r>
              <a:rPr lang="ru-RU" dirty="0" err="1"/>
              <a:t>міжнародної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так і для </a:t>
            </a:r>
            <a:r>
              <a:rPr lang="ru-RU" dirty="0" err="1"/>
              <a:t>конституційного</a:t>
            </a:r>
            <a:r>
              <a:rPr lang="ru-RU" dirty="0"/>
              <a:t> ладу і прав </a:t>
            </a:r>
            <a:r>
              <a:rPr lang="ru-RU" dirty="0" err="1"/>
              <a:t>громадян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.</a:t>
            </a:r>
          </a:p>
          <a:p>
            <a:r>
              <a:rPr lang="ru-RU" dirty="0" err="1" smtClean="0"/>
              <a:t>Розширення</a:t>
            </a:r>
            <a:r>
              <a:rPr lang="ru-RU" dirty="0" smtClean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, </a:t>
            </a:r>
            <a:r>
              <a:rPr lang="ru-RU" dirty="0" err="1"/>
              <a:t>залучення</a:t>
            </a:r>
            <a:r>
              <a:rPr lang="ru-RU" dirty="0"/>
              <a:t> в </a:t>
            </a:r>
            <a:r>
              <a:rPr lang="ru-RU" dirty="0" err="1"/>
              <a:t>політичну</a:t>
            </a:r>
            <a:r>
              <a:rPr lang="ru-RU" dirty="0"/>
              <a:t> </a:t>
            </a:r>
            <a:r>
              <a:rPr lang="ru-RU" dirty="0" err="1"/>
              <a:t>екстремістську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у </a:t>
            </a:r>
            <a:r>
              <a:rPr lang="ru-RU" dirty="0" err="1"/>
              <a:t>цілому</a:t>
            </a:r>
            <a:r>
              <a:rPr lang="ru-RU" dirty="0"/>
              <a:t> </a:t>
            </a:r>
            <a:r>
              <a:rPr lang="ru-RU" dirty="0" err="1"/>
              <a:t>ряді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</a:t>
            </a:r>
            <a:r>
              <a:rPr lang="ru-RU" dirty="0" err="1"/>
              <a:t>значної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.</a:t>
            </a:r>
          </a:p>
          <a:p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/>
              <a:t>став </a:t>
            </a:r>
            <a:r>
              <a:rPr lang="ru-RU" dirty="0" err="1"/>
              <a:t>довготривалим</a:t>
            </a:r>
            <a:r>
              <a:rPr lang="ru-RU" dirty="0"/>
              <a:t> </a:t>
            </a:r>
            <a:r>
              <a:rPr lang="ru-RU" dirty="0" err="1"/>
              <a:t>чинником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політичного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,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стійким</a:t>
            </a:r>
            <a:r>
              <a:rPr lang="ru-RU" dirty="0"/>
              <a:t> </a:t>
            </a:r>
            <a:r>
              <a:rPr lang="ru-RU" dirty="0" err="1"/>
              <a:t>явищем</a:t>
            </a:r>
            <a:r>
              <a:rPr lang="ru-RU" dirty="0"/>
              <a:t> у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 smtClean="0"/>
              <a:t>.</a:t>
            </a:r>
          </a:p>
          <a:p>
            <a:r>
              <a:rPr lang="ru-RU" dirty="0" err="1"/>
              <a:t>Блокування</a:t>
            </a:r>
            <a:r>
              <a:rPr lang="ru-RU" dirty="0"/>
              <a:t> </a:t>
            </a:r>
            <a:r>
              <a:rPr lang="ru-RU" dirty="0" err="1"/>
              <a:t>терористичних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 в рамках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і на </a:t>
            </a:r>
            <a:r>
              <a:rPr lang="ru-RU" dirty="0" err="1"/>
              <a:t>міжнародному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 smtClean="0"/>
              <a:t>.</a:t>
            </a:r>
          </a:p>
          <a:p>
            <a:r>
              <a:rPr lang="ru-RU" dirty="0" err="1"/>
              <a:t>Тенденція</a:t>
            </a:r>
            <a:r>
              <a:rPr lang="ru-RU" dirty="0"/>
              <a:t> </a:t>
            </a:r>
            <a:r>
              <a:rPr lang="ru-RU" dirty="0" err="1"/>
              <a:t>змикання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 та </a:t>
            </a:r>
            <a:r>
              <a:rPr lang="ru-RU" dirty="0" err="1"/>
              <a:t>організованої</a:t>
            </a:r>
            <a:r>
              <a:rPr lang="ru-RU" dirty="0"/>
              <a:t> </a:t>
            </a:r>
            <a:r>
              <a:rPr lang="ru-RU" dirty="0" err="1"/>
              <a:t>злочинності</a:t>
            </a:r>
            <a:r>
              <a:rPr lang="ru-RU" dirty="0" smtClean="0"/>
              <a:t>.</a:t>
            </a:r>
          </a:p>
          <a:p>
            <a:r>
              <a:rPr lang="ru-RU" dirty="0" err="1"/>
              <a:t>Еволюція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, </a:t>
            </a:r>
            <a:r>
              <a:rPr lang="ru-RU" dirty="0" err="1"/>
              <a:t>засобів</a:t>
            </a:r>
            <a:r>
              <a:rPr lang="ru-RU" dirty="0"/>
              <a:t> і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 </a:t>
            </a:r>
            <a:r>
              <a:rPr lang="ru-RU" dirty="0" err="1"/>
              <a:t>перетворила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серйозну</a:t>
            </a:r>
            <a:r>
              <a:rPr lang="ru-RU" dirty="0"/>
              <a:t> </a:t>
            </a:r>
            <a:r>
              <a:rPr lang="ru-RU" dirty="0" err="1"/>
              <a:t>загрозу</a:t>
            </a:r>
            <a:r>
              <a:rPr lang="ru-RU" dirty="0"/>
              <a:t> для </a:t>
            </a:r>
            <a:r>
              <a:rPr lang="ru-RU" dirty="0" err="1"/>
              <a:t>життєво</a:t>
            </a:r>
            <a:r>
              <a:rPr lang="ru-RU" dirty="0"/>
              <a:t>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, </a:t>
            </a:r>
            <a:r>
              <a:rPr lang="ru-RU" dirty="0" err="1"/>
              <a:t>держави</a:t>
            </a:r>
            <a:r>
              <a:rPr lang="ru-RU" dirty="0"/>
              <a:t> та </a:t>
            </a:r>
            <a:r>
              <a:rPr lang="ru-RU" dirty="0" err="1"/>
              <a:t>особистості</a:t>
            </a:r>
            <a:r>
              <a:rPr lang="ru-RU" dirty="0"/>
              <a:t> в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268760"/>
            <a:ext cx="6912768" cy="45983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З</a:t>
            </a:r>
            <a:r>
              <a:rPr lang="ru-RU" b="1" i="1" dirty="0"/>
              <a:t>а </a:t>
            </a:r>
            <a:r>
              <a:rPr lang="ru-RU" b="1" i="1" dirty="0" err="1"/>
              <a:t>останні</a:t>
            </a:r>
            <a:r>
              <a:rPr lang="ru-RU" b="1" i="1" dirty="0"/>
              <a:t> </a:t>
            </a:r>
            <a:r>
              <a:rPr lang="ru-RU" b="1" i="1" dirty="0" err="1"/>
              <a:t>десятиліття</a:t>
            </a:r>
            <a:r>
              <a:rPr lang="ru-RU" b="1" i="1" dirty="0"/>
              <a:t> </a:t>
            </a:r>
            <a:r>
              <a:rPr lang="ru-RU" b="1" i="1" dirty="0" err="1"/>
              <a:t>тероризм</a:t>
            </a:r>
            <a:r>
              <a:rPr lang="ru-RU" b="1" i="1" dirty="0"/>
              <a:t>, без </a:t>
            </a:r>
            <a:r>
              <a:rPr lang="ru-RU" b="1" i="1" dirty="0" err="1"/>
              <a:t>сумніву</a:t>
            </a:r>
            <a:r>
              <a:rPr lang="ru-RU" b="1" i="1" dirty="0"/>
              <a:t>, </a:t>
            </a:r>
            <a:r>
              <a:rPr lang="ru-RU" b="1" i="1" dirty="0" err="1" smtClean="0"/>
              <a:t>переріс</a:t>
            </a:r>
            <a:r>
              <a:rPr lang="ru-RU" b="1" i="1" dirty="0" smtClean="0"/>
              <a:t> </a:t>
            </a:r>
            <a:r>
              <a:rPr lang="ru-RU" b="1" i="1" dirty="0"/>
              <a:t>в одну з </a:t>
            </a:r>
            <a:r>
              <a:rPr lang="ru-RU" b="1" i="1" dirty="0" err="1"/>
              <a:t>найнебезпечніших</a:t>
            </a:r>
            <a:r>
              <a:rPr lang="ru-RU" b="1" i="1" dirty="0"/>
              <a:t> проблем </a:t>
            </a:r>
            <a:r>
              <a:rPr lang="ru-RU" b="1" i="1" dirty="0" err="1"/>
              <a:t>людства</a:t>
            </a:r>
            <a:r>
              <a:rPr lang="ru-RU" b="1" i="1" dirty="0"/>
              <a:t>. </a:t>
            </a:r>
            <a:r>
              <a:rPr lang="ru-RU" b="1" i="1" dirty="0" err="1"/>
              <a:t>Однак</a:t>
            </a:r>
            <a:r>
              <a:rPr lang="ru-RU" b="1" i="1" dirty="0"/>
              <a:t> далеко не </a:t>
            </a:r>
            <a:r>
              <a:rPr lang="ru-RU" b="1" i="1" dirty="0" err="1"/>
              <a:t>всі</a:t>
            </a:r>
            <a:r>
              <a:rPr lang="ru-RU" b="1" i="1" dirty="0"/>
              <a:t> </a:t>
            </a:r>
            <a:r>
              <a:rPr lang="ru-RU" b="1" i="1" dirty="0" err="1"/>
              <a:t>вчені</a:t>
            </a:r>
            <a:r>
              <a:rPr lang="ru-RU" b="1" i="1" dirty="0"/>
              <a:t> і </a:t>
            </a:r>
            <a:r>
              <a:rPr lang="ru-RU" b="1" i="1" dirty="0" err="1"/>
              <a:t>фахівці</a:t>
            </a:r>
            <a:r>
              <a:rPr lang="ru-RU" b="1" i="1" dirty="0"/>
              <a:t> </a:t>
            </a:r>
            <a:r>
              <a:rPr lang="ru-RU" b="1" i="1" dirty="0" err="1"/>
              <a:t>визнають</a:t>
            </a:r>
            <a:r>
              <a:rPr lang="ru-RU" b="1" i="1" dirty="0"/>
              <a:t> </a:t>
            </a:r>
            <a:r>
              <a:rPr lang="ru-RU" b="1" i="1" dirty="0" err="1"/>
              <a:t>цю</a:t>
            </a:r>
            <a:r>
              <a:rPr lang="ru-RU" b="1" i="1" dirty="0"/>
              <a:t> проблему глобальною. </a:t>
            </a:r>
            <a:r>
              <a:rPr lang="ru-RU" b="1" i="1" dirty="0" err="1"/>
              <a:t>Хто</a:t>
            </a:r>
            <a:r>
              <a:rPr lang="ru-RU" b="1" i="1" dirty="0"/>
              <a:t> ж </a:t>
            </a:r>
            <a:r>
              <a:rPr lang="ru-RU" b="1" i="1" dirty="0" err="1"/>
              <a:t>правий</a:t>
            </a:r>
            <a:r>
              <a:rPr lang="ru-RU" b="1" i="1" dirty="0"/>
              <a:t>: </a:t>
            </a:r>
            <a:r>
              <a:rPr lang="ru-RU" b="1" i="1" dirty="0" err="1"/>
              <a:t>ті</a:t>
            </a:r>
            <a:r>
              <a:rPr lang="ru-RU" b="1" i="1" dirty="0"/>
              <a:t>, </a:t>
            </a:r>
            <a:r>
              <a:rPr lang="ru-RU" b="1" i="1" dirty="0" err="1"/>
              <a:t>хто</a:t>
            </a:r>
            <a:r>
              <a:rPr lang="ru-RU" b="1" i="1" dirty="0"/>
              <a:t> </a:t>
            </a:r>
            <a:r>
              <a:rPr lang="ru-RU" b="1" i="1" dirty="0" err="1"/>
              <a:t>впевнений</a:t>
            </a:r>
            <a:r>
              <a:rPr lang="ru-RU" b="1" i="1" dirty="0"/>
              <a:t> у </a:t>
            </a:r>
            <a:r>
              <a:rPr lang="ru-RU" b="1" i="1" dirty="0" err="1"/>
              <a:t>глобальності</a:t>
            </a:r>
            <a:r>
              <a:rPr lang="ru-RU" b="1" i="1" dirty="0"/>
              <a:t> </a:t>
            </a:r>
            <a:r>
              <a:rPr lang="ru-RU" b="1" i="1" dirty="0" err="1"/>
              <a:t>цієї</a:t>
            </a:r>
            <a:r>
              <a:rPr lang="ru-RU" b="1" i="1" dirty="0"/>
              <a:t> </a:t>
            </a:r>
            <a:r>
              <a:rPr lang="ru-RU" b="1" i="1" dirty="0" err="1"/>
              <a:t>проблеми</a:t>
            </a:r>
            <a:r>
              <a:rPr lang="ru-RU" b="1" i="1" dirty="0"/>
              <a:t>, </a:t>
            </a:r>
            <a:r>
              <a:rPr lang="ru-RU" b="1" i="1" dirty="0" err="1"/>
              <a:t>або</a:t>
            </a:r>
            <a:r>
              <a:rPr lang="ru-RU" b="1" i="1" dirty="0"/>
              <a:t> ж </a:t>
            </a:r>
            <a:r>
              <a:rPr lang="ru-RU" b="1" i="1" dirty="0" err="1"/>
              <a:t>їх</a:t>
            </a:r>
            <a:r>
              <a:rPr lang="ru-RU" b="1" i="1" dirty="0"/>
              <a:t> </a:t>
            </a:r>
            <a:r>
              <a:rPr lang="ru-RU" b="1" i="1" dirty="0" err="1"/>
              <a:t>опоненти</a:t>
            </a:r>
            <a:r>
              <a:rPr lang="ru-RU" b="1" i="1" dirty="0"/>
              <a:t>, не </a:t>
            </a:r>
            <a:r>
              <a:rPr lang="ru-RU" b="1" i="1" dirty="0" err="1"/>
              <a:t>бачать</a:t>
            </a:r>
            <a:r>
              <a:rPr lang="ru-RU" b="1" i="1" dirty="0"/>
              <a:t> </a:t>
            </a:r>
            <a:r>
              <a:rPr lang="ru-RU" b="1" i="1" dirty="0" err="1"/>
              <a:t>реальної</a:t>
            </a:r>
            <a:r>
              <a:rPr lang="ru-RU" b="1" i="1" dirty="0"/>
              <a:t> </a:t>
            </a:r>
            <a:r>
              <a:rPr lang="ru-RU" b="1" i="1" dirty="0" err="1"/>
              <a:t>загрози</a:t>
            </a:r>
            <a:r>
              <a:rPr lang="ru-RU" b="1" i="1" dirty="0"/>
              <a:t> </a:t>
            </a:r>
            <a:r>
              <a:rPr lang="ru-RU" b="1" i="1" dirty="0" err="1"/>
              <a:t>світовій</a:t>
            </a:r>
            <a:r>
              <a:rPr lang="ru-RU" b="1" i="1" dirty="0"/>
              <a:t> </a:t>
            </a:r>
            <a:r>
              <a:rPr lang="ru-RU" b="1" i="1" dirty="0" err="1"/>
              <a:t>спільноті</a:t>
            </a:r>
            <a:r>
              <a:rPr lang="ru-RU" b="1" i="1" dirty="0"/>
              <a:t>? Я </a:t>
            </a:r>
            <a:r>
              <a:rPr lang="ru-RU" b="1" i="1" dirty="0" err="1"/>
              <a:t>вважаю</a:t>
            </a:r>
            <a:r>
              <a:rPr lang="ru-RU" b="1" i="1" dirty="0"/>
              <a:t>, </a:t>
            </a:r>
            <a:r>
              <a:rPr lang="ru-RU" b="1" i="1" dirty="0" err="1"/>
              <a:t>що</a:t>
            </a:r>
            <a:r>
              <a:rPr lang="ru-RU" b="1" i="1" dirty="0"/>
              <a:t> перше. </a:t>
            </a:r>
          </a:p>
        </p:txBody>
      </p:sp>
    </p:spTree>
    <p:extLst>
      <p:ext uri="{BB962C8B-B14F-4D97-AF65-F5344CB8AC3E}">
        <p14:creationId xmlns:p14="http://schemas.microsoft.com/office/powerpoint/2010/main" val="7519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Чи є тероризм глобальною проблемою?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119256"/>
            <a:ext cx="6912768" cy="3830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Як </a:t>
            </a:r>
            <a:r>
              <a:rPr lang="ru-RU" b="1" dirty="0" err="1"/>
              <a:t>зазначалося</a:t>
            </a:r>
            <a:r>
              <a:rPr lang="ru-RU" b="1" dirty="0"/>
              <a:t> </a:t>
            </a:r>
            <a:r>
              <a:rPr lang="ru-RU" b="1" dirty="0" err="1"/>
              <a:t>раніше</a:t>
            </a:r>
            <a:r>
              <a:rPr lang="ru-RU" b="1" dirty="0"/>
              <a:t>, </a:t>
            </a:r>
            <a:r>
              <a:rPr lang="ru-RU" b="1" dirty="0" err="1"/>
              <a:t>глобальні</a:t>
            </a:r>
            <a:r>
              <a:rPr lang="ru-RU" b="1" dirty="0"/>
              <a:t> </a:t>
            </a:r>
            <a:r>
              <a:rPr lang="ru-RU" b="1" dirty="0" err="1"/>
              <a:t>проблеми</a:t>
            </a:r>
            <a:r>
              <a:rPr lang="ru-RU" b="1" dirty="0"/>
              <a:t> </a:t>
            </a:r>
            <a:r>
              <a:rPr lang="ru-RU" b="1" dirty="0" err="1"/>
              <a:t>мають</a:t>
            </a:r>
            <a:r>
              <a:rPr lang="ru-RU" b="1" dirty="0"/>
              <a:t> три </a:t>
            </a:r>
            <a:r>
              <a:rPr lang="ru-RU" b="1" dirty="0" err="1"/>
              <a:t>основних</a:t>
            </a:r>
            <a:r>
              <a:rPr lang="ru-RU" b="1" dirty="0"/>
              <a:t> </a:t>
            </a:r>
            <a:r>
              <a:rPr lang="ru-RU" b="1" dirty="0" err="1"/>
              <a:t>ознаки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виділяють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значної</a:t>
            </a:r>
            <a:r>
              <a:rPr lang="ru-RU" b="1" dirty="0"/>
              <a:t> </a:t>
            </a:r>
            <a:r>
              <a:rPr lang="ru-RU" b="1" dirty="0" err="1"/>
              <a:t>частини</a:t>
            </a:r>
            <a:r>
              <a:rPr lang="ru-RU" b="1" dirty="0"/>
              <a:t> </a:t>
            </a:r>
            <a:r>
              <a:rPr lang="ru-RU" b="1" dirty="0" err="1"/>
              <a:t>нагальних</a:t>
            </a:r>
            <a:r>
              <a:rPr lang="ru-RU" b="1" dirty="0"/>
              <a:t> потреб і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надають</a:t>
            </a:r>
            <a:r>
              <a:rPr lang="ru-RU" b="1" dirty="0"/>
              <a:t> </a:t>
            </a:r>
            <a:r>
              <a:rPr lang="ru-RU" b="1" dirty="0" err="1"/>
              <a:t>їм</a:t>
            </a:r>
            <a:r>
              <a:rPr lang="ru-RU" b="1" dirty="0"/>
              <a:t> статус </a:t>
            </a:r>
            <a:r>
              <a:rPr lang="ru-RU" b="1" dirty="0" err="1"/>
              <a:t>глобальних</a:t>
            </a:r>
            <a:r>
              <a:rPr lang="ru-RU" b="1" dirty="0"/>
              <a:t>. </a:t>
            </a:r>
            <a:r>
              <a:rPr lang="ru-RU" b="1" dirty="0" err="1"/>
              <a:t>Проблеми</a:t>
            </a:r>
            <a:r>
              <a:rPr lang="ru-RU" b="1" dirty="0"/>
              <a:t> є </a:t>
            </a:r>
            <a:r>
              <a:rPr lang="ru-RU" b="1" dirty="0" err="1"/>
              <a:t>глобальними</a:t>
            </a:r>
            <a:r>
              <a:rPr lang="ru-RU" b="1" dirty="0"/>
              <a:t>, </a:t>
            </a:r>
            <a:r>
              <a:rPr lang="ru-RU" b="1" dirty="0" err="1"/>
              <a:t>якщо</a:t>
            </a:r>
            <a:r>
              <a:rPr lang="ru-RU" b="1" dirty="0"/>
              <a:t> вони: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стосуються</a:t>
            </a:r>
            <a:r>
              <a:rPr lang="ru-RU" dirty="0" smtClean="0"/>
              <a:t> </a:t>
            </a:r>
            <a:r>
              <a:rPr lang="ru-RU" dirty="0" err="1"/>
              <a:t>людства</a:t>
            </a:r>
            <a:r>
              <a:rPr lang="ru-RU" dirty="0"/>
              <a:t>, </a:t>
            </a:r>
            <a:r>
              <a:rPr lang="ru-RU" dirty="0" err="1"/>
              <a:t>чіпаючи</a:t>
            </a:r>
            <a:r>
              <a:rPr lang="ru-RU" dirty="0"/>
              <a:t> </a:t>
            </a:r>
            <a:r>
              <a:rPr lang="ru-RU" dirty="0" err="1"/>
              <a:t>інтереси</a:t>
            </a:r>
            <a:r>
              <a:rPr lang="ru-RU" dirty="0"/>
              <a:t> і доля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, </a:t>
            </a:r>
            <a:r>
              <a:rPr lang="ru-RU" dirty="0" err="1"/>
              <a:t>народів</a:t>
            </a:r>
            <a:r>
              <a:rPr lang="ru-RU" dirty="0"/>
              <a:t> та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верств</a:t>
            </a:r>
            <a:r>
              <a:rPr lang="ru-RU" dirty="0"/>
              <a:t>;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призводять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значним</a:t>
            </a:r>
            <a:r>
              <a:rPr lang="ru-RU" dirty="0"/>
              <a:t> </a:t>
            </a:r>
            <a:r>
              <a:rPr lang="ru-RU" dirty="0" err="1"/>
              <a:t>економічним</a:t>
            </a:r>
            <a:r>
              <a:rPr lang="ru-RU" dirty="0"/>
              <a:t> та </a:t>
            </a:r>
            <a:r>
              <a:rPr lang="ru-RU" dirty="0" err="1"/>
              <a:t>соціальним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 dirty="0"/>
              <a:t>, а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загострення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загрожувати</a:t>
            </a:r>
            <a:r>
              <a:rPr lang="ru-RU" dirty="0"/>
              <a:t> </a:t>
            </a:r>
            <a:r>
              <a:rPr lang="ru-RU" dirty="0" err="1"/>
              <a:t>всьому</a:t>
            </a:r>
            <a:r>
              <a:rPr lang="ru-RU" dirty="0"/>
              <a:t> </a:t>
            </a:r>
            <a:r>
              <a:rPr lang="ru-RU" dirty="0" err="1"/>
              <a:t>існуванню</a:t>
            </a:r>
            <a:r>
              <a:rPr lang="ru-RU" dirty="0"/>
              <a:t> </a:t>
            </a:r>
            <a:r>
              <a:rPr lang="ru-RU" dirty="0" err="1"/>
              <a:t>людської</a:t>
            </a:r>
            <a:r>
              <a:rPr lang="ru-RU" dirty="0"/>
              <a:t> </a:t>
            </a:r>
            <a:r>
              <a:rPr lang="ru-RU" dirty="0" err="1"/>
              <a:t>цивілізації</a:t>
            </a:r>
            <a:r>
              <a:rPr lang="ru-RU" dirty="0"/>
              <a:t>;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вимагають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співробітництва</a:t>
            </a:r>
            <a:r>
              <a:rPr lang="ru-RU" dirty="0"/>
              <a:t> у общепланетарном </a:t>
            </a:r>
            <a:r>
              <a:rPr lang="ru-RU" dirty="0" err="1"/>
              <a:t>масштабі</a:t>
            </a:r>
            <a:r>
              <a:rPr lang="ru-RU" dirty="0"/>
              <a:t>, </a:t>
            </a:r>
            <a:r>
              <a:rPr lang="ru-RU" dirty="0" err="1"/>
              <a:t>співдії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і </a:t>
            </a:r>
            <a:r>
              <a:rPr lang="ru-RU" dirty="0" err="1"/>
              <a:t>народів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5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Сутність тероризму. Визначення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19256"/>
            <a:ext cx="7560840" cy="4190063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загроза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насильства</a:t>
            </a:r>
            <a:r>
              <a:rPr lang="ru-RU" dirty="0"/>
              <a:t> в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цілях</a:t>
            </a:r>
            <a:r>
              <a:rPr lang="ru-RU" dirty="0"/>
              <a:t> </a:t>
            </a:r>
            <a:r>
              <a:rPr lang="ru-RU" dirty="0" err="1"/>
              <a:t>окремими</a:t>
            </a:r>
            <a:r>
              <a:rPr lang="ru-RU" dirty="0"/>
              <a:t> особами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групами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діють</a:t>
            </a:r>
            <a:r>
              <a:rPr lang="ru-RU" dirty="0"/>
              <a:t> за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в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країні</a:t>
            </a:r>
            <a:r>
              <a:rPr lang="ru-RU" dirty="0"/>
              <a:t> уряду, коли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спрямовані</a:t>
            </a:r>
            <a:r>
              <a:rPr lang="ru-RU" dirty="0"/>
              <a:t> на те,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завдати</a:t>
            </a:r>
            <a:r>
              <a:rPr lang="ru-RU" dirty="0"/>
              <a:t> удару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залякати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чисельну</a:t>
            </a:r>
            <a:r>
              <a:rPr lang="ru-RU" dirty="0"/>
              <a:t> </a:t>
            </a:r>
            <a:r>
              <a:rPr lang="ru-RU" dirty="0" err="1"/>
              <a:t>групу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безпосередня</a:t>
            </a:r>
            <a:r>
              <a:rPr lang="ru-RU" dirty="0"/>
              <a:t> жертва, в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насильство</a:t>
            </a:r>
            <a:r>
              <a:rPr lang="ru-RU" dirty="0" smtClean="0"/>
              <a:t>;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протиправне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сил і </a:t>
            </a:r>
            <a:r>
              <a:rPr lang="ru-RU" dirty="0" err="1"/>
              <a:t>насильства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особистості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з метою </a:t>
            </a:r>
            <a:r>
              <a:rPr lang="ru-RU" dirty="0" err="1"/>
              <a:t>залякування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тиску</a:t>
            </a:r>
            <a:r>
              <a:rPr lang="ru-RU" dirty="0"/>
              <a:t> на уряд, </a:t>
            </a:r>
            <a:r>
              <a:rPr lang="ru-RU" dirty="0" err="1"/>
              <a:t>громадянське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будь-яку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у </a:t>
            </a:r>
            <a:r>
              <a:rPr lang="ru-RU" dirty="0" err="1"/>
              <a:t>здійсненні</a:t>
            </a:r>
            <a:r>
              <a:rPr lang="ru-RU" dirty="0"/>
              <a:t> </a:t>
            </a:r>
            <a:r>
              <a:rPr lang="ru-RU" dirty="0" err="1"/>
              <a:t>політичних</a:t>
            </a:r>
            <a:r>
              <a:rPr lang="ru-RU" dirty="0"/>
              <a:t> і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 smtClean="0"/>
              <a:t>;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акти</a:t>
            </a:r>
            <a:r>
              <a:rPr lang="ru-RU" dirty="0"/>
              <a:t> </a:t>
            </a:r>
            <a:r>
              <a:rPr lang="ru-RU" dirty="0" err="1"/>
              <a:t>насильства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громадян</a:t>
            </a:r>
            <a:r>
              <a:rPr lang="ru-RU" dirty="0"/>
              <a:t> (</a:t>
            </a:r>
            <a:r>
              <a:rPr lang="ru-RU" dirty="0" err="1"/>
              <a:t>посадових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з метою </a:t>
            </a:r>
            <a:r>
              <a:rPr lang="ru-RU" dirty="0" err="1"/>
              <a:t>дестабілізації</a:t>
            </a:r>
            <a:r>
              <a:rPr lang="ru-RU" dirty="0"/>
              <a:t> </a:t>
            </a:r>
            <a:r>
              <a:rPr lang="ru-RU" dirty="0" err="1"/>
              <a:t>громадського</a:t>
            </a:r>
            <a:r>
              <a:rPr lang="ru-RU" dirty="0"/>
              <a:t> порядку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ускладнення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9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883226"/>
          </a:xfrm>
        </p:spPr>
        <p:txBody>
          <a:bodyPr/>
          <a:lstStyle/>
          <a:p>
            <a:r>
              <a:rPr lang="uk-UA" dirty="0" smtClean="0"/>
              <a:t>Друга ознака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556792"/>
            <a:ext cx="7200800" cy="47525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Вона </a:t>
            </a:r>
            <a:r>
              <a:rPr lang="ru-RU" b="1" dirty="0" err="1"/>
              <a:t>звучить</a:t>
            </a:r>
            <a:r>
              <a:rPr lang="ru-RU" b="1" dirty="0"/>
              <a:t> так: </a:t>
            </a:r>
            <a:r>
              <a:rPr lang="ru-RU" i="1" dirty="0" err="1"/>
              <a:t>глобальні</a:t>
            </a:r>
            <a:r>
              <a:rPr lang="ru-RU" i="1" dirty="0"/>
              <a:t> </a:t>
            </a:r>
            <a:r>
              <a:rPr lang="ru-RU" i="1" dirty="0" err="1"/>
              <a:t>проблеми</a:t>
            </a:r>
            <a:r>
              <a:rPr lang="ru-RU" i="1" dirty="0"/>
              <a:t> </a:t>
            </a:r>
            <a:r>
              <a:rPr lang="ru-RU" i="1" dirty="0" err="1"/>
              <a:t>призводять</a:t>
            </a:r>
            <a:r>
              <a:rPr lang="ru-RU" i="1" dirty="0"/>
              <a:t> до </a:t>
            </a:r>
            <a:r>
              <a:rPr lang="ru-RU" i="1" dirty="0" err="1"/>
              <a:t>значним</a:t>
            </a:r>
            <a:r>
              <a:rPr lang="ru-RU" i="1" dirty="0"/>
              <a:t> </a:t>
            </a:r>
            <a:r>
              <a:rPr lang="ru-RU" i="1" dirty="0" err="1"/>
              <a:t>економічним</a:t>
            </a:r>
            <a:r>
              <a:rPr lang="ru-RU" i="1" dirty="0"/>
              <a:t> та </a:t>
            </a:r>
            <a:r>
              <a:rPr lang="ru-RU" i="1" dirty="0" err="1"/>
              <a:t>соціальним</a:t>
            </a:r>
            <a:r>
              <a:rPr lang="ru-RU" i="1" dirty="0"/>
              <a:t> </a:t>
            </a:r>
            <a:r>
              <a:rPr lang="ru-RU" i="1" dirty="0" err="1"/>
              <a:t>втрат</a:t>
            </a:r>
            <a:r>
              <a:rPr lang="ru-RU" i="1" dirty="0"/>
              <a:t>, а </a:t>
            </a:r>
            <a:r>
              <a:rPr lang="ru-RU" i="1" dirty="0" err="1"/>
              <a:t>випадках</a:t>
            </a:r>
            <a:r>
              <a:rPr lang="ru-RU" i="1" dirty="0"/>
              <a:t> </a:t>
            </a:r>
            <a:r>
              <a:rPr lang="ru-RU" i="1" dirty="0" err="1"/>
              <a:t>загострення</a:t>
            </a:r>
            <a:r>
              <a:rPr lang="ru-RU" i="1" dirty="0"/>
              <a:t> </a:t>
            </a:r>
            <a:r>
              <a:rPr lang="ru-RU" i="1" dirty="0" err="1"/>
              <a:t>можуть</a:t>
            </a:r>
            <a:r>
              <a:rPr lang="ru-RU" i="1" dirty="0"/>
              <a:t> </a:t>
            </a:r>
            <a:r>
              <a:rPr lang="ru-RU" i="1" dirty="0" err="1"/>
              <a:t>загрожувати</a:t>
            </a:r>
            <a:r>
              <a:rPr lang="ru-RU" i="1" dirty="0"/>
              <a:t> </a:t>
            </a:r>
            <a:r>
              <a:rPr lang="ru-RU" i="1" dirty="0" err="1"/>
              <a:t>всьому</a:t>
            </a:r>
            <a:r>
              <a:rPr lang="ru-RU" i="1" dirty="0"/>
              <a:t> </a:t>
            </a:r>
            <a:r>
              <a:rPr lang="ru-RU" i="1" dirty="0" err="1"/>
              <a:t>існуванню</a:t>
            </a:r>
            <a:r>
              <a:rPr lang="ru-RU" i="1" dirty="0"/>
              <a:t> </a:t>
            </a:r>
            <a:r>
              <a:rPr lang="ru-RU" i="1" dirty="0" err="1"/>
              <a:t>людської</a:t>
            </a:r>
            <a:r>
              <a:rPr lang="ru-RU" i="1" dirty="0"/>
              <a:t> </a:t>
            </a:r>
            <a:r>
              <a:rPr lang="ru-RU" i="1" dirty="0" err="1"/>
              <a:t>цивілізації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/>
              <a:t>глобальні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завдають</a:t>
            </a:r>
            <a:r>
              <a:rPr lang="ru-RU" dirty="0"/>
              <a:t> </a:t>
            </a:r>
            <a:r>
              <a:rPr lang="ru-RU" dirty="0" err="1"/>
              <a:t>значну</a:t>
            </a:r>
            <a:r>
              <a:rPr lang="ru-RU" dirty="0"/>
              <a:t> шкоду </a:t>
            </a:r>
            <a:r>
              <a:rPr lang="ru-RU" dirty="0" err="1"/>
              <a:t>людству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 з них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небезпечніше</a:t>
            </a:r>
            <a:r>
              <a:rPr lang="ru-RU" dirty="0"/>
              <a:t> </a:t>
            </a:r>
            <a:r>
              <a:rPr lang="ru-RU" dirty="0" err="1" smtClean="0"/>
              <a:t>інше</a:t>
            </a:r>
            <a:r>
              <a:rPr lang="ru-RU" dirty="0" smtClean="0"/>
              <a:t>,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 err="1"/>
              <a:t>запобігання</a:t>
            </a:r>
            <a:r>
              <a:rPr lang="ru-RU" dirty="0"/>
              <a:t> </a:t>
            </a:r>
            <a:r>
              <a:rPr lang="ru-RU" dirty="0" err="1"/>
              <a:t>ядерної</a:t>
            </a:r>
            <a:r>
              <a:rPr lang="ru-RU" dirty="0"/>
              <a:t> </a:t>
            </a:r>
            <a:r>
              <a:rPr lang="ru-RU" dirty="0" err="1"/>
              <a:t>катастрофи</a:t>
            </a:r>
            <a:r>
              <a:rPr lang="ru-RU" dirty="0"/>
              <a:t> і є </a:t>
            </a:r>
            <a:r>
              <a:rPr lang="ru-RU" dirty="0" err="1"/>
              <a:t>загроза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світової</a:t>
            </a:r>
            <a:r>
              <a:rPr lang="ru-RU" dirty="0"/>
              <a:t>. Вони </a:t>
            </a:r>
            <a:r>
              <a:rPr lang="ru-RU" dirty="0" err="1"/>
              <a:t>надзвичайно</a:t>
            </a:r>
            <a:r>
              <a:rPr lang="ru-RU" dirty="0"/>
              <a:t> </a:t>
            </a:r>
            <a:r>
              <a:rPr lang="ru-RU" dirty="0" err="1"/>
              <a:t>небезпечні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суспільства</a:t>
            </a:r>
            <a:r>
              <a:rPr lang="ru-RU" dirty="0" smtClean="0"/>
              <a:t>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окремості</a:t>
            </a:r>
            <a:r>
              <a:rPr lang="ru-RU" dirty="0"/>
              <a:t>. Але вони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пов'язані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одним, і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 напевно </a:t>
            </a:r>
            <a:r>
              <a:rPr lang="ru-RU" dirty="0" err="1"/>
              <a:t>призведе</a:t>
            </a:r>
            <a:r>
              <a:rPr lang="ru-RU" dirty="0"/>
              <a:t> до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Проте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розв'язання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проблем </a:t>
            </a:r>
            <a:r>
              <a:rPr lang="ru-RU" dirty="0" err="1"/>
              <a:t>можна</a:t>
            </a:r>
            <a:r>
              <a:rPr lang="ru-RU" dirty="0"/>
              <a:t> прийти </a:t>
            </a:r>
            <a:r>
              <a:rPr lang="ru-RU" dirty="0" err="1"/>
              <a:t>мирним</a:t>
            </a:r>
            <a:r>
              <a:rPr lang="ru-RU" dirty="0"/>
              <a:t> шляхом, шляхом </a:t>
            </a:r>
            <a:r>
              <a:rPr lang="ru-RU" dirty="0" err="1"/>
              <a:t>багатосторонніх</a:t>
            </a:r>
            <a:r>
              <a:rPr lang="ru-RU" dirty="0"/>
              <a:t> </a:t>
            </a:r>
            <a:r>
              <a:rPr lang="ru-RU" dirty="0" err="1"/>
              <a:t>переговорів</a:t>
            </a:r>
            <a:r>
              <a:rPr lang="ru-RU" dirty="0"/>
              <a:t> і </a:t>
            </a:r>
            <a:r>
              <a:rPr lang="ru-RU" dirty="0" err="1"/>
              <a:t>угод</a:t>
            </a:r>
            <a:r>
              <a:rPr lang="ru-RU" dirty="0"/>
              <a:t>, те </a:t>
            </a:r>
            <a:r>
              <a:rPr lang="ru-RU" dirty="0" err="1"/>
              <a:t>решіння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міжнародного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коштів</a:t>
            </a:r>
            <a:r>
              <a:rPr lang="ru-RU" dirty="0"/>
              <a:t>. </a:t>
            </a:r>
            <a:r>
              <a:rPr lang="ru-RU" b="1" u="sng" dirty="0"/>
              <a:t>З </a:t>
            </a:r>
            <a:r>
              <a:rPr lang="ru-RU" b="1" u="sng" dirty="0" err="1"/>
              <a:t>тероризмом</a:t>
            </a:r>
            <a:r>
              <a:rPr lang="ru-RU" b="1" u="sng" dirty="0"/>
              <a:t> не </a:t>
            </a:r>
            <a:r>
              <a:rPr lang="ru-RU" b="1" u="sng" dirty="0" err="1"/>
              <a:t>можна</a:t>
            </a:r>
            <a:r>
              <a:rPr lang="ru-RU" b="1" u="sng" dirty="0"/>
              <a:t> </a:t>
            </a:r>
            <a:r>
              <a:rPr lang="ru-RU" b="1" u="sng" dirty="0" err="1"/>
              <a:t>домовитися</a:t>
            </a:r>
            <a:r>
              <a:rPr lang="ru-RU" b="1" u="sng" dirty="0"/>
              <a:t>, не </a:t>
            </a:r>
            <a:r>
              <a:rPr lang="ru-RU" b="1" u="sng" dirty="0" err="1"/>
              <a:t>можна</a:t>
            </a:r>
            <a:r>
              <a:rPr lang="ru-RU" b="1" u="sng" dirty="0"/>
              <a:t> з </a:t>
            </a:r>
            <a:r>
              <a:rPr lang="ru-RU" b="1" u="sng" dirty="0" err="1"/>
              <a:t>допомогою</a:t>
            </a:r>
            <a:r>
              <a:rPr lang="ru-RU" b="1" u="sng" dirty="0"/>
              <a:t> угоди </a:t>
            </a:r>
            <a:r>
              <a:rPr lang="ru-RU" b="1" u="sng" dirty="0" err="1"/>
              <a:t>знищити</a:t>
            </a:r>
            <a:r>
              <a:rPr lang="ru-RU" b="1" u="sng" dirty="0"/>
              <a:t> </a:t>
            </a:r>
            <a:r>
              <a:rPr lang="ru-RU" b="1" u="sng" dirty="0" err="1"/>
              <a:t>цю</a:t>
            </a:r>
            <a:r>
              <a:rPr lang="ru-RU" b="1" u="sng" dirty="0"/>
              <a:t> хвороба</a:t>
            </a:r>
            <a:r>
              <a:rPr lang="ru-RU" b="1" u="sng" dirty="0" smtClean="0"/>
              <a:t>.  </a:t>
            </a:r>
            <a:r>
              <a:rPr lang="ru-RU" dirty="0"/>
              <a:t>А вона,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прогресує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6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5245" cy="66720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Третя ознака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12776"/>
            <a:ext cx="7344816" cy="475252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Розглянемо</a:t>
            </a:r>
            <a:r>
              <a:rPr lang="ru-RU" b="1" dirty="0" smtClean="0"/>
              <a:t> </a:t>
            </a:r>
            <a:r>
              <a:rPr lang="ru-RU" b="1" dirty="0" err="1" smtClean="0"/>
              <a:t>третю</a:t>
            </a:r>
            <a:r>
              <a:rPr lang="ru-RU" b="1" dirty="0" smtClean="0"/>
              <a:t> </a:t>
            </a:r>
            <a:r>
              <a:rPr lang="ru-RU" b="1" dirty="0" err="1" smtClean="0"/>
              <a:t>ознаку</a:t>
            </a:r>
            <a:r>
              <a:rPr lang="ru-RU" b="1" dirty="0" smtClean="0"/>
              <a:t> </a:t>
            </a:r>
            <a:r>
              <a:rPr lang="ru-RU" b="1" dirty="0" err="1"/>
              <a:t>глобальних</a:t>
            </a:r>
            <a:r>
              <a:rPr lang="ru-RU" b="1" dirty="0"/>
              <a:t> проблем: </a:t>
            </a:r>
            <a:r>
              <a:rPr lang="ru-RU" i="1" dirty="0"/>
              <a:t>вони </a:t>
            </a:r>
            <a:r>
              <a:rPr lang="ru-RU" i="1" dirty="0" err="1"/>
              <a:t>вимагають</a:t>
            </a:r>
            <a:r>
              <a:rPr lang="ru-RU" i="1" dirty="0"/>
              <a:t> для </a:t>
            </a:r>
            <a:r>
              <a:rPr lang="ru-RU" i="1" dirty="0" err="1"/>
              <a:t>свого</a:t>
            </a:r>
            <a:r>
              <a:rPr lang="ru-RU" i="1" dirty="0"/>
              <a:t> </a:t>
            </a:r>
            <a:r>
              <a:rPr lang="ru-RU" i="1" dirty="0" err="1"/>
              <a:t>рішення</a:t>
            </a:r>
            <a:r>
              <a:rPr lang="ru-RU" i="1" dirty="0"/>
              <a:t> </a:t>
            </a:r>
            <a:r>
              <a:rPr lang="ru-RU" i="1" dirty="0" err="1"/>
              <a:t>співробітництва</a:t>
            </a:r>
            <a:r>
              <a:rPr lang="ru-RU" i="1" dirty="0"/>
              <a:t> у общепланетарном </a:t>
            </a:r>
            <a:r>
              <a:rPr lang="ru-RU" i="1" dirty="0" err="1"/>
              <a:t>масштабі</a:t>
            </a:r>
            <a:r>
              <a:rPr lang="ru-RU" i="1" dirty="0"/>
              <a:t>, </a:t>
            </a:r>
            <a:r>
              <a:rPr lang="ru-RU" i="1" dirty="0" err="1"/>
              <a:t>співдії</a:t>
            </a:r>
            <a:r>
              <a:rPr lang="ru-RU" i="1" dirty="0"/>
              <a:t> </a:t>
            </a:r>
            <a:r>
              <a:rPr lang="ru-RU" i="1" dirty="0" err="1"/>
              <a:t>всіх</a:t>
            </a:r>
            <a:r>
              <a:rPr lang="ru-RU" i="1" dirty="0"/>
              <a:t> </a:t>
            </a:r>
            <a:r>
              <a:rPr lang="ru-RU" i="1" dirty="0" err="1"/>
              <a:t>країн</a:t>
            </a:r>
            <a:r>
              <a:rPr lang="ru-RU" i="1" dirty="0"/>
              <a:t> і </a:t>
            </a:r>
            <a:r>
              <a:rPr lang="ru-RU" i="1" dirty="0" err="1"/>
              <a:t>народів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Проблема </a:t>
            </a:r>
            <a:r>
              <a:rPr lang="ru-RU" dirty="0" err="1"/>
              <a:t>міжнародного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тому </a:t>
            </a:r>
            <a:r>
              <a:rPr lang="ru-RU" dirty="0" err="1"/>
              <a:t>ознакою</a:t>
            </a:r>
            <a:r>
              <a:rPr lang="ru-RU" dirty="0"/>
              <a:t>. </a:t>
            </a:r>
            <a:r>
              <a:rPr lang="ru-RU" dirty="0" err="1"/>
              <a:t>Справді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</a:t>
            </a:r>
            <a:r>
              <a:rPr lang="ru-RU" dirty="0" err="1"/>
              <a:t>змозі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якась</a:t>
            </a:r>
            <a:r>
              <a:rPr lang="ru-RU" dirty="0"/>
              <a:t> </a:t>
            </a:r>
            <a:r>
              <a:rPr lang="ru-RU" dirty="0" err="1"/>
              <a:t>країна</a:t>
            </a:r>
            <a:r>
              <a:rPr lang="ru-RU" dirty="0"/>
              <a:t> </a:t>
            </a:r>
            <a:r>
              <a:rPr lang="ru-RU" dirty="0" err="1"/>
              <a:t>одиночній</a:t>
            </a:r>
            <a:r>
              <a:rPr lang="ru-RU" dirty="0"/>
              <a:t> </a:t>
            </a:r>
            <a:r>
              <a:rPr lang="ru-RU" dirty="0" err="1"/>
              <a:t>тюремній</a:t>
            </a:r>
            <a:r>
              <a:rPr lang="ru-RU" dirty="0"/>
              <a:t> </a:t>
            </a:r>
            <a:r>
              <a:rPr lang="ru-RU" dirty="0" err="1"/>
              <a:t>камері</a:t>
            </a:r>
            <a:r>
              <a:rPr lang="ru-RU" dirty="0"/>
              <a:t> на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? Держава </a:t>
            </a:r>
            <a:r>
              <a:rPr lang="ru-RU" dirty="0" err="1"/>
              <a:t>намагатися</a:t>
            </a:r>
            <a:r>
              <a:rPr lang="ru-RU" dirty="0"/>
              <a:t> </a:t>
            </a:r>
            <a:r>
              <a:rPr lang="ru-RU" dirty="0" err="1"/>
              <a:t>боротися</a:t>
            </a:r>
            <a:r>
              <a:rPr lang="ru-RU" dirty="0"/>
              <a:t> з </a:t>
            </a:r>
            <a:r>
              <a:rPr lang="ru-RU" dirty="0" err="1"/>
              <a:t>внутрішнім</a:t>
            </a:r>
            <a:r>
              <a:rPr lang="ru-RU" dirty="0"/>
              <a:t> </a:t>
            </a:r>
            <a:r>
              <a:rPr lang="ru-RU" dirty="0" err="1"/>
              <a:t>тероризмом</a:t>
            </a:r>
            <a:r>
              <a:rPr lang="ru-RU" dirty="0"/>
              <a:t>, у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території</a:t>
            </a:r>
            <a:r>
              <a:rPr lang="ru-RU" dirty="0"/>
              <a:t>, </a:t>
            </a:r>
            <a:r>
              <a:rPr lang="ru-RU" dirty="0" err="1"/>
              <a:t>вводячи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 з </a:t>
            </a:r>
            <a:r>
              <a:rPr lang="ru-RU" dirty="0" err="1"/>
              <a:t>боротьбі</a:t>
            </a:r>
            <a:r>
              <a:rPr lang="ru-RU" dirty="0"/>
              <a:t> з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явищем</a:t>
            </a:r>
            <a:r>
              <a:rPr lang="ru-RU" dirty="0"/>
              <a:t>, </a:t>
            </a:r>
            <a:r>
              <a:rPr lang="ru-RU" dirty="0" err="1"/>
              <a:t>здійснюючи</a:t>
            </a:r>
            <a:r>
              <a:rPr lang="ru-RU" dirty="0"/>
              <a:t> </a:t>
            </a:r>
            <a:r>
              <a:rPr lang="ru-RU" dirty="0" err="1"/>
              <a:t>бойові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у </a:t>
            </a:r>
            <a:r>
              <a:rPr lang="ru-RU" dirty="0" err="1"/>
              <a:t>ліквідації</a:t>
            </a:r>
            <a:r>
              <a:rPr lang="ru-RU" dirty="0"/>
              <a:t> баз </a:t>
            </a:r>
            <a:r>
              <a:rPr lang="ru-RU" dirty="0" err="1"/>
              <a:t>терористів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Для </a:t>
            </a:r>
            <a:r>
              <a:rPr lang="ru-RU" dirty="0" err="1"/>
              <a:t>боротьби</a:t>
            </a:r>
            <a:r>
              <a:rPr lang="ru-RU" dirty="0"/>
              <a:t> з </a:t>
            </a:r>
            <a:r>
              <a:rPr lang="ru-RU" dirty="0" err="1"/>
              <a:t>тероризмом</a:t>
            </a:r>
            <a:r>
              <a:rPr lang="ru-RU" dirty="0"/>
              <a:t> сил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 </a:t>
            </a:r>
            <a:r>
              <a:rPr lang="ru-RU" dirty="0" err="1"/>
              <a:t>недостатньо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начебто</a:t>
            </a:r>
            <a:r>
              <a:rPr lang="ru-RU" dirty="0"/>
              <a:t> через принципу </a:t>
            </a:r>
            <a:r>
              <a:rPr lang="ru-RU" dirty="0" err="1"/>
              <a:t>невтручання</a:t>
            </a:r>
            <a:r>
              <a:rPr lang="ru-RU" dirty="0"/>
              <a:t> у </a:t>
            </a:r>
            <a:r>
              <a:rPr lang="ru-RU" dirty="0" err="1"/>
              <a:t>внутрішні</a:t>
            </a:r>
            <a:r>
              <a:rPr lang="ru-RU" dirty="0"/>
              <a:t> </a:t>
            </a:r>
            <a:r>
              <a:rPr lang="ru-RU" dirty="0" err="1"/>
              <a:t>справи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держав. </a:t>
            </a:r>
            <a:r>
              <a:rPr lang="ru-RU" dirty="0" err="1"/>
              <a:t>Навіть</a:t>
            </a:r>
            <a:r>
              <a:rPr lang="ru-RU" dirty="0"/>
              <a:t> коли одна держава все-таки </a:t>
            </a:r>
            <a:r>
              <a:rPr lang="ru-RU" dirty="0" err="1"/>
              <a:t>вторгнеться</a:t>
            </a:r>
            <a:r>
              <a:rPr lang="ru-RU" dirty="0"/>
              <a:t> до меж </a:t>
            </a:r>
            <a:r>
              <a:rPr lang="ru-RU" dirty="0" err="1"/>
              <a:t>іншого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приведе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</a:t>
            </a:r>
            <a:r>
              <a:rPr lang="ru-RU" dirty="0" err="1"/>
              <a:t>війні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тероризму</a:t>
            </a:r>
            <a:r>
              <a:rPr lang="ru-RU" dirty="0"/>
              <a:t>, прикладом є </a:t>
            </a:r>
            <a:r>
              <a:rPr lang="ru-RU" dirty="0" err="1"/>
              <a:t>служать</a:t>
            </a:r>
            <a:r>
              <a:rPr lang="ru-RU" dirty="0"/>
              <a:t> </a:t>
            </a:r>
            <a:r>
              <a:rPr lang="ru-RU" dirty="0" err="1"/>
              <a:t>дедалі</a:t>
            </a:r>
            <a:r>
              <a:rPr lang="ru-RU" dirty="0"/>
              <a:t> той </a:t>
            </a:r>
            <a:r>
              <a:rPr lang="ru-RU" dirty="0" err="1"/>
              <a:t>самий</a:t>
            </a:r>
            <a:r>
              <a:rPr lang="ru-RU" dirty="0"/>
              <a:t> Ливанская </a:t>
            </a:r>
            <a:r>
              <a:rPr lang="ru-RU" dirty="0" err="1"/>
              <a:t>війна</a:t>
            </a:r>
            <a:r>
              <a:rPr lang="ru-RU" dirty="0"/>
              <a:t>. Та й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країнах</a:t>
            </a:r>
            <a:r>
              <a:rPr lang="ru-RU" dirty="0"/>
              <a:t> </a:t>
            </a:r>
            <a:r>
              <a:rPr lang="ru-RU" dirty="0" err="1"/>
              <a:t>періодично</a:t>
            </a:r>
            <a:r>
              <a:rPr lang="ru-RU" dirty="0"/>
              <a:t> </a:t>
            </a:r>
            <a:r>
              <a:rPr lang="ru-RU" dirty="0" err="1"/>
              <a:t>робили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антитерористичні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запровадження</a:t>
            </a:r>
            <a:r>
              <a:rPr lang="ru-RU" dirty="0"/>
              <a:t> </a:t>
            </a:r>
            <a:r>
              <a:rPr lang="ru-RU" dirty="0" err="1"/>
              <a:t>військ</a:t>
            </a:r>
            <a:r>
              <a:rPr lang="ru-RU" dirty="0"/>
              <a:t> США до </a:t>
            </a:r>
            <a:r>
              <a:rPr lang="ru-RU" dirty="0" err="1"/>
              <a:t>Іраку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, </a:t>
            </a:r>
            <a:r>
              <a:rPr lang="ru-RU" dirty="0" err="1"/>
              <a:t>крім</a:t>
            </a:r>
            <a:r>
              <a:rPr lang="ru-RU" dirty="0"/>
              <a:t> </a:t>
            </a:r>
            <a:r>
              <a:rPr lang="ru-RU" dirty="0" err="1"/>
              <a:t>колосальних</a:t>
            </a:r>
            <a:r>
              <a:rPr lang="ru-RU" dirty="0"/>
              <a:t> жертв по </a:t>
            </a:r>
            <a:r>
              <a:rPr lang="ru-RU" dirty="0" err="1"/>
              <a:t>обидва</a:t>
            </a:r>
            <a:r>
              <a:rPr lang="ru-RU" dirty="0"/>
              <a:t> боки, до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істотнішим</a:t>
            </a:r>
            <a:r>
              <a:rPr lang="ru-RU" dirty="0"/>
              <a:t> результатам не привели.</a:t>
            </a:r>
          </a:p>
          <a:p>
            <a:r>
              <a:rPr lang="ru-RU" b="1" dirty="0" err="1"/>
              <a:t>Отже</a:t>
            </a:r>
            <a:r>
              <a:rPr lang="ru-RU" b="1" dirty="0"/>
              <a:t>, </a:t>
            </a:r>
            <a:r>
              <a:rPr lang="ru-RU" b="1" dirty="0" err="1"/>
              <a:t>вирішення</a:t>
            </a:r>
            <a:r>
              <a:rPr lang="ru-RU" b="1" dirty="0"/>
              <a:t> </a:t>
            </a:r>
            <a:r>
              <a:rPr lang="ru-RU" b="1" dirty="0" err="1"/>
              <a:t>проблеми</a:t>
            </a:r>
            <a:r>
              <a:rPr lang="ru-RU" b="1" dirty="0"/>
              <a:t> </a:t>
            </a:r>
            <a:r>
              <a:rPr lang="ru-RU" b="1" dirty="0" err="1"/>
              <a:t>міжнародного</a:t>
            </a:r>
            <a:r>
              <a:rPr lang="ru-RU" b="1" dirty="0"/>
              <a:t> </a:t>
            </a:r>
            <a:r>
              <a:rPr lang="ru-RU" b="1" dirty="0" err="1"/>
              <a:t>тероризму</a:t>
            </a:r>
            <a:r>
              <a:rPr lang="ru-RU" b="1" dirty="0"/>
              <a:t> </a:t>
            </a:r>
            <a:r>
              <a:rPr lang="ru-RU" b="1" dirty="0" err="1"/>
              <a:t>потрібні</a:t>
            </a:r>
            <a:r>
              <a:rPr lang="ru-RU" b="1" dirty="0"/>
              <a:t> </a:t>
            </a:r>
            <a:r>
              <a:rPr lang="ru-RU" b="1" dirty="0" err="1"/>
              <a:t>зусилля</a:t>
            </a:r>
            <a:r>
              <a:rPr lang="ru-RU" b="1" dirty="0"/>
              <a:t> </a:t>
            </a:r>
            <a:r>
              <a:rPr lang="ru-RU" b="1" dirty="0" err="1"/>
              <a:t>людства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077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Перша ознака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916832"/>
            <a:ext cx="6637352" cy="417646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 </a:t>
            </a:r>
            <a:r>
              <a:rPr lang="ru-RU" b="1" dirty="0" err="1"/>
              <a:t>підтвердження</a:t>
            </a:r>
            <a:r>
              <a:rPr lang="ru-RU" b="1" dirty="0"/>
              <a:t> глобального </a:t>
            </a:r>
            <a:r>
              <a:rPr lang="ru-RU" b="1" dirty="0" err="1"/>
              <a:t>поширення</a:t>
            </a:r>
            <a:r>
              <a:rPr lang="ru-RU" b="1" dirty="0"/>
              <a:t> </a:t>
            </a:r>
            <a:r>
              <a:rPr lang="ru-RU" b="1" dirty="0" err="1"/>
              <a:t>тероризму</a:t>
            </a:r>
            <a:r>
              <a:rPr lang="ru-RU" b="1" dirty="0"/>
              <a:t> наведу </a:t>
            </a:r>
            <a:r>
              <a:rPr lang="ru-RU" b="1" dirty="0" err="1"/>
              <a:t>невеличкий</a:t>
            </a:r>
            <a:r>
              <a:rPr lang="ru-RU" b="1" dirty="0"/>
              <a:t> </a:t>
            </a:r>
            <a:r>
              <a:rPr lang="ru-RU" b="1" dirty="0" err="1"/>
              <a:t>перелік</a:t>
            </a:r>
            <a:r>
              <a:rPr lang="ru-RU" b="1" dirty="0"/>
              <a:t> </a:t>
            </a:r>
            <a:r>
              <a:rPr lang="ru-RU" b="1" dirty="0" err="1"/>
              <a:t>терористичних</a:t>
            </a:r>
            <a:r>
              <a:rPr lang="ru-RU" b="1" dirty="0"/>
              <a:t> </a:t>
            </a:r>
            <a:r>
              <a:rPr lang="ru-RU" b="1" dirty="0" err="1"/>
              <a:t>акцій</a:t>
            </a:r>
            <a:r>
              <a:rPr lang="ru-RU" b="1" dirty="0"/>
              <a:t> в </a:t>
            </a:r>
            <a:r>
              <a:rPr lang="ru-RU" b="1" dirty="0" err="1"/>
              <a:t>різних</a:t>
            </a:r>
            <a:r>
              <a:rPr lang="ru-RU" b="1" dirty="0"/>
              <a:t> </a:t>
            </a:r>
            <a:r>
              <a:rPr lang="ru-RU" b="1" dirty="0" err="1"/>
              <a:t>регіонах</a:t>
            </a:r>
            <a:r>
              <a:rPr lang="ru-RU" b="1" dirty="0"/>
              <a:t> </a:t>
            </a:r>
            <a:r>
              <a:rPr lang="ru-RU" b="1" dirty="0" err="1"/>
              <a:t>світу</a:t>
            </a:r>
            <a:r>
              <a:rPr lang="ru-RU" b="1" dirty="0" smtClean="0"/>
              <a:t>.</a:t>
            </a:r>
          </a:p>
          <a:p>
            <a:pPr lvl="1"/>
            <a:r>
              <a:rPr lang="ru-RU" dirty="0"/>
              <a:t>1988 р. – в </a:t>
            </a:r>
            <a:r>
              <a:rPr lang="ru-RU" dirty="0" err="1"/>
              <a:t>небі</a:t>
            </a:r>
            <a:r>
              <a:rPr lang="ru-RU" dirty="0"/>
              <a:t> </a:t>
            </a:r>
            <a:r>
              <a:rPr lang="ru-RU" dirty="0" err="1"/>
              <a:t>Шотландії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підірвано</a:t>
            </a:r>
            <a:r>
              <a:rPr lang="ru-RU" dirty="0"/>
              <a:t> </a:t>
            </a:r>
            <a:r>
              <a:rPr lang="ru-RU" dirty="0" err="1"/>
              <a:t>авіалайнер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 «Пан-</a:t>
            </a:r>
            <a:r>
              <a:rPr lang="ru-RU" dirty="0" err="1"/>
              <a:t>Америкэн</a:t>
            </a:r>
            <a:r>
              <a:rPr lang="ru-RU" dirty="0"/>
              <a:t>» (</a:t>
            </a:r>
            <a:r>
              <a:rPr lang="ru-RU" dirty="0" err="1"/>
              <a:t>загинуло</a:t>
            </a:r>
            <a:r>
              <a:rPr lang="ru-RU" dirty="0"/>
              <a:t> 259 </a:t>
            </a:r>
            <a:r>
              <a:rPr lang="ru-RU" dirty="0" err="1"/>
              <a:t>людина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1993 р., </a:t>
            </a:r>
            <a:r>
              <a:rPr lang="ru-RU" dirty="0" err="1"/>
              <a:t>лютий</a:t>
            </a:r>
            <a:r>
              <a:rPr lang="ru-RU" dirty="0"/>
              <a:t> – </a:t>
            </a:r>
            <a:r>
              <a:rPr lang="ru-RU" dirty="0" err="1"/>
              <a:t>терористи</a:t>
            </a:r>
            <a:r>
              <a:rPr lang="ru-RU" dirty="0"/>
              <a:t> </a:t>
            </a:r>
            <a:r>
              <a:rPr lang="ru-RU" dirty="0" err="1"/>
              <a:t>підірвали</a:t>
            </a:r>
            <a:r>
              <a:rPr lang="ru-RU" dirty="0"/>
              <a:t> бомбу у </a:t>
            </a:r>
            <a:r>
              <a:rPr lang="ru-RU" dirty="0" err="1"/>
              <a:t>Світовому</a:t>
            </a:r>
            <a:r>
              <a:rPr lang="ru-RU" dirty="0"/>
              <a:t> торговому </a:t>
            </a:r>
            <a:r>
              <a:rPr lang="ru-RU" dirty="0" err="1"/>
              <a:t>центрі</a:t>
            </a:r>
            <a:r>
              <a:rPr lang="ru-RU" dirty="0"/>
              <a:t> у Нью-Йорку,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призвело</a:t>
            </a:r>
            <a:r>
              <a:rPr lang="ru-RU" dirty="0"/>
              <a:t> до </a:t>
            </a:r>
            <a:r>
              <a:rPr lang="ru-RU" dirty="0" err="1"/>
              <a:t>численним</a:t>
            </a:r>
            <a:r>
              <a:rPr lang="ru-RU" dirty="0"/>
              <a:t> жертвам;</a:t>
            </a:r>
          </a:p>
          <a:p>
            <a:pPr lvl="1"/>
            <a:r>
              <a:rPr lang="ru-RU" dirty="0"/>
              <a:t>1995 р., 14 </a:t>
            </a:r>
            <a:r>
              <a:rPr lang="ru-RU" dirty="0" err="1"/>
              <a:t>червня</a:t>
            </a:r>
            <a:r>
              <a:rPr lang="ru-RU" dirty="0"/>
              <a:t> -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збройних</a:t>
            </a:r>
            <a:r>
              <a:rPr lang="ru-RU" dirty="0"/>
              <a:t> </a:t>
            </a:r>
            <a:r>
              <a:rPr lang="ru-RU" dirty="0" err="1"/>
              <a:t>бойовиків</a:t>
            </a:r>
            <a:r>
              <a:rPr lang="ru-RU" dirty="0"/>
              <a:t> на </a:t>
            </a:r>
            <a:r>
              <a:rPr lang="ru-RU" dirty="0" err="1"/>
              <a:t>чолі</a:t>
            </a:r>
            <a:r>
              <a:rPr lang="ru-RU" dirty="0"/>
              <a:t> з Шамилем </a:t>
            </a:r>
            <a:r>
              <a:rPr lang="ru-RU" dirty="0" err="1"/>
              <a:t>Басаєвим</a:t>
            </a:r>
            <a:r>
              <a:rPr lang="ru-RU" dirty="0"/>
              <a:t> </a:t>
            </a:r>
            <a:r>
              <a:rPr lang="ru-RU" dirty="0" err="1"/>
              <a:t>захопила</a:t>
            </a:r>
            <a:r>
              <a:rPr lang="ru-RU" dirty="0"/>
              <a:t> у </a:t>
            </a:r>
            <a:r>
              <a:rPr lang="ru-RU" dirty="0" err="1"/>
              <a:t>місті</a:t>
            </a:r>
            <a:r>
              <a:rPr lang="ru-RU" dirty="0"/>
              <a:t> </a:t>
            </a:r>
            <a:r>
              <a:rPr lang="ru-RU" dirty="0" err="1"/>
              <a:t>Будьоннівську</a:t>
            </a:r>
            <a:r>
              <a:rPr lang="ru-RU" dirty="0"/>
              <a:t> </a:t>
            </a:r>
            <a:r>
              <a:rPr lang="ru-RU" dirty="0" err="1"/>
              <a:t>Ставропольського</a:t>
            </a:r>
            <a:r>
              <a:rPr lang="ru-RU" dirty="0"/>
              <a:t> краю </a:t>
            </a:r>
            <a:r>
              <a:rPr lang="ru-RU" dirty="0" err="1"/>
              <a:t>лікарню</a:t>
            </a:r>
            <a:r>
              <a:rPr lang="ru-RU" dirty="0"/>
              <a:t> й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 У </a:t>
            </a:r>
            <a:r>
              <a:rPr lang="ru-RU" dirty="0" err="1"/>
              <a:t>заручниках</a:t>
            </a:r>
            <a:r>
              <a:rPr lang="ru-RU" dirty="0"/>
              <a:t> </a:t>
            </a:r>
            <a:r>
              <a:rPr lang="ru-RU" dirty="0" err="1"/>
              <a:t>виявилися</a:t>
            </a:r>
            <a:r>
              <a:rPr lang="ru-RU" dirty="0"/>
              <a:t> 1100 </a:t>
            </a:r>
            <a:r>
              <a:rPr lang="ru-RU" dirty="0" err="1"/>
              <a:t>людина</a:t>
            </a:r>
            <a:r>
              <a:rPr lang="ru-RU" dirty="0"/>
              <a:t>. </a:t>
            </a:r>
            <a:r>
              <a:rPr lang="ru-RU" dirty="0" err="1"/>
              <a:t>Операція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визволенню</a:t>
            </a:r>
            <a:r>
              <a:rPr lang="ru-RU" dirty="0"/>
              <a:t> </a:t>
            </a:r>
            <a:r>
              <a:rPr lang="ru-RU" dirty="0" err="1"/>
              <a:t>тривала</a:t>
            </a:r>
            <a:r>
              <a:rPr lang="ru-RU" dirty="0"/>
              <a:t> </a:t>
            </a:r>
            <a:r>
              <a:rPr lang="ru-RU" dirty="0" err="1"/>
              <a:t>впродовж</a:t>
            </a:r>
            <a:r>
              <a:rPr lang="ru-RU" dirty="0"/>
              <a:t> </a:t>
            </a:r>
            <a:r>
              <a:rPr lang="ru-RU" dirty="0" err="1"/>
              <a:t>п'яти</a:t>
            </a:r>
            <a:r>
              <a:rPr lang="ru-RU" dirty="0"/>
              <a:t> </a:t>
            </a:r>
            <a:r>
              <a:rPr lang="ru-RU" dirty="0" err="1"/>
              <a:t>днів</a:t>
            </a:r>
            <a:r>
              <a:rPr lang="ru-RU" dirty="0"/>
              <a:t>. </a:t>
            </a:r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загиблих</a:t>
            </a:r>
            <a:r>
              <a:rPr lang="ru-RU" dirty="0"/>
              <a:t> становило 128 </a:t>
            </a:r>
            <a:r>
              <a:rPr lang="ru-RU" dirty="0" err="1"/>
              <a:t>людина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0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Перша ознака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916832"/>
            <a:ext cx="7056784" cy="41764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1997 р., 4 лютого – Таджикистан, </a:t>
            </a:r>
            <a:r>
              <a:rPr lang="ru-RU" dirty="0" err="1"/>
              <a:t>близько</a:t>
            </a:r>
            <a:r>
              <a:rPr lang="ru-RU" dirty="0"/>
              <a:t> </a:t>
            </a:r>
            <a:r>
              <a:rPr lang="ru-RU" dirty="0" err="1"/>
              <a:t>Комсомолобада</a:t>
            </a:r>
            <a:r>
              <a:rPr lang="ru-RU" dirty="0"/>
              <a:t> </a:t>
            </a:r>
            <a:r>
              <a:rPr lang="ru-RU" dirty="0" err="1"/>
              <a:t>воєнізована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 Бахрома </a:t>
            </a:r>
            <a:r>
              <a:rPr lang="ru-RU" dirty="0" err="1"/>
              <a:t>Содирова</a:t>
            </a:r>
            <a:r>
              <a:rPr lang="ru-RU" dirty="0"/>
              <a:t> </a:t>
            </a:r>
            <a:r>
              <a:rPr lang="ru-RU" dirty="0" err="1"/>
              <a:t>викрала</a:t>
            </a:r>
            <a:r>
              <a:rPr lang="ru-RU" dirty="0"/>
              <a:t> </a:t>
            </a:r>
            <a:r>
              <a:rPr lang="ru-RU" dirty="0" err="1"/>
              <a:t>чотирьох</a:t>
            </a:r>
            <a:r>
              <a:rPr lang="ru-RU" dirty="0"/>
              <a:t> </a:t>
            </a:r>
            <a:r>
              <a:rPr lang="ru-RU" dirty="0" err="1"/>
              <a:t>військових</a:t>
            </a:r>
            <a:r>
              <a:rPr lang="ru-RU" dirty="0"/>
              <a:t> </a:t>
            </a:r>
            <a:r>
              <a:rPr lang="ru-RU" dirty="0" err="1"/>
              <a:t>спостерігачів</a:t>
            </a:r>
            <a:r>
              <a:rPr lang="ru-RU" dirty="0"/>
              <a:t> ООН: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швейцарців</a:t>
            </a:r>
            <a:r>
              <a:rPr lang="ru-RU" dirty="0"/>
              <a:t>, </a:t>
            </a:r>
            <a:r>
              <a:rPr lang="ru-RU" dirty="0" err="1"/>
              <a:t>австрійця</a:t>
            </a:r>
            <a:r>
              <a:rPr lang="ru-RU" dirty="0"/>
              <a:t>, </a:t>
            </a:r>
            <a:r>
              <a:rPr lang="ru-RU" dirty="0" err="1"/>
              <a:t>українця</a:t>
            </a:r>
            <a:r>
              <a:rPr lang="ru-RU" dirty="0"/>
              <a:t> і таджика. </a:t>
            </a:r>
            <a:r>
              <a:rPr lang="ru-RU" dirty="0" err="1"/>
              <a:t>Викрадачі</a:t>
            </a:r>
            <a:r>
              <a:rPr lang="ru-RU" dirty="0"/>
              <a:t> </a:t>
            </a:r>
            <a:r>
              <a:rPr lang="ru-RU" dirty="0" err="1"/>
              <a:t>зажадали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їхнім</a:t>
            </a:r>
            <a:r>
              <a:rPr lang="ru-RU" dirty="0"/>
              <a:t> </a:t>
            </a:r>
            <a:r>
              <a:rPr lang="ru-RU" dirty="0" err="1"/>
              <a:t>прибічникам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переходу з </a:t>
            </a:r>
            <a:r>
              <a:rPr lang="ru-RU" dirty="0" err="1"/>
              <a:t>Афганістану</a:t>
            </a:r>
            <a:r>
              <a:rPr lang="ru-RU" dirty="0"/>
              <a:t> Таджикистан. 11 лютого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визволила</a:t>
            </a:r>
            <a:r>
              <a:rPr lang="ru-RU" dirty="0"/>
              <a:t> </a:t>
            </a:r>
            <a:r>
              <a:rPr lang="ru-RU" dirty="0" err="1"/>
              <a:t>австрійського</a:t>
            </a:r>
            <a:r>
              <a:rPr lang="ru-RU" dirty="0"/>
              <a:t> </a:t>
            </a:r>
            <a:r>
              <a:rPr lang="ru-RU" dirty="0" err="1"/>
              <a:t>заручника</a:t>
            </a:r>
            <a:r>
              <a:rPr lang="ru-RU" dirty="0"/>
              <a:t>. До 17 лютого все </a:t>
            </a:r>
            <a:r>
              <a:rPr lang="ru-RU" dirty="0" err="1"/>
              <a:t>заручники</a:t>
            </a:r>
            <a:r>
              <a:rPr lang="ru-RU" dirty="0"/>
              <a:t> </a:t>
            </a:r>
            <a:r>
              <a:rPr lang="ru-RU" dirty="0" err="1"/>
              <a:t>випустили</a:t>
            </a:r>
            <a:r>
              <a:rPr lang="ru-RU" dirty="0"/>
              <a:t> по тому, як </a:t>
            </a:r>
            <a:r>
              <a:rPr lang="ru-RU" dirty="0" err="1"/>
              <a:t>вимога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задоволено</a:t>
            </a:r>
            <a:r>
              <a:rPr lang="ru-RU" dirty="0"/>
              <a:t>;</a:t>
            </a:r>
          </a:p>
          <a:p>
            <a:r>
              <a:rPr lang="ru-RU" dirty="0"/>
              <a:t>1997 р., 4 </a:t>
            </a:r>
            <a:r>
              <a:rPr lang="ru-RU" dirty="0" err="1"/>
              <a:t>березня</a:t>
            </a:r>
            <a:r>
              <a:rPr lang="ru-RU" dirty="0"/>
              <a:t> – </a:t>
            </a:r>
            <a:r>
              <a:rPr lang="ru-RU" dirty="0" err="1"/>
              <a:t>Ємен</a:t>
            </a:r>
            <a:r>
              <a:rPr lang="ru-RU" dirty="0"/>
              <a:t>, </a:t>
            </a:r>
            <a:r>
              <a:rPr lang="ru-RU" dirty="0" err="1"/>
              <a:t>п'ятдесят</a:t>
            </a:r>
            <a:r>
              <a:rPr lang="ru-RU" dirty="0"/>
              <a:t> </a:t>
            </a:r>
            <a:r>
              <a:rPr lang="ru-RU" dirty="0" err="1"/>
              <a:t>єменських</a:t>
            </a:r>
            <a:r>
              <a:rPr lang="ru-RU" dirty="0"/>
              <a:t> </a:t>
            </a:r>
            <a:r>
              <a:rPr lang="ru-RU" dirty="0" err="1"/>
              <a:t>повстанців</a:t>
            </a:r>
            <a:r>
              <a:rPr lang="ru-RU" dirty="0"/>
              <a:t> </a:t>
            </a:r>
            <a:r>
              <a:rPr lang="ru-RU" dirty="0" err="1"/>
              <a:t>викрали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</a:t>
            </a:r>
            <a:r>
              <a:rPr lang="ru-RU" dirty="0" err="1"/>
              <a:t>німецьких</a:t>
            </a:r>
            <a:r>
              <a:rPr lang="ru-RU" dirty="0"/>
              <a:t> </a:t>
            </a:r>
            <a:r>
              <a:rPr lang="ru-RU" dirty="0" err="1"/>
              <a:t>туристів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гіда</a:t>
            </a:r>
            <a:r>
              <a:rPr lang="ru-RU" dirty="0"/>
              <a:t> в </a:t>
            </a:r>
            <a:r>
              <a:rPr lang="ru-RU" dirty="0" err="1"/>
              <a:t>Ваді</a:t>
            </a:r>
            <a:r>
              <a:rPr lang="ru-RU" dirty="0"/>
              <a:t> Аль-</a:t>
            </a:r>
            <a:r>
              <a:rPr lang="ru-RU" dirty="0" err="1"/>
              <a:t>Дабаате</a:t>
            </a:r>
            <a:r>
              <a:rPr lang="ru-RU" dirty="0"/>
              <a:t> і </a:t>
            </a:r>
            <a:r>
              <a:rPr lang="ru-RU" dirty="0" err="1"/>
              <a:t>вимагали</a:t>
            </a:r>
            <a:r>
              <a:rPr lang="ru-RU" dirty="0"/>
              <a:t> 12 млн. </a:t>
            </a:r>
            <a:r>
              <a:rPr lang="ru-RU" dirty="0" err="1"/>
              <a:t>доларів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визволення</a:t>
            </a:r>
            <a:r>
              <a:rPr lang="ru-RU" dirty="0"/>
              <a:t> </a:t>
            </a:r>
            <a:r>
              <a:rPr lang="ru-RU" dirty="0" err="1"/>
              <a:t>бранців</a:t>
            </a:r>
            <a:r>
              <a:rPr lang="ru-RU" dirty="0"/>
              <a:t>. 12 </a:t>
            </a:r>
            <a:r>
              <a:rPr lang="ru-RU" dirty="0" err="1"/>
              <a:t>березня</a:t>
            </a:r>
            <a:r>
              <a:rPr lang="ru-RU" dirty="0"/>
              <a:t> </a:t>
            </a:r>
            <a:r>
              <a:rPr lang="ru-RU" dirty="0" err="1"/>
              <a:t>заручники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звільнено</a:t>
            </a:r>
            <a:r>
              <a:rPr lang="ru-RU" dirty="0"/>
              <a:t>;</a:t>
            </a:r>
          </a:p>
          <a:p>
            <a:r>
              <a:rPr lang="ru-RU" dirty="0"/>
              <a:t>1999 р., </a:t>
            </a:r>
            <a:r>
              <a:rPr lang="ru-RU" dirty="0" err="1"/>
              <a:t>жовтень</a:t>
            </a:r>
            <a:r>
              <a:rPr lang="ru-RU" dirty="0"/>
              <a:t> – </a:t>
            </a:r>
            <a:r>
              <a:rPr lang="ru-RU" dirty="0" err="1"/>
              <a:t>Вірменія</a:t>
            </a:r>
            <a:r>
              <a:rPr lang="ru-RU" dirty="0"/>
              <a:t>, </a:t>
            </a:r>
            <a:r>
              <a:rPr lang="ru-RU" dirty="0" err="1"/>
              <a:t>терористи</a:t>
            </a:r>
            <a:r>
              <a:rPr lang="ru-RU" dirty="0"/>
              <a:t> у </a:t>
            </a:r>
            <a:r>
              <a:rPr lang="ru-RU" dirty="0" err="1"/>
              <a:t>будинку</a:t>
            </a:r>
            <a:r>
              <a:rPr lang="ru-RU" dirty="0"/>
              <a:t> парламенту вбили голову парламенту, </a:t>
            </a:r>
            <a:r>
              <a:rPr lang="ru-RU" dirty="0" err="1"/>
              <a:t>прем'єр-міністра</a:t>
            </a:r>
            <a:r>
              <a:rPr lang="ru-RU" dirty="0"/>
              <a:t> й і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депутатів</a:t>
            </a:r>
            <a:r>
              <a:rPr lang="ru-RU" dirty="0"/>
              <a:t>;</a:t>
            </a:r>
          </a:p>
          <a:p>
            <a:r>
              <a:rPr lang="ru-RU" dirty="0"/>
              <a:t>2001 р., 11 </a:t>
            </a:r>
            <a:r>
              <a:rPr lang="ru-RU" dirty="0" err="1"/>
              <a:t>вересня</a:t>
            </a:r>
            <a:r>
              <a:rPr lang="ru-RU" dirty="0"/>
              <a:t> – </a:t>
            </a:r>
            <a:r>
              <a:rPr lang="ru-RU" dirty="0" err="1"/>
              <a:t>терористичні</a:t>
            </a:r>
            <a:r>
              <a:rPr lang="ru-RU" dirty="0"/>
              <a:t> </a:t>
            </a:r>
            <a:r>
              <a:rPr lang="ru-RU" dirty="0" err="1"/>
              <a:t>удари</a:t>
            </a:r>
            <a:r>
              <a:rPr lang="ru-RU" dirty="0"/>
              <a:t> по </a:t>
            </a:r>
            <a:r>
              <a:rPr lang="ru-RU" dirty="0" err="1"/>
              <a:t>Світовому</a:t>
            </a:r>
            <a:r>
              <a:rPr lang="ru-RU" dirty="0"/>
              <a:t> </a:t>
            </a:r>
            <a:r>
              <a:rPr lang="ru-RU" dirty="0" err="1"/>
              <a:t>торговельному</a:t>
            </a:r>
            <a:r>
              <a:rPr lang="ru-RU" dirty="0"/>
              <a:t> центру («</a:t>
            </a:r>
            <a:r>
              <a:rPr lang="ru-RU" dirty="0" err="1"/>
              <a:t>вежі-близнюки</a:t>
            </a:r>
            <a:r>
              <a:rPr lang="ru-RU" dirty="0"/>
              <a:t>»),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загинуло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тисяч</a:t>
            </a:r>
            <a:r>
              <a:rPr lang="ru-RU" dirty="0"/>
              <a:t> </a:t>
            </a:r>
            <a:r>
              <a:rPr lang="ru-RU" dirty="0" err="1"/>
              <a:t>жителів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Перша ознака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119256"/>
            <a:ext cx="6624736" cy="397403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2002 р., 12 </a:t>
            </a:r>
            <a:r>
              <a:rPr lang="ru-RU" dirty="0" err="1"/>
              <a:t>жовтня</a:t>
            </a:r>
            <a:r>
              <a:rPr lang="ru-RU" dirty="0"/>
              <a:t> – з </a:t>
            </a:r>
            <a:r>
              <a:rPr lang="ru-RU" dirty="0" err="1"/>
              <a:t>найбільших</a:t>
            </a:r>
            <a:r>
              <a:rPr lang="ru-RU" dirty="0"/>
              <a:t> курортах </a:t>
            </a:r>
            <a:r>
              <a:rPr lang="ru-RU" dirty="0" err="1"/>
              <a:t>Балі</a:t>
            </a:r>
            <a:r>
              <a:rPr lang="ru-RU" dirty="0"/>
              <a:t> (</a:t>
            </a:r>
            <a:r>
              <a:rPr lang="ru-RU" dirty="0" err="1"/>
              <a:t>Індонезія</a:t>
            </a:r>
            <a:r>
              <a:rPr lang="ru-RU" dirty="0"/>
              <a:t>) </a:t>
            </a:r>
            <a:r>
              <a:rPr lang="ru-RU" dirty="0" err="1"/>
              <a:t>відбулася</a:t>
            </a:r>
            <a:r>
              <a:rPr lang="ru-RU" dirty="0"/>
              <a:t> </a:t>
            </a:r>
            <a:r>
              <a:rPr lang="ru-RU" dirty="0" err="1"/>
              <a:t>серія</a:t>
            </a:r>
            <a:r>
              <a:rPr lang="ru-RU" dirty="0"/>
              <a:t> </a:t>
            </a:r>
            <a:r>
              <a:rPr lang="ru-RU" dirty="0" err="1"/>
              <a:t>вибухів</a:t>
            </a:r>
            <a:r>
              <a:rPr lang="ru-RU" dirty="0"/>
              <a:t>; 202 </a:t>
            </a:r>
            <a:r>
              <a:rPr lang="ru-RU" dirty="0" err="1"/>
              <a:t>людини</a:t>
            </a:r>
            <a:r>
              <a:rPr lang="ru-RU" dirty="0"/>
              <a:t> </a:t>
            </a:r>
            <a:r>
              <a:rPr lang="ru-RU" dirty="0" err="1"/>
              <a:t>загинули</a:t>
            </a:r>
            <a:r>
              <a:rPr lang="ru-RU" dirty="0"/>
              <a:t>, </a:t>
            </a:r>
            <a:r>
              <a:rPr lang="ru-RU" dirty="0" err="1"/>
              <a:t>деякі</a:t>
            </a:r>
            <a:r>
              <a:rPr lang="ru-RU" dirty="0"/>
              <a:t> померли </a:t>
            </a:r>
            <a:r>
              <a:rPr lang="ru-RU" dirty="0" err="1"/>
              <a:t>вже</a:t>
            </a:r>
            <a:r>
              <a:rPr lang="ru-RU" dirty="0"/>
              <a:t> у </a:t>
            </a:r>
            <a:r>
              <a:rPr lang="ru-RU" dirty="0" err="1"/>
              <a:t>лікарні</a:t>
            </a:r>
            <a:r>
              <a:rPr lang="ru-RU" dirty="0"/>
              <a:t>;</a:t>
            </a:r>
          </a:p>
          <a:p>
            <a:r>
              <a:rPr lang="ru-RU" dirty="0"/>
              <a:t>2002 р., 23 </a:t>
            </a:r>
            <a:r>
              <a:rPr lang="ru-RU" dirty="0" err="1"/>
              <a:t>жовтня</a:t>
            </a:r>
            <a:r>
              <a:rPr lang="ru-RU" dirty="0"/>
              <a:t> – </a:t>
            </a:r>
            <a:r>
              <a:rPr lang="ru-RU" dirty="0" err="1"/>
              <a:t>театральний</a:t>
            </a:r>
            <a:r>
              <a:rPr lang="ru-RU" dirty="0"/>
              <a:t> центр «Норд-Ост» у </a:t>
            </a:r>
            <a:r>
              <a:rPr lang="ru-RU" dirty="0" err="1"/>
              <a:t>Москві</a:t>
            </a:r>
            <a:r>
              <a:rPr lang="ru-RU" dirty="0"/>
              <a:t> </a:t>
            </a:r>
            <a:r>
              <a:rPr lang="ru-RU" dirty="0" err="1"/>
              <a:t>захопили</a:t>
            </a:r>
            <a:r>
              <a:rPr lang="ru-RU" dirty="0"/>
              <a:t> </a:t>
            </a:r>
            <a:r>
              <a:rPr lang="ru-RU" dirty="0" err="1"/>
              <a:t>збройними</a:t>
            </a:r>
            <a:r>
              <a:rPr lang="ru-RU" dirty="0"/>
              <a:t> </a:t>
            </a:r>
            <a:r>
              <a:rPr lang="ru-RU" dirty="0" err="1"/>
              <a:t>чеченцями</a:t>
            </a:r>
            <a:r>
              <a:rPr lang="ru-RU" dirty="0"/>
              <a:t>; у </a:t>
            </a:r>
            <a:r>
              <a:rPr lang="ru-RU" dirty="0" err="1"/>
              <a:t>заручниках</a:t>
            </a:r>
            <a:r>
              <a:rPr lang="ru-RU" dirty="0"/>
              <a:t> </a:t>
            </a:r>
            <a:r>
              <a:rPr lang="ru-RU" dirty="0" err="1"/>
              <a:t>виявилися</a:t>
            </a:r>
            <a:r>
              <a:rPr lang="ru-RU" dirty="0"/>
              <a:t> 700 </a:t>
            </a:r>
            <a:r>
              <a:rPr lang="ru-RU" dirty="0" err="1"/>
              <a:t>глядачів</a:t>
            </a:r>
            <a:r>
              <a:rPr lang="ru-RU" dirty="0"/>
              <a:t>;</a:t>
            </a:r>
          </a:p>
          <a:p>
            <a:r>
              <a:rPr lang="ru-RU" dirty="0" smtClean="0"/>
              <a:t>2003 </a:t>
            </a:r>
            <a:r>
              <a:rPr lang="ru-RU" dirty="0"/>
              <a:t>р., 25 лютого – в </a:t>
            </a:r>
            <a:r>
              <a:rPr lang="ru-RU" dirty="0" err="1"/>
              <a:t>Пекіні</a:t>
            </a:r>
            <a:r>
              <a:rPr lang="ru-RU" dirty="0"/>
              <a:t> </a:t>
            </a:r>
            <a:r>
              <a:rPr lang="ru-RU" dirty="0" err="1"/>
              <a:t>підірвали</a:t>
            </a:r>
            <a:r>
              <a:rPr lang="ru-RU" dirty="0"/>
              <a:t> два </a:t>
            </a:r>
            <a:r>
              <a:rPr lang="ru-RU" dirty="0" err="1"/>
              <a:t>університету</a:t>
            </a:r>
            <a:r>
              <a:rPr lang="ru-RU" dirty="0"/>
              <a:t>;</a:t>
            </a:r>
          </a:p>
          <a:p>
            <a:r>
              <a:rPr lang="ru-RU" dirty="0" smtClean="0"/>
              <a:t>2004 </a:t>
            </a:r>
            <a:r>
              <a:rPr lang="ru-RU" dirty="0"/>
              <a:t>р., 1 </a:t>
            </a:r>
            <a:r>
              <a:rPr lang="ru-RU" dirty="0" err="1"/>
              <a:t>вересня</a:t>
            </a:r>
            <a:r>
              <a:rPr lang="ru-RU" dirty="0"/>
              <a:t> – </a:t>
            </a:r>
            <a:r>
              <a:rPr lang="ru-RU" dirty="0" err="1"/>
              <a:t>близько</a:t>
            </a:r>
            <a:r>
              <a:rPr lang="ru-RU" dirty="0"/>
              <a:t> 8 </a:t>
            </a:r>
            <a:r>
              <a:rPr lang="ru-RU" dirty="0" err="1"/>
              <a:t>годині</a:t>
            </a:r>
            <a:r>
              <a:rPr lang="ru-RU" dirty="0"/>
              <a:t> ранку </a:t>
            </a:r>
            <a:r>
              <a:rPr lang="ru-RU" dirty="0" err="1" smtClean="0"/>
              <a:t>бойовики</a:t>
            </a:r>
            <a:r>
              <a:rPr lang="ru-RU" dirty="0" smtClean="0"/>
              <a:t> </a:t>
            </a:r>
            <a:r>
              <a:rPr lang="ru-RU" dirty="0" err="1"/>
              <a:t>захопили</a:t>
            </a:r>
            <a:r>
              <a:rPr lang="ru-RU" dirty="0"/>
              <a:t> </a:t>
            </a:r>
            <a:r>
              <a:rPr lang="ru-RU" dirty="0" err="1"/>
              <a:t>середньої</a:t>
            </a:r>
            <a:r>
              <a:rPr lang="ru-RU" dirty="0"/>
              <a:t> </a:t>
            </a:r>
            <a:r>
              <a:rPr lang="ru-RU" dirty="0" err="1"/>
              <a:t>школи</a:t>
            </a:r>
            <a:r>
              <a:rPr lang="ru-RU" dirty="0"/>
              <a:t> №1 в </a:t>
            </a:r>
            <a:r>
              <a:rPr lang="ru-RU" dirty="0" err="1"/>
              <a:t>Беслані</a:t>
            </a:r>
            <a:r>
              <a:rPr lang="ru-RU" dirty="0"/>
              <a:t>; вони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знешкоджено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вночі</a:t>
            </a:r>
            <a:r>
              <a:rPr lang="ru-RU" dirty="0"/>
              <a:t> 3 </a:t>
            </a:r>
            <a:r>
              <a:rPr lang="ru-RU" dirty="0" err="1"/>
              <a:t>вересня</a:t>
            </a:r>
            <a:r>
              <a:rPr lang="ru-RU" dirty="0"/>
              <a:t>;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захоплення</a:t>
            </a:r>
            <a:r>
              <a:rPr lang="ru-RU" dirty="0"/>
              <a:t> </a:t>
            </a:r>
            <a:r>
              <a:rPr lang="ru-RU" dirty="0" err="1"/>
              <a:t>заручників</a:t>
            </a:r>
            <a:r>
              <a:rPr lang="ru-RU" dirty="0"/>
              <a:t> в </a:t>
            </a:r>
            <a:r>
              <a:rPr lang="ru-RU" dirty="0" err="1"/>
              <a:t>Беслані</a:t>
            </a:r>
            <a:r>
              <a:rPr lang="ru-RU" dirty="0"/>
              <a:t> </a:t>
            </a:r>
            <a:r>
              <a:rPr lang="ru-RU" dirty="0" err="1"/>
              <a:t>загинули</a:t>
            </a:r>
            <a:r>
              <a:rPr lang="ru-RU" dirty="0"/>
              <a:t> 338 </a:t>
            </a:r>
            <a:r>
              <a:rPr lang="ru-RU" dirty="0" err="1"/>
              <a:t>людина</a:t>
            </a:r>
            <a:r>
              <a:rPr lang="ru-RU" dirty="0"/>
              <a:t>, </a:t>
            </a:r>
            <a:r>
              <a:rPr lang="ru-RU" dirty="0" err="1"/>
              <a:t>понад</a:t>
            </a:r>
            <a:r>
              <a:rPr lang="ru-RU" dirty="0"/>
              <a:t> 700 </a:t>
            </a:r>
            <a:r>
              <a:rPr lang="ru-RU" dirty="0" err="1"/>
              <a:t>кримінальних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поранені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6254044" cy="2736304"/>
          </a:xfrm>
        </p:spPr>
        <p:txBody>
          <a:bodyPr>
            <a:normAutofit/>
          </a:bodyPr>
          <a:lstStyle/>
          <a:p>
            <a:r>
              <a:rPr lang="uk-UA" dirty="0" smtClean="0"/>
              <a:t>Що буде далі, якщо ми не почнемо діяти і шукати рішення для цієї глобальної проблеми?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47664" y="1484784"/>
            <a:ext cx="6231467" cy="1309511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Це лише неповний перелік трагедій скоєних терористами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95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 smtClean="0"/>
              <a:t>класифікації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За </a:t>
            </a:r>
            <a:r>
              <a:rPr lang="ru-RU" b="1" dirty="0" smtClean="0"/>
              <a:t>сферою </a:t>
            </a:r>
            <a:r>
              <a:rPr lang="ru-RU" b="1" dirty="0" err="1"/>
              <a:t>громадського</a:t>
            </a:r>
            <a:r>
              <a:rPr lang="ru-RU" b="1" dirty="0"/>
              <a:t> </a:t>
            </a:r>
            <a:r>
              <a:rPr lang="ru-RU" b="1" dirty="0" err="1"/>
              <a:t>життя</a:t>
            </a:r>
            <a:r>
              <a:rPr lang="ru-RU" b="1" dirty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політичний</a:t>
            </a:r>
            <a:r>
              <a:rPr lang="ru-RU" dirty="0" smtClean="0"/>
              <a:t> </a:t>
            </a:r>
            <a:r>
              <a:rPr lang="ru-RU" dirty="0" err="1"/>
              <a:t>тероризм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соціальний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лівий</a:t>
            </a:r>
            <a:r>
              <a:rPr lang="ru-RU" dirty="0"/>
              <a:t>, </a:t>
            </a:r>
            <a:r>
              <a:rPr lang="ru-RU" dirty="0" err="1"/>
              <a:t>правий</a:t>
            </a:r>
            <a:r>
              <a:rPr lang="ru-RU" dirty="0"/>
              <a:t>);</a:t>
            </a:r>
          </a:p>
          <a:p>
            <a:pPr lvl="1"/>
            <a:r>
              <a:rPr lang="ru-RU" dirty="0" err="1" smtClean="0"/>
              <a:t>національний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територіально-сепаратистський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світоглядний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кримінальний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8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 smtClean="0"/>
              <a:t>класифікації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 </a:t>
            </a:r>
            <a:r>
              <a:rPr lang="ru-RU" b="1" dirty="0" err="1"/>
              <a:t>території</a:t>
            </a:r>
            <a:r>
              <a:rPr lang="ru-RU" b="1" dirty="0"/>
              <a:t> </a:t>
            </a:r>
            <a:r>
              <a:rPr lang="ru-RU" b="1" dirty="0" err="1"/>
              <a:t>розповсюдження</a:t>
            </a:r>
            <a:r>
              <a:rPr lang="ru-RU" b="1" dirty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внутрішній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міжнародний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державний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перевищення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апарату</a:t>
            </a:r>
            <a:r>
              <a:rPr lang="ru-RU" dirty="0"/>
              <a:t> примусу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власне</a:t>
            </a:r>
            <a:r>
              <a:rPr lang="ru-RU" dirty="0"/>
              <a:t> народу, для </a:t>
            </a:r>
            <a:r>
              <a:rPr lang="ru-RU" dirty="0" err="1"/>
              <a:t>придушення</a:t>
            </a:r>
            <a:r>
              <a:rPr lang="ru-RU" dirty="0"/>
              <a:t> </a:t>
            </a:r>
            <a:r>
              <a:rPr lang="ru-RU" dirty="0" err="1"/>
              <a:t>опозиції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924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 smtClean="0"/>
              <a:t>класифікації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988840"/>
            <a:ext cx="6196405" cy="4190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За </a:t>
            </a:r>
            <a:r>
              <a:rPr lang="ru-RU" b="1" dirty="0" err="1"/>
              <a:t>використовуваним</a:t>
            </a:r>
            <a:r>
              <a:rPr lang="ru-RU" b="1" dirty="0"/>
              <a:t> методам:</a:t>
            </a:r>
            <a:endParaRPr lang="ru-RU" dirty="0" smtClean="0"/>
          </a:p>
          <a:p>
            <a:pPr lvl="1"/>
            <a:r>
              <a:rPr lang="ru-RU" dirty="0" err="1" smtClean="0"/>
              <a:t>фізичний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психологічний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За </a:t>
            </a:r>
            <a:r>
              <a:rPr lang="ru-RU" b="1" dirty="0" err="1"/>
              <a:t>використовуваним</a:t>
            </a:r>
            <a:r>
              <a:rPr lang="ru-RU" b="1" dirty="0"/>
              <a:t> </a:t>
            </a:r>
            <a:r>
              <a:rPr lang="ru-RU" b="1" dirty="0" err="1"/>
              <a:t>засобам</a:t>
            </a:r>
            <a:r>
              <a:rPr lang="ru-RU" b="1" dirty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традиційний</a:t>
            </a:r>
            <a:r>
              <a:rPr lang="ru-RU" dirty="0" smtClean="0"/>
              <a:t> </a:t>
            </a:r>
            <a:r>
              <a:rPr lang="ru-RU" dirty="0"/>
              <a:t>(з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традиційних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насильства</a:t>
            </a:r>
            <a:r>
              <a:rPr lang="ru-RU" dirty="0"/>
              <a:t>);</a:t>
            </a:r>
          </a:p>
          <a:p>
            <a:pPr lvl="1"/>
            <a:r>
              <a:rPr lang="ru-RU" dirty="0" err="1" smtClean="0"/>
              <a:t>нетрадиційний</a:t>
            </a:r>
            <a:r>
              <a:rPr lang="ru-RU" dirty="0"/>
              <a:t>:</a:t>
            </a:r>
          </a:p>
          <a:p>
            <a:pPr lvl="2"/>
            <a:r>
              <a:rPr lang="ru-RU" dirty="0" err="1" smtClean="0"/>
              <a:t>ядерний</a:t>
            </a:r>
            <a:r>
              <a:rPr lang="ru-RU" dirty="0"/>
              <a:t>;</a:t>
            </a:r>
          </a:p>
          <a:p>
            <a:pPr lvl="2"/>
            <a:r>
              <a:rPr lang="ru-RU" dirty="0" err="1" smtClean="0"/>
              <a:t>біологічний</a:t>
            </a:r>
            <a:r>
              <a:rPr lang="ru-RU" dirty="0"/>
              <a:t>;</a:t>
            </a:r>
          </a:p>
          <a:p>
            <a:pPr lvl="2"/>
            <a:r>
              <a:rPr lang="ru-RU" dirty="0" err="1" smtClean="0"/>
              <a:t>хімічний</a:t>
            </a:r>
            <a:r>
              <a:rPr lang="ru-RU" dirty="0"/>
              <a:t>;</a:t>
            </a:r>
          </a:p>
          <a:p>
            <a:pPr lvl="2"/>
            <a:r>
              <a:rPr lang="ru-RU" dirty="0" err="1" smtClean="0"/>
              <a:t>комп'ютерний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кібертероризм</a:t>
            </a:r>
            <a:r>
              <a:rPr lang="ru-RU" dirty="0"/>
              <a:t>);</a:t>
            </a:r>
          </a:p>
          <a:p>
            <a:pPr lvl="2"/>
            <a:r>
              <a:rPr lang="ru-RU" dirty="0" err="1" smtClean="0"/>
              <a:t>космічний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4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Об'єктно-суб'єктний</a:t>
            </a:r>
            <a:r>
              <a:rPr lang="ru-RU" dirty="0"/>
              <a:t> </a:t>
            </a:r>
            <a:r>
              <a:rPr lang="ru-RU" dirty="0" smtClean="0"/>
              <a:t>склад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err="1"/>
              <a:t>Об'єктам</a:t>
            </a:r>
            <a:r>
              <a:rPr lang="ru-RU" i="1" dirty="0"/>
              <a:t> </a:t>
            </a:r>
            <a:r>
              <a:rPr lang="ru-RU" i="1" dirty="0" err="1"/>
              <a:t>терористичної</a:t>
            </a:r>
            <a:r>
              <a:rPr lang="ru-RU" i="1" dirty="0"/>
              <a:t> </a:t>
            </a:r>
            <a:r>
              <a:rPr lang="ru-RU" i="1" dirty="0" err="1"/>
              <a:t>діяльності</a:t>
            </a:r>
            <a:r>
              <a:rPr lang="ru-RU" i="1" dirty="0"/>
              <a:t> в силу </a:t>
            </a:r>
            <a:r>
              <a:rPr lang="ru-RU" i="1" dirty="0" err="1"/>
              <a:t>особливостей</a:t>
            </a:r>
            <a:r>
              <a:rPr lang="ru-RU" i="1" dirty="0"/>
              <a:t> </a:t>
            </a:r>
            <a:r>
              <a:rPr lang="ru-RU" i="1" dirty="0" err="1"/>
              <a:t>механізму</a:t>
            </a:r>
            <a:r>
              <a:rPr lang="ru-RU" i="1" dirty="0"/>
              <a:t> </a:t>
            </a:r>
            <a:r>
              <a:rPr lang="ru-RU" i="1" dirty="0" err="1"/>
              <a:t>її</a:t>
            </a:r>
            <a:r>
              <a:rPr lang="ru-RU" i="1" dirty="0"/>
              <a:t> </a:t>
            </a:r>
            <a:r>
              <a:rPr lang="ru-RU" i="1" dirty="0" err="1"/>
              <a:t>здійснення</a:t>
            </a:r>
            <a:r>
              <a:rPr lang="ru-RU" i="1" dirty="0"/>
              <a:t> </a:t>
            </a:r>
            <a:r>
              <a:rPr lang="ru-RU" i="1" dirty="0" err="1"/>
              <a:t>властива</a:t>
            </a:r>
            <a:r>
              <a:rPr lang="ru-RU" i="1" dirty="0"/>
              <a:t> </a:t>
            </a:r>
            <a:r>
              <a:rPr lang="ru-RU" i="1" dirty="0" err="1"/>
              <a:t>подвійна</a:t>
            </a:r>
            <a:r>
              <a:rPr lang="ru-RU" i="1" dirty="0"/>
              <a:t> природа,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дозволяє</a:t>
            </a:r>
            <a:r>
              <a:rPr lang="ru-RU" i="1" dirty="0"/>
              <a:t> </a:t>
            </a:r>
            <a:r>
              <a:rPr lang="ru-RU" i="1" dirty="0" err="1"/>
              <a:t>виділити</a:t>
            </a:r>
            <a:r>
              <a:rPr lang="ru-RU" i="1" dirty="0"/>
              <a:t> </a:t>
            </a:r>
            <a:r>
              <a:rPr lang="ru-RU" i="1" dirty="0" err="1"/>
              <a:t>дві</a:t>
            </a:r>
            <a:r>
              <a:rPr lang="ru-RU" i="1" dirty="0"/>
              <a:t> </a:t>
            </a:r>
            <a:r>
              <a:rPr lang="ru-RU" i="1" dirty="0" err="1"/>
              <a:t>їх</a:t>
            </a:r>
            <a:r>
              <a:rPr lang="ru-RU" i="1" dirty="0"/>
              <a:t> </a:t>
            </a:r>
            <a:r>
              <a:rPr lang="ru-RU" i="1" dirty="0" err="1"/>
              <a:t>основні</a:t>
            </a:r>
            <a:r>
              <a:rPr lang="ru-RU" i="1" dirty="0"/>
              <a:t> </a:t>
            </a:r>
            <a:r>
              <a:rPr lang="ru-RU" i="1" dirty="0" err="1"/>
              <a:t>групи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2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Перша група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Перша </a:t>
            </a:r>
            <a:r>
              <a:rPr lang="ru-RU" b="1" dirty="0" err="1"/>
              <a:t>група</a:t>
            </a:r>
            <a:r>
              <a:rPr lang="ru-RU" b="1" dirty="0"/>
              <a:t> - </a:t>
            </a:r>
            <a:r>
              <a:rPr lang="ru-RU" b="1" dirty="0" err="1"/>
              <a:t>загальні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посягань</a:t>
            </a:r>
            <a:r>
              <a:rPr lang="ru-RU" b="1" dirty="0"/>
              <a:t>, </a:t>
            </a:r>
            <a:r>
              <a:rPr lang="ru-RU" b="1" dirty="0" err="1"/>
              <a:t>щодо</a:t>
            </a:r>
            <a:r>
              <a:rPr lang="ru-RU" b="1" dirty="0"/>
              <a:t> </a:t>
            </a:r>
            <a:r>
              <a:rPr lang="ru-RU" b="1" dirty="0" err="1"/>
              <a:t>яких</a:t>
            </a:r>
            <a:r>
              <a:rPr lang="ru-RU" b="1" dirty="0"/>
              <a:t> </a:t>
            </a:r>
            <a:r>
              <a:rPr lang="ru-RU" b="1" dirty="0" err="1"/>
              <a:t>висуваються</a:t>
            </a:r>
            <a:r>
              <a:rPr lang="ru-RU" b="1" dirty="0"/>
              <a:t> </a:t>
            </a:r>
            <a:r>
              <a:rPr lang="ru-RU" b="1" dirty="0" err="1"/>
              <a:t>цілі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ослаблення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знищення</a:t>
            </a:r>
            <a:r>
              <a:rPr lang="ru-RU" b="1" dirty="0"/>
              <a:t>;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ослаблення</a:t>
            </a:r>
            <a:r>
              <a:rPr lang="ru-RU" b="1" dirty="0"/>
              <a:t> і </a:t>
            </a:r>
            <a:r>
              <a:rPr lang="ru-RU" b="1" dirty="0" err="1"/>
              <a:t>підриву</a:t>
            </a:r>
            <a:r>
              <a:rPr lang="ru-RU" b="1" dirty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внутрішня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зовнішня</a:t>
            </a:r>
            <a:r>
              <a:rPr lang="ru-RU" dirty="0"/>
              <a:t> </a:t>
            </a:r>
            <a:r>
              <a:rPr lang="ru-RU" dirty="0" err="1"/>
              <a:t>безпека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міжнародні</a:t>
            </a:r>
            <a:r>
              <a:rPr lang="ru-RU" dirty="0"/>
              <a:t> </a:t>
            </a:r>
            <a:r>
              <a:rPr lang="ru-RU" dirty="0" err="1"/>
              <a:t>зв'язки</a:t>
            </a:r>
            <a:r>
              <a:rPr lang="ru-RU" dirty="0"/>
              <a:t>, </a:t>
            </a:r>
            <a:r>
              <a:rPr lang="ru-RU" dirty="0" err="1"/>
              <a:t>позиції</a:t>
            </a:r>
            <a:r>
              <a:rPr lang="ru-RU" dirty="0"/>
              <a:t> і </a:t>
            </a:r>
            <a:r>
              <a:rPr lang="ru-RU" dirty="0" err="1"/>
              <a:t>інтереси</a:t>
            </a:r>
            <a:r>
              <a:rPr lang="ru-RU" dirty="0"/>
              <a:t>, </a:t>
            </a:r>
            <a:r>
              <a:rPr lang="ru-RU" dirty="0" err="1"/>
              <a:t>суверенітет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основи</a:t>
            </a:r>
            <a:r>
              <a:rPr lang="ru-RU" dirty="0" smtClean="0"/>
              <a:t> </a:t>
            </a:r>
            <a:r>
              <a:rPr lang="ru-RU" dirty="0" err="1"/>
              <a:t>суспільного</a:t>
            </a:r>
            <a:r>
              <a:rPr lang="ru-RU" dirty="0"/>
              <a:t> ладу, </a:t>
            </a:r>
            <a:r>
              <a:rPr lang="ru-RU" dirty="0" err="1"/>
              <a:t>політична</a:t>
            </a:r>
            <a:r>
              <a:rPr lang="ru-RU" dirty="0"/>
              <a:t> </a:t>
            </a:r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, </a:t>
            </a:r>
            <a:r>
              <a:rPr lang="ru-RU" dirty="0" err="1"/>
              <a:t>державна</a:t>
            </a:r>
            <a:r>
              <a:rPr lang="ru-RU" dirty="0"/>
              <a:t> </a:t>
            </a:r>
            <a:r>
              <a:rPr lang="ru-RU" dirty="0" err="1"/>
              <a:t>влада</a:t>
            </a:r>
            <a:r>
              <a:rPr lang="ru-RU" dirty="0"/>
              <a:t> та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інститути</a:t>
            </a:r>
            <a:r>
              <a:rPr lang="ru-RU" dirty="0"/>
              <a:t>, </a:t>
            </a:r>
            <a:r>
              <a:rPr lang="ru-RU" dirty="0" err="1"/>
              <a:t>безпека</a:t>
            </a:r>
            <a:r>
              <a:rPr lang="ru-RU" dirty="0"/>
              <a:t> </a:t>
            </a:r>
            <a:r>
              <a:rPr lang="ru-RU" dirty="0" err="1"/>
              <a:t>громадян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Друга група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Друга </a:t>
            </a:r>
            <a:r>
              <a:rPr lang="ru-RU" b="1" dirty="0" err="1"/>
              <a:t>група</a:t>
            </a:r>
            <a:r>
              <a:rPr lang="ru-RU" b="1" dirty="0"/>
              <a:t> - </a:t>
            </a:r>
            <a:r>
              <a:rPr lang="ru-RU" b="1" dirty="0" err="1"/>
              <a:t>безпека</a:t>
            </a:r>
            <a:r>
              <a:rPr lang="ru-RU" b="1" dirty="0"/>
              <a:t> людей і </a:t>
            </a:r>
            <a:r>
              <a:rPr lang="ru-RU" b="1" dirty="0" err="1"/>
              <a:t>різних</a:t>
            </a:r>
            <a:r>
              <a:rPr lang="ru-RU" b="1" dirty="0"/>
              <a:t> </a:t>
            </a:r>
            <a:r>
              <a:rPr lang="ru-RU" b="1" dirty="0" err="1"/>
              <a:t>матеріальних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;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/>
              <a:t>безпосереднього</a:t>
            </a:r>
            <a:r>
              <a:rPr lang="ru-RU" b="1" dirty="0"/>
              <a:t> </a:t>
            </a:r>
            <a:r>
              <a:rPr lang="ru-RU" b="1" dirty="0" err="1"/>
              <a:t>насильницького</a:t>
            </a:r>
            <a:r>
              <a:rPr lang="ru-RU" b="1" dirty="0"/>
              <a:t> (</a:t>
            </a:r>
            <a:r>
              <a:rPr lang="ru-RU" b="1" dirty="0" err="1"/>
              <a:t>терористичного</a:t>
            </a:r>
            <a:r>
              <a:rPr lang="ru-RU" b="1" dirty="0"/>
              <a:t>) </a:t>
            </a:r>
            <a:r>
              <a:rPr lang="ru-RU" b="1" dirty="0" err="1"/>
              <a:t>впливу</a:t>
            </a:r>
            <a:r>
              <a:rPr lang="ru-RU" b="1" dirty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життя</a:t>
            </a:r>
            <a:r>
              <a:rPr lang="ru-RU" dirty="0"/>
              <a:t>, </a:t>
            </a:r>
            <a:r>
              <a:rPr lang="ru-RU" dirty="0" err="1"/>
              <a:t>здоров'я</a:t>
            </a:r>
            <a:r>
              <a:rPr lang="ru-RU" dirty="0"/>
              <a:t>, свобода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персонально </a:t>
            </a:r>
            <a:r>
              <a:rPr lang="ru-RU" dirty="0" err="1"/>
              <a:t>невизначених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;</a:t>
            </a:r>
          </a:p>
          <a:p>
            <a:pPr lvl="1"/>
            <a:r>
              <a:rPr lang="ru-RU" dirty="0" err="1" smtClean="0"/>
              <a:t>нормальне</a:t>
            </a:r>
            <a:r>
              <a:rPr lang="ru-RU" dirty="0" smtClean="0"/>
              <a:t> </a:t>
            </a:r>
            <a:r>
              <a:rPr lang="ru-RU" dirty="0" err="1"/>
              <a:t>функціонування</a:t>
            </a:r>
            <a:r>
              <a:rPr lang="ru-RU" dirty="0"/>
              <a:t> і </a:t>
            </a:r>
            <a:r>
              <a:rPr lang="ru-RU" dirty="0" err="1"/>
              <a:t>фізична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тих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 та </a:t>
            </a:r>
            <a:r>
              <a:rPr lang="ru-RU" dirty="0" err="1"/>
              <a:t>споруд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6267" y="1268760"/>
            <a:ext cx="6231467" cy="3766085"/>
          </a:xfrm>
        </p:spPr>
        <p:txBody>
          <a:bodyPr>
            <a:normAutofit/>
          </a:bodyPr>
          <a:lstStyle/>
          <a:p>
            <a:r>
              <a:rPr lang="ru-RU" sz="2400" i="1" dirty="0" err="1"/>
              <a:t>Застосовуючи</a:t>
            </a:r>
            <a:r>
              <a:rPr lang="ru-RU" sz="2400" i="1" dirty="0"/>
              <a:t> </a:t>
            </a:r>
            <a:r>
              <a:rPr lang="ru-RU" sz="2400" i="1" dirty="0" err="1"/>
              <a:t>різним</a:t>
            </a:r>
            <a:r>
              <a:rPr lang="ru-RU" sz="2400" i="1" dirty="0"/>
              <a:t> чином, </a:t>
            </a:r>
            <a:r>
              <a:rPr lang="ru-RU" sz="2400" i="1" dirty="0" err="1"/>
              <a:t>насильство</a:t>
            </a:r>
            <a:r>
              <a:rPr lang="ru-RU" sz="2400" i="1" dirty="0"/>
              <a:t> </a:t>
            </a:r>
            <a:r>
              <a:rPr lang="ru-RU" sz="2400" i="1" dirty="0" err="1"/>
              <a:t>або</a:t>
            </a:r>
            <a:r>
              <a:rPr lang="ru-RU" sz="2400" i="1" dirty="0"/>
              <a:t> </a:t>
            </a:r>
            <a:r>
              <a:rPr lang="ru-RU" sz="2400" i="1" dirty="0" err="1"/>
              <a:t>погрожуючи</a:t>
            </a:r>
            <a:r>
              <a:rPr lang="ru-RU" sz="2400" i="1" dirty="0"/>
              <a:t> </a:t>
            </a:r>
            <a:r>
              <a:rPr lang="ru-RU" sz="2400" i="1" dirty="0" err="1"/>
              <a:t>застосувати</a:t>
            </a:r>
            <a:r>
              <a:rPr lang="ru-RU" sz="2400" i="1" dirty="0"/>
              <a:t> </a:t>
            </a:r>
            <a:r>
              <a:rPr lang="ru-RU" sz="2400" i="1" dirty="0" err="1"/>
              <a:t>його</a:t>
            </a:r>
            <a:r>
              <a:rPr lang="ru-RU" sz="2400" i="1" dirty="0"/>
              <a:t> по </a:t>
            </a:r>
            <a:r>
              <a:rPr lang="ru-RU" sz="2400" i="1" dirty="0" err="1"/>
              <a:t>відношенню</a:t>
            </a:r>
            <a:r>
              <a:rPr lang="ru-RU" sz="2400" i="1" dirty="0"/>
              <a:t> до </a:t>
            </a:r>
            <a:r>
              <a:rPr lang="ru-RU" sz="2400" i="1" dirty="0" err="1"/>
              <a:t>осіб</a:t>
            </a:r>
            <a:r>
              <a:rPr lang="ru-RU" sz="2400" i="1" dirty="0"/>
              <a:t> </a:t>
            </a:r>
            <a:r>
              <a:rPr lang="ru-RU" sz="2400" i="1" dirty="0" err="1"/>
              <a:t>або</a:t>
            </a:r>
            <a:r>
              <a:rPr lang="ru-RU" sz="2400" i="1" dirty="0"/>
              <a:t> </a:t>
            </a:r>
            <a:r>
              <a:rPr lang="ru-RU" sz="2400" i="1" dirty="0" err="1"/>
              <a:t>конкретним</a:t>
            </a:r>
            <a:r>
              <a:rPr lang="ru-RU" sz="2400" i="1" dirty="0"/>
              <a:t> </a:t>
            </a:r>
            <a:r>
              <a:rPr lang="ru-RU" sz="2400" i="1" dirty="0" err="1"/>
              <a:t>матеріальним</a:t>
            </a:r>
            <a:r>
              <a:rPr lang="ru-RU" sz="2400" i="1" dirty="0"/>
              <a:t> </a:t>
            </a:r>
            <a:r>
              <a:rPr lang="ru-RU" sz="2400" i="1" dirty="0" err="1"/>
              <a:t>об'єктам</a:t>
            </a:r>
            <a:r>
              <a:rPr lang="ru-RU" sz="2400" i="1" dirty="0"/>
              <a:t>, </a:t>
            </a:r>
            <a:r>
              <a:rPr lang="ru-RU" sz="2400" i="1" dirty="0" err="1"/>
              <a:t>терористичні</a:t>
            </a:r>
            <a:r>
              <a:rPr lang="ru-RU" sz="2400" i="1" dirty="0"/>
              <a:t> </a:t>
            </a:r>
            <a:r>
              <a:rPr lang="ru-RU" sz="2400" i="1" dirty="0" err="1"/>
              <a:t>організації</a:t>
            </a:r>
            <a:r>
              <a:rPr lang="ru-RU" sz="2400" i="1" dirty="0"/>
              <a:t>, в </a:t>
            </a:r>
            <a:r>
              <a:rPr lang="ru-RU" sz="2400" i="1" dirty="0" err="1"/>
              <a:t>кінцевому</a:t>
            </a:r>
            <a:r>
              <a:rPr lang="ru-RU" sz="2400" i="1" dirty="0"/>
              <a:t> </a:t>
            </a:r>
            <a:r>
              <a:rPr lang="ru-RU" sz="2400" i="1" dirty="0" err="1"/>
              <a:t>рахунку</a:t>
            </a:r>
            <a:r>
              <a:rPr lang="ru-RU" sz="2400" i="1" dirty="0"/>
              <a:t>, </a:t>
            </a:r>
            <a:r>
              <a:rPr lang="ru-RU" sz="2400" i="1" dirty="0" err="1"/>
              <a:t>розраховують</a:t>
            </a:r>
            <a:r>
              <a:rPr lang="ru-RU" sz="2400" i="1" dirty="0"/>
              <a:t> на </a:t>
            </a:r>
            <a:r>
              <a:rPr lang="ru-RU" sz="2400" i="1" dirty="0" err="1"/>
              <a:t>досягнення</a:t>
            </a:r>
            <a:r>
              <a:rPr lang="ru-RU" sz="2400" i="1" dirty="0"/>
              <a:t> </a:t>
            </a:r>
            <a:r>
              <a:rPr lang="ru-RU" sz="2400" i="1" dirty="0" err="1"/>
              <a:t>висунутих</a:t>
            </a:r>
            <a:r>
              <a:rPr lang="ru-RU" sz="2400" i="1" dirty="0"/>
              <a:t> ними </a:t>
            </a:r>
            <a:r>
              <a:rPr lang="ru-RU" sz="2400" i="1" dirty="0" err="1"/>
              <a:t>цілей</a:t>
            </a:r>
            <a:r>
              <a:rPr lang="ru-RU" sz="2400" i="1" dirty="0"/>
              <a:t> і </a:t>
            </a:r>
            <a:r>
              <a:rPr lang="ru-RU" sz="2400" i="1" dirty="0" err="1"/>
              <a:t>завдань</a:t>
            </a:r>
            <a:r>
              <a:rPr lang="ru-RU" sz="2400" i="1" dirty="0"/>
              <a:t> </a:t>
            </a:r>
            <a:r>
              <a:rPr lang="ru-RU" sz="2400" i="1" dirty="0" err="1"/>
              <a:t>ослаблення</a:t>
            </a:r>
            <a:r>
              <a:rPr lang="ru-RU" sz="2400" i="1" dirty="0"/>
              <a:t> та </a:t>
            </a:r>
            <a:r>
              <a:rPr lang="ru-RU" sz="2400" i="1" dirty="0" err="1"/>
              <a:t>підриву</a:t>
            </a:r>
            <a:r>
              <a:rPr lang="ru-RU" sz="2400" i="1" dirty="0"/>
              <a:t> </a:t>
            </a:r>
            <a:r>
              <a:rPr lang="ru-RU" sz="2400" i="1" dirty="0" err="1"/>
              <a:t>загальних</a:t>
            </a:r>
            <a:r>
              <a:rPr lang="ru-RU" sz="2400" i="1" dirty="0"/>
              <a:t> </a:t>
            </a:r>
            <a:r>
              <a:rPr lang="ru-RU" sz="2400" i="1" dirty="0" err="1"/>
              <a:t>об'єктів</a:t>
            </a:r>
            <a:r>
              <a:rPr lang="ru-RU" sz="2400" i="1" dirty="0"/>
              <a:t> </a:t>
            </a:r>
            <a:r>
              <a:rPr lang="ru-RU" sz="2400" i="1" dirty="0" err="1"/>
              <a:t>тероризму</a:t>
            </a:r>
            <a:r>
              <a:rPr lang="ru-RU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100</TotalTime>
  <Words>1746</Words>
  <Application>Microsoft Office PowerPoint</Application>
  <PresentationFormat>Экран (4:3)</PresentationFormat>
  <Paragraphs>132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Кнопка</vt:lpstr>
      <vt:lpstr> Міжнародний тероризм як глобальна проблема сучасності</vt:lpstr>
      <vt:lpstr>Сутність тероризму. Визначення</vt:lpstr>
      <vt:lpstr>Варіанти класифікації</vt:lpstr>
      <vt:lpstr>Варіанти класифікації</vt:lpstr>
      <vt:lpstr>Варіанти класифікації</vt:lpstr>
      <vt:lpstr>Об'єктно-суб'єктний склад</vt:lpstr>
      <vt:lpstr>Перша група</vt:lpstr>
      <vt:lpstr>Друга група</vt:lpstr>
      <vt:lpstr>Презентация PowerPoint</vt:lpstr>
      <vt:lpstr>Суб’єкти, об’єкти</vt:lpstr>
      <vt:lpstr>Цілі, методи, засоби.</vt:lpstr>
      <vt:lpstr>Внутрішньополітичні цілі</vt:lpstr>
      <vt:lpstr>Зовнішньополітичні цілі</vt:lpstr>
      <vt:lpstr>Іноді мети тероризму поділяють на основні та можливі</vt:lpstr>
      <vt:lpstr>Методи терористичної діяльності</vt:lpstr>
      <vt:lpstr>Засоби</vt:lpstr>
      <vt:lpstr>Основні тенденції сучасного тероризму.</vt:lpstr>
      <vt:lpstr>Презентация PowerPoint</vt:lpstr>
      <vt:lpstr>Чи є тероризм глобальною проблемою?</vt:lpstr>
      <vt:lpstr>Друга ознака</vt:lpstr>
      <vt:lpstr>Третя ознака</vt:lpstr>
      <vt:lpstr>Перша ознака</vt:lpstr>
      <vt:lpstr>Перша ознака</vt:lpstr>
      <vt:lpstr>Перша ознака</vt:lpstr>
      <vt:lpstr>Що буде далі, якщо ми не почнемо діяти і шукати рішення для цієї глобальної проблеми?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Міжнародний тероризм як глобальна проблема сучасності</dc:title>
  <dc:creator>Machine</dc:creator>
  <cp:lastModifiedBy>Machine</cp:lastModifiedBy>
  <cp:revision>6</cp:revision>
  <dcterms:created xsi:type="dcterms:W3CDTF">2017-05-28T18:31:42Z</dcterms:created>
  <dcterms:modified xsi:type="dcterms:W3CDTF">2017-05-28T20:12:22Z</dcterms:modified>
</cp:coreProperties>
</file>