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46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6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1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4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5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6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8406F4-347F-465A-8D49-87A018B19EC9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0C4080-9BF7-41EC-81EB-502FA4D1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mlab.ie.cuhk.edu.hk/resources/deep_learning/overview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 smtClean="0"/>
              <a:t>Introduction </a:t>
            </a:r>
            <a:r>
              <a:rPr lang="en-US" altLang="zh-CN" sz="7200" dirty="0" smtClean="0"/>
              <a:t>to Deep Learning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——</a:t>
            </a:r>
            <a:r>
              <a:rPr lang="zh-CN" altLang="en-US" dirty="0" smtClean="0"/>
              <a:t>陈汝丹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4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一个方向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个特点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三种学习模型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四</a:t>
            </a:r>
            <a:r>
              <a:rPr lang="zh-CN" altLang="en-US" dirty="0" smtClean="0"/>
              <a:t>个大牛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五</a:t>
            </a:r>
            <a:r>
              <a:rPr lang="zh-CN" altLang="en-US" dirty="0" smtClean="0"/>
              <a:t>个应用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六</a:t>
            </a:r>
            <a:r>
              <a:rPr lang="zh-CN" altLang="en-US" dirty="0" smtClean="0"/>
              <a:t>个方向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一个方向（背景）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Deep Learning</a:t>
            </a:r>
            <a:r>
              <a:rPr lang="zh-CN" altLang="en-US" dirty="0" smtClean="0"/>
              <a:t>是机器学习的一个新的分支，由人工神经网络发展而来，受到计算机运算速率（制约？），从而一直没有得到充分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研究与</a:t>
            </a:r>
            <a:r>
              <a:rPr lang="zh-CN" altLang="en-US" dirty="0" smtClean="0"/>
              <a:t>推广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年，一直致力于深度学习研究的</a:t>
            </a:r>
            <a:r>
              <a:rPr lang="en-US" altLang="zh-CN" dirty="0" smtClean="0"/>
              <a:t>Geoffrey E. Hinton</a:t>
            </a:r>
            <a:r>
              <a:rPr lang="zh-CN" altLang="en-US" dirty="0" smtClean="0"/>
              <a:t>发表了题为</a:t>
            </a:r>
            <a:r>
              <a:rPr lang="en-US" altLang="zh-CN" dirty="0"/>
              <a:t>《A fast learning algorithm for deep belief nets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的文章，提出了基于玻尔兹曼机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DBN</a:t>
            </a:r>
            <a:r>
              <a:rPr lang="zh-CN" altLang="en-US" dirty="0" smtClean="0"/>
              <a:t>网络，同年，</a:t>
            </a:r>
            <a:r>
              <a:rPr lang="en-US" altLang="zh-CN" dirty="0" err="1" smtClean="0"/>
              <a:t>Yoshua</a:t>
            </a:r>
            <a:r>
              <a:rPr lang="en-US" altLang="zh-CN" dirty="0"/>
              <a:t> </a:t>
            </a:r>
            <a:r>
              <a:rPr lang="en-US" altLang="zh-CN" dirty="0" err="1" smtClean="0"/>
              <a:t>Bengio</a:t>
            </a:r>
            <a:r>
              <a:rPr lang="zh-CN" altLang="en-US" dirty="0" smtClean="0"/>
              <a:t>发表了题为</a:t>
            </a:r>
            <a:r>
              <a:rPr lang="en-US" altLang="zh-CN" dirty="0" smtClean="0"/>
              <a:t>《Greedy Layer-wise Training of Deep Networks》</a:t>
            </a:r>
            <a:r>
              <a:rPr lang="zh-CN" altLang="en-US" dirty="0" smtClean="0"/>
              <a:t>验证了</a:t>
            </a:r>
            <a:r>
              <a:rPr lang="en-US" altLang="zh-CN" dirty="0" smtClean="0"/>
              <a:t>DBN</a:t>
            </a:r>
            <a:r>
              <a:rPr lang="zh-CN" altLang="en-US" dirty="0" smtClean="0"/>
              <a:t>架构并讨论了</a:t>
            </a:r>
            <a:r>
              <a:rPr lang="en-US" altLang="zh-CN" dirty="0" smtClean="0"/>
              <a:t>Auto-encoder</a:t>
            </a:r>
            <a:r>
              <a:rPr lang="zh-CN" altLang="en-US" dirty="0" smtClean="0"/>
              <a:t>作为单层构成深层的性能。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此后，深度学习开始蓬勃发展。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7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两个特点（原理与基本思想）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深度学习有别于其他算法的地方在于两个显著的特点：深层结构与无监督。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深层结构也就是</a:t>
            </a:r>
            <a:r>
              <a:rPr lang="en-US" altLang="zh-CN" dirty="0" smtClean="0"/>
              <a:t>Layer-wise</a:t>
            </a:r>
            <a:r>
              <a:rPr lang="zh-CN" altLang="en-US" dirty="0" smtClean="0"/>
              <a:t>，每一层的输出作为下一层的输入，层与层之间模型结构类似，然而每一层能够提取不同的特征，层次越高，提取出来的特征越是抽象。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无</a:t>
            </a:r>
            <a:r>
              <a:rPr lang="zh-CN" altLang="en-US" dirty="0" smtClean="0"/>
              <a:t>监督则是</a:t>
            </a:r>
            <a:r>
              <a:rPr lang="en-US" altLang="zh-CN" dirty="0" smtClean="0"/>
              <a:t>unsupervised pre-training</a:t>
            </a:r>
            <a:r>
              <a:rPr lang="zh-CN" altLang="en-US" dirty="0" smtClean="0"/>
              <a:t>，这个结构实际上相当于将输入的原始数据做了新的表达，这个过程是无监督的。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0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三种学习模型（案例）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RBM</a:t>
            </a:r>
            <a:r>
              <a:rPr lang="zh-CN" altLang="en-US" dirty="0" smtClean="0"/>
              <a:t>（受限玻尔兹曼机），它是</a:t>
            </a:r>
            <a:r>
              <a:rPr lang="en-US" altLang="zh-CN" dirty="0" smtClean="0"/>
              <a:t>Geoffrey </a:t>
            </a:r>
            <a:r>
              <a:rPr lang="en-US" altLang="zh-CN" dirty="0" err="1" smtClean="0"/>
              <a:t>E.Hinton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年提出的无监督模型，基于能量模型来构造无监督算法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Convolutional Neural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（卷积神经网络），它提出了</a:t>
            </a:r>
            <a:r>
              <a:rPr lang="en-US" altLang="zh-CN" dirty="0" smtClean="0"/>
              <a:t>receptive field</a:t>
            </a:r>
            <a:r>
              <a:rPr lang="zh-CN" altLang="en-US" dirty="0" smtClean="0"/>
              <a:t>（感知区域）的概念，希望通过模拟人的神经元产生信号的方式来构造模型。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Auto-encoder</a:t>
            </a:r>
            <a:r>
              <a:rPr lang="zh-CN" altLang="en-US" dirty="0" smtClean="0"/>
              <a:t>（自动编码器</a:t>
            </a:r>
            <a:r>
              <a:rPr lang="zh-CN" altLang="en-US" dirty="0" smtClean="0"/>
              <a:t>），它的目标是学习输入的另一种表达，并能还原成原始输入。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四个大牛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Geoffrey E. </a:t>
            </a:r>
            <a:r>
              <a:rPr lang="en-US" altLang="zh-CN" dirty="0" smtClean="0"/>
              <a:t>Hinton</a:t>
            </a:r>
            <a:r>
              <a:rPr lang="zh-CN" altLang="en-US" dirty="0" smtClean="0"/>
              <a:t>，发明了玻尔兹曼机，多伦多大学教授，后加入</a:t>
            </a:r>
            <a:r>
              <a:rPr lang="en-US" altLang="zh-CN" dirty="0"/>
              <a:t>G</a:t>
            </a:r>
            <a:r>
              <a:rPr lang="en-US" altLang="zh-CN" dirty="0" smtClean="0"/>
              <a:t>oogle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Yoshua</a:t>
            </a:r>
            <a:r>
              <a:rPr lang="en-US" altLang="zh-CN" dirty="0"/>
              <a:t> </a:t>
            </a:r>
            <a:r>
              <a:rPr lang="en-US" altLang="zh-CN" dirty="0" err="1" smtClean="0"/>
              <a:t>Bengio</a:t>
            </a:r>
            <a:r>
              <a:rPr lang="zh-CN" altLang="en-US" dirty="0" smtClean="0"/>
              <a:t>，提出了卷积神经网络，</a:t>
            </a:r>
            <a:r>
              <a:rPr lang="zh-CN" altLang="zh-CN" dirty="0"/>
              <a:t>蒙特利尔</a:t>
            </a:r>
            <a:r>
              <a:rPr lang="zh-CN" altLang="zh-CN" dirty="0" smtClean="0"/>
              <a:t>大学</a:t>
            </a:r>
            <a:r>
              <a:rPr lang="zh-CN" altLang="en-US" dirty="0" smtClean="0"/>
              <a:t>教授。</a:t>
            </a:r>
            <a:endParaRPr lang="en-US" altLang="zh-CN" dirty="0" smtClean="0"/>
          </a:p>
          <a:p>
            <a:r>
              <a:rPr lang="en-US" altLang="zh-CN" dirty="0" err="1"/>
              <a:t>Yann</a:t>
            </a:r>
            <a:r>
              <a:rPr lang="en-US" altLang="zh-CN" dirty="0"/>
              <a:t> </a:t>
            </a:r>
            <a:r>
              <a:rPr lang="en-US" altLang="zh-CN" dirty="0" err="1" smtClean="0"/>
              <a:t>LeCun</a:t>
            </a:r>
            <a:r>
              <a:rPr lang="zh-CN" altLang="en-US" dirty="0" smtClean="0"/>
              <a:t>，提出了反向传播算法，加入</a:t>
            </a:r>
            <a:r>
              <a:rPr lang="en-US" altLang="zh-CN" dirty="0"/>
              <a:t>F</a:t>
            </a:r>
            <a:r>
              <a:rPr lang="en-US" altLang="zh-CN" dirty="0" smtClean="0"/>
              <a:t>acebook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Andrew Ng</a:t>
            </a:r>
            <a:r>
              <a:rPr lang="zh-CN" altLang="en-US" dirty="0" smtClean="0"/>
              <a:t>，斯坦福大学副教授，</a:t>
            </a:r>
            <a:r>
              <a:rPr lang="en-US" altLang="zh-CN" dirty="0" err="1" smtClean="0"/>
              <a:t>coursera</a:t>
            </a:r>
            <a:r>
              <a:rPr lang="zh-CN" altLang="en-US" dirty="0" smtClean="0"/>
              <a:t>联合创始人，在</a:t>
            </a:r>
            <a:r>
              <a:rPr lang="zh-CN" altLang="en-US" dirty="0" smtClean="0"/>
              <a:t>机器人领域很杰出，其导师是机器学习和人工智能领域的著名学者</a:t>
            </a:r>
            <a:r>
              <a:rPr lang="en-US" altLang="zh-CN" dirty="0"/>
              <a:t>Michael I. </a:t>
            </a:r>
            <a:r>
              <a:rPr lang="en-US" altLang="zh-CN" dirty="0" smtClean="0"/>
              <a:t>Jordan</a:t>
            </a:r>
            <a:r>
              <a:rPr lang="zh-CN" altLang="en-US" dirty="0" smtClean="0"/>
              <a:t>。目前加入</a:t>
            </a:r>
            <a:r>
              <a:rPr lang="en-US" altLang="zh-CN" dirty="0" err="1" smtClean="0"/>
              <a:t>Baidu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6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五</a:t>
            </a:r>
            <a:r>
              <a:rPr lang="zh-CN" altLang="en-US" smtClean="0"/>
              <a:t>个应用（应用）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深度学习发展到现在已经产生了许多应用，在此选取了几个有代表性的。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图像识别方面：</a:t>
            </a:r>
            <a:r>
              <a:rPr lang="en-US" altLang="zh-CN" dirty="0" smtClean="0"/>
              <a:t>Google+ photo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，百度识图，谷歌街景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语音识别方面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苹果公司的</a:t>
            </a:r>
            <a:r>
              <a:rPr lang="en-US" altLang="zh-CN" dirty="0" smtClean="0"/>
              <a:t>Siri</a:t>
            </a:r>
            <a:r>
              <a:rPr lang="zh-CN" altLang="en-US" dirty="0" smtClean="0"/>
              <a:t>语音助手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NLP</a:t>
            </a:r>
            <a:r>
              <a:rPr lang="zh-CN" altLang="en-US" dirty="0" smtClean="0"/>
              <a:t>方面：微软的智能聊天机器人“小冰”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867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六个方向（未来方向）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深度学习将会渗入生活的方方面面，因而选取一些可能的发展方向。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家用</a:t>
            </a:r>
            <a:r>
              <a:rPr lang="zh-CN" altLang="en-US" dirty="0" smtClean="0"/>
              <a:t>智能机器人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计算机视觉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语音识别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人</a:t>
            </a:r>
            <a:r>
              <a:rPr lang="zh-CN" altLang="en-US" dirty="0" smtClean="0"/>
              <a:t>脸识别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生物研究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推荐系统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Hinton G, </a:t>
            </a:r>
            <a:r>
              <a:rPr lang="en-US" altLang="zh-CN" dirty="0" err="1"/>
              <a:t>Osindero</a:t>
            </a:r>
            <a:r>
              <a:rPr lang="en-US" altLang="zh-CN" dirty="0"/>
              <a:t> S, </a:t>
            </a:r>
            <a:r>
              <a:rPr lang="en-US" altLang="zh-CN" dirty="0" err="1"/>
              <a:t>Teh</a:t>
            </a:r>
            <a:r>
              <a:rPr lang="en-US" altLang="zh-CN" dirty="0"/>
              <a:t> Y W. A fast learning algorithm for deep belief nets[J]. Neural computation, 2006, 18(7): 1527-1554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Bengio</a:t>
            </a:r>
            <a:r>
              <a:rPr lang="en-US" altLang="zh-CN" dirty="0"/>
              <a:t> Y, </a:t>
            </a:r>
            <a:r>
              <a:rPr lang="en-US" altLang="zh-CN" dirty="0" err="1"/>
              <a:t>Lamblin</a:t>
            </a:r>
            <a:r>
              <a:rPr lang="en-US" altLang="zh-CN" dirty="0"/>
              <a:t> P, </a:t>
            </a:r>
            <a:r>
              <a:rPr lang="en-US" altLang="zh-CN" dirty="0" err="1"/>
              <a:t>Popovici</a:t>
            </a:r>
            <a:r>
              <a:rPr lang="en-US" altLang="zh-CN" dirty="0"/>
              <a:t> D, et al. Greedy layer-wise training of deep networks[J]. Advances in neural information processing systems, 2007, 19: 153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mmlab.ie.cuhk.edu.hk/resources/deep_learning/overview.pdf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Bengio</a:t>
            </a:r>
            <a:r>
              <a:rPr lang="en-US" altLang="zh-CN" dirty="0"/>
              <a:t> Y. Learning deep architectures for AI[J]. Foundations and trends® in Machine Learning, 2009, 2(1): 1-127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LeCun</a:t>
            </a:r>
            <a:r>
              <a:rPr lang="en-US" altLang="zh-CN" dirty="0"/>
              <a:t> Y, </a:t>
            </a:r>
            <a:r>
              <a:rPr lang="en-US" altLang="zh-CN" dirty="0" err="1"/>
              <a:t>Bottou</a:t>
            </a:r>
            <a:r>
              <a:rPr lang="en-US" altLang="zh-CN" dirty="0"/>
              <a:t> L, </a:t>
            </a:r>
            <a:r>
              <a:rPr lang="en-US" altLang="zh-CN" dirty="0" err="1"/>
              <a:t>Bengio</a:t>
            </a:r>
            <a:r>
              <a:rPr lang="en-US" altLang="zh-CN" dirty="0"/>
              <a:t> Y, et al. Gradient-based learning applied to document recognition[J]. Proceedings of the IEEE, 1998, 86(11): 2278-2324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http://www.iro.umontreal.ca/~bengioy/talks/scaling-up-ICML-big-data-workshop-25Jun2014.pdf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22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751</TotalTime>
  <Words>558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方正姚体</vt:lpstr>
      <vt:lpstr>Wingdings</vt:lpstr>
      <vt:lpstr>木头类型</vt:lpstr>
      <vt:lpstr>Introduction to Deep Learning</vt:lpstr>
      <vt:lpstr>目录</vt:lpstr>
      <vt:lpstr>1.一个方向（背景）</vt:lpstr>
      <vt:lpstr>2.两个特点（原理与基本思想）</vt:lpstr>
      <vt:lpstr>3.三种学习模型（案例）</vt:lpstr>
      <vt:lpstr>4.四个大牛</vt:lpstr>
      <vt:lpstr>5.五个应用（应用）</vt:lpstr>
      <vt:lpstr>6.六个方向（未来方向）</vt:lpstr>
      <vt:lpstr>7.参考文献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泽堃燕</dc:creator>
  <cp:lastModifiedBy>泽堃燕</cp:lastModifiedBy>
  <cp:revision>29</cp:revision>
  <dcterms:created xsi:type="dcterms:W3CDTF">2014-11-22T02:20:36Z</dcterms:created>
  <dcterms:modified xsi:type="dcterms:W3CDTF">2014-11-23T15:18:24Z</dcterms:modified>
</cp:coreProperties>
</file>