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2"/>
  </p:notesMasterIdLst>
  <p:sldIdLst>
    <p:sldId id="256" r:id="rId2"/>
    <p:sldId id="257" r:id="rId3"/>
    <p:sldId id="352" r:id="rId4"/>
    <p:sldId id="259" r:id="rId5"/>
    <p:sldId id="258" r:id="rId6"/>
    <p:sldId id="262" r:id="rId7"/>
    <p:sldId id="289" r:id="rId8"/>
    <p:sldId id="350" r:id="rId9"/>
    <p:sldId id="354" r:id="rId10"/>
    <p:sldId id="282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italic r:id="rId22"/>
    </p:embeddedFont>
    <p:embeddedFont>
      <p:font typeface="Wingdings 3" panose="05040102010807070707" pitchFamily="18" charset="2"/>
      <p:regular r:id="rId23"/>
    </p:embeddedFont>
    <p:embeddedFont>
      <p:font typeface="Montserrat Alternates Medium" panose="00000600000000000000" pitchFamily="2" charset="-5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 Alternates" panose="020B060402020202020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C881968-A242-40C9-95AA-8B06707AE9F3}">
  <a:tblStyle styleId="{9C881968-A242-40C9-95AA-8B06707AE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94660"/>
  </p:normalViewPr>
  <p:slideViewPr>
    <p:cSldViewPr snapToGrid="0">
      <p:cViewPr>
        <p:scale>
          <a:sx n="150" d="100"/>
          <a:sy n="150" d="100"/>
        </p:scale>
        <p:origin x="-2424" y="-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050" dirty="0"/>
              <a:t>Зависимость средней оценки комфорта от возраста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оценка_комфорта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Лист1!$A$2:$A$30</c:f>
              <c:numCache>
                <c:formatCode>General</c:formatCode>
                <c:ptCount val="29"/>
                <c:pt idx="0">
                  <c:v>22</c:v>
                </c:pt>
                <c:pt idx="1">
                  <c:v>23</c:v>
                </c:pt>
                <c:pt idx="2">
                  <c:v>25</c:v>
                </c:pt>
                <c:pt idx="3">
                  <c:v>26</c:v>
                </c:pt>
                <c:pt idx="4">
                  <c:v>27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31</c:v>
                </c:pt>
                <c:pt idx="9">
                  <c:v>32</c:v>
                </c:pt>
                <c:pt idx="10">
                  <c:v>34</c:v>
                </c:pt>
                <c:pt idx="11">
                  <c:v>35</c:v>
                </c:pt>
                <c:pt idx="12">
                  <c:v>36</c:v>
                </c:pt>
                <c:pt idx="13">
                  <c:v>37</c:v>
                </c:pt>
                <c:pt idx="14">
                  <c:v>38</c:v>
                </c:pt>
                <c:pt idx="15">
                  <c:v>39</c:v>
                </c:pt>
                <c:pt idx="16">
                  <c:v>40</c:v>
                </c:pt>
                <c:pt idx="17">
                  <c:v>41</c:v>
                </c:pt>
                <c:pt idx="18">
                  <c:v>42</c:v>
                </c:pt>
                <c:pt idx="19">
                  <c:v>43</c:v>
                </c:pt>
                <c:pt idx="20">
                  <c:v>45</c:v>
                </c:pt>
                <c:pt idx="21">
                  <c:v>46</c:v>
                </c:pt>
                <c:pt idx="22">
                  <c:v>48</c:v>
                </c:pt>
                <c:pt idx="23">
                  <c:v>50</c:v>
                </c:pt>
                <c:pt idx="24">
                  <c:v>51</c:v>
                </c:pt>
                <c:pt idx="25">
                  <c:v>52</c:v>
                </c:pt>
                <c:pt idx="26">
                  <c:v>55</c:v>
                </c:pt>
                <c:pt idx="27">
                  <c:v>58</c:v>
                </c:pt>
                <c:pt idx="28">
                  <c:v>65</c:v>
                </c:pt>
              </c:numCache>
            </c:numRef>
          </c:cat>
          <c:val>
            <c:numRef>
              <c:f>Лист1!$B$2:$B$30</c:f>
              <c:numCache>
                <c:formatCode>General</c:formatCode>
                <c:ptCount val="29"/>
                <c:pt idx="0">
                  <c:v>3.25</c:v>
                </c:pt>
                <c:pt idx="1">
                  <c:v>3</c:v>
                </c:pt>
                <c:pt idx="2">
                  <c:v>5.1851851851851851</c:v>
                </c:pt>
                <c:pt idx="3">
                  <c:v>3.3</c:v>
                </c:pt>
                <c:pt idx="4">
                  <c:v>4</c:v>
                </c:pt>
                <c:pt idx="5">
                  <c:v>4.1000000000000005</c:v>
                </c:pt>
                <c:pt idx="6">
                  <c:v>2.8333333333333335</c:v>
                </c:pt>
                <c:pt idx="7">
                  <c:v>4.5</c:v>
                </c:pt>
                <c:pt idx="8">
                  <c:v>3.5</c:v>
                </c:pt>
                <c:pt idx="9">
                  <c:v>4.5</c:v>
                </c:pt>
                <c:pt idx="10">
                  <c:v>4</c:v>
                </c:pt>
                <c:pt idx="11">
                  <c:v>4.8382352941176467</c:v>
                </c:pt>
                <c:pt idx="12">
                  <c:v>4</c:v>
                </c:pt>
                <c:pt idx="13">
                  <c:v>2.2000000000000002</c:v>
                </c:pt>
                <c:pt idx="14">
                  <c:v>3.9</c:v>
                </c:pt>
                <c:pt idx="15">
                  <c:v>3.7</c:v>
                </c:pt>
                <c:pt idx="16">
                  <c:v>5.5</c:v>
                </c:pt>
                <c:pt idx="17">
                  <c:v>3.5</c:v>
                </c:pt>
                <c:pt idx="18">
                  <c:v>4.666666666666667</c:v>
                </c:pt>
                <c:pt idx="19">
                  <c:v>4.5999999999999996</c:v>
                </c:pt>
                <c:pt idx="20">
                  <c:v>5.2068965517241379</c:v>
                </c:pt>
                <c:pt idx="21">
                  <c:v>5</c:v>
                </c:pt>
                <c:pt idx="22">
                  <c:v>5</c:v>
                </c:pt>
                <c:pt idx="23">
                  <c:v>4</c:v>
                </c:pt>
                <c:pt idx="24">
                  <c:v>5.333333333333333</c:v>
                </c:pt>
                <c:pt idx="25">
                  <c:v>5</c:v>
                </c:pt>
                <c:pt idx="26">
                  <c:v>4.9000000000000004</c:v>
                </c:pt>
                <c:pt idx="27">
                  <c:v>6</c:v>
                </c:pt>
                <c:pt idx="28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5DB-4B07-A453-47029E84C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016640"/>
        <c:axId val="102974016"/>
      </c:lineChart>
      <c:catAx>
        <c:axId val="5201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974016"/>
        <c:crosses val="autoZero"/>
        <c:auto val="1"/>
        <c:lblAlgn val="ctr"/>
        <c:lblOffset val="100"/>
        <c:tickLblSkip val="5"/>
        <c:noMultiLvlLbl val="0"/>
      </c:catAx>
      <c:valAx>
        <c:axId val="102974016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0166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Тип охлаждения в тропической влажной саванне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B36-4EE8-9A17-2E8307D6E9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B36-4EE8-9A17-2E8307D6E9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B36-4EE8-9A17-2E8307D6E979}"/>
              </c:ext>
            </c:extLst>
          </c:dPt>
          <c:cat>
            <c:strRef>
              <c:f>Лист1!$A$2:$A$4</c:f>
              <c:strCache>
                <c:ptCount val="3"/>
                <c:pt idx="0">
                  <c:v>Смешанный</c:v>
                </c:pt>
                <c:pt idx="1">
                  <c:v>Кондиционирование</c:v>
                </c:pt>
                <c:pt idx="2">
                  <c:v>Вентиляция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39</c:v>
                </c:pt>
                <c:pt idx="1">
                  <c:v>26</c:v>
                </c:pt>
                <c:pt idx="2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B36-4EE8-9A17-2E8307D6E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Тип охлаждения в субтропическом высокогорье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542-4537-B6B0-F2B4F697A6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542-4537-B6B0-F2B4F697A62D}"/>
              </c:ext>
            </c:extLst>
          </c:dPt>
          <c:cat>
            <c:strRef>
              <c:f>Лист1!$A$2:$A$3</c:f>
              <c:strCache>
                <c:ptCount val="2"/>
                <c:pt idx="0">
                  <c:v>Смешанный</c:v>
                </c:pt>
                <c:pt idx="1">
                  <c:v>Вентиляция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19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542-4537-B6B0-F2B4F697A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3228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d1e87cec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d1e87cec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d1e87cec6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d1e87cec6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88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6" name="Google Shape;366;p24"/>
          <p:cNvSpPr/>
          <p:nvPr/>
        </p:nvSpPr>
        <p:spPr>
          <a:xfrm rot="-3280717" flipH="1">
            <a:off x="7781743" y="3792720"/>
            <a:ext cx="2443146" cy="93998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7628681" y="3954489"/>
            <a:ext cx="3153935" cy="1121083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 rot="-4136030" flipH="1">
            <a:off x="7516847" y="3617988"/>
            <a:ext cx="3605675" cy="119468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 rot="1958429">
            <a:off x="8794263" y="2889380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8871845" y="3947370"/>
            <a:ext cx="98364" cy="98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4"/>
          <p:cNvSpPr/>
          <p:nvPr/>
        </p:nvSpPr>
        <p:spPr>
          <a:xfrm rot="1958429">
            <a:off x="8441203" y="4487431"/>
            <a:ext cx="163525" cy="1635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24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710000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title" idx="2" hasCustomPrompt="1"/>
          </p:nvPr>
        </p:nvSpPr>
        <p:spPr>
          <a:xfrm>
            <a:off x="7100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1"/>
          </p:nvPr>
        </p:nvSpPr>
        <p:spPr>
          <a:xfrm>
            <a:off x="7100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7"/>
          <p:cNvSpPr/>
          <p:nvPr/>
        </p:nvSpPr>
        <p:spPr>
          <a:xfrm rot="10800000">
            <a:off x="3794725" y="3526224"/>
            <a:ext cx="5269500" cy="161730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 flipH="1">
            <a:off x="4079409" y="0"/>
            <a:ext cx="3848746" cy="1015396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4805860" y="0"/>
            <a:ext cx="5606452" cy="138838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4898284" y="3305534"/>
            <a:ext cx="4245815" cy="1838051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529737" y="3305400"/>
            <a:ext cx="3614274" cy="183788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5295901" y="0"/>
            <a:ext cx="3848110" cy="1219360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rot="5400000">
            <a:off x="7269506" y="10558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rot="5400000">
            <a:off x="5917319" y="9557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6612681" y="903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 rot="5400000">
            <a:off x="5261106" y="321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 rot="-5400000" flipH="1">
            <a:off x="4341681" y="475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 rot="5400000" flipH="1">
            <a:off x="5326056" y="4329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 rot="-5400000" flipH="1">
            <a:off x="7106006" y="3674706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861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69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4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37927" y="4374834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10800000" flipH="1">
            <a:off x="6632383" y="4238575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9" r:id="rId12"/>
    <p:sldLayoutId id="2147483720" r:id="rId13"/>
    <p:sldLayoutId id="2147483721" r:id="rId14"/>
    <p:sldLayoutId id="214748372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Montserrat Alternates" panose="00000500000000000000" pitchFamily="2" charset="-52"/>
              </a:rPr>
              <a:t>Бытовые услуги. Исследование удовлетворенности клиента</a:t>
            </a:r>
            <a:endParaRPr sz="2800" dirty="0">
              <a:latin typeface="Montserrat Alternates" panose="00000500000000000000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00"/>
          <p:cNvSpPr txBox="1">
            <a:spLocks noGrp="1"/>
          </p:cNvSpPr>
          <p:nvPr>
            <p:ph type="title"/>
          </p:nvPr>
        </p:nvSpPr>
        <p:spPr>
          <a:xfrm>
            <a:off x="1721302" y="1672090"/>
            <a:ext cx="5701395" cy="1799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Alternates" panose="00000500000000000000" pitchFamily="2" charset="-52"/>
              </a:rPr>
              <a:t>Спасибо за внимание!</a:t>
            </a:r>
            <a:endParaRPr dirty="0">
              <a:latin typeface="Montserrat Alternates" panose="000005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334800" y="43560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Alternates" panose="00000500000000000000" pitchFamily="2" charset="-52"/>
              </a:rPr>
              <a:t>Пропуски</a:t>
            </a:r>
            <a:endParaRPr dirty="0">
              <a:latin typeface="Montserrat Alternates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064C21-6F25-4B4F-868A-D6B5ABC2487D}"/>
              </a:ext>
            </a:extLst>
          </p:cNvPr>
          <p:cNvSpPr txBox="1"/>
          <p:nvPr/>
        </p:nvSpPr>
        <p:spPr>
          <a:xfrm>
            <a:off x="3025697" y="2244648"/>
            <a:ext cx="2044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 Alternates" panose="00000500000000000000" pitchFamily="2" charset="-52"/>
              </a:rPr>
              <a:t>482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6F5673-462E-4750-A734-698A15D85EAF}"/>
              </a:ext>
            </a:extLst>
          </p:cNvPr>
          <p:cNvSpPr txBox="1"/>
          <p:nvPr/>
        </p:nvSpPr>
        <p:spPr>
          <a:xfrm>
            <a:off x="3375103" y="1866447"/>
            <a:ext cx="83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/>
                </a:solidFill>
                <a:latin typeface="Montserrat Alternates" panose="00000500000000000000" pitchFamily="2" charset="-52"/>
              </a:rPr>
              <a:t>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BECF74-2A91-415A-B312-D82973D26A7C}"/>
              </a:ext>
            </a:extLst>
          </p:cNvPr>
          <p:cNvSpPr txBox="1"/>
          <p:nvPr/>
        </p:nvSpPr>
        <p:spPr>
          <a:xfrm>
            <a:off x="2655850" y="3024447"/>
            <a:ext cx="89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>
                    <a:lumMod val="75000"/>
                  </a:schemeClr>
                </a:solidFill>
                <a:latin typeface="Montserrat Alternates" panose="00000500000000000000" pitchFamily="2" charset="-52"/>
              </a:rPr>
              <a:t>141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0847011-81FE-43BD-8B59-92A6C3B69185}"/>
              </a:ext>
            </a:extLst>
          </p:cNvPr>
          <p:cNvSpPr txBox="1"/>
          <p:nvPr/>
        </p:nvSpPr>
        <p:spPr>
          <a:xfrm>
            <a:off x="4036742" y="2113593"/>
            <a:ext cx="117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Montserrat Alternates" panose="00000500000000000000" pitchFamily="2" charset="-52"/>
              </a:rPr>
              <a:t>196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812BBE-882D-4BE1-8246-F33488862EC6}"/>
              </a:ext>
            </a:extLst>
          </p:cNvPr>
          <p:cNvSpPr txBox="1"/>
          <p:nvPr/>
        </p:nvSpPr>
        <p:spPr>
          <a:xfrm>
            <a:off x="4635191" y="3091719"/>
            <a:ext cx="117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4"/>
                </a:solidFill>
                <a:latin typeface="Montserrat Alternates" panose="00000500000000000000" pitchFamily="2" charset="-52"/>
              </a:rPr>
              <a:t>155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4FD367-D28F-419D-8E04-17F76C3456DE}"/>
              </a:ext>
            </a:extLst>
          </p:cNvPr>
          <p:cNvSpPr txBox="1"/>
          <p:nvPr/>
        </p:nvSpPr>
        <p:spPr>
          <a:xfrm>
            <a:off x="3791415" y="3204000"/>
            <a:ext cx="1011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tx1">
                    <a:lumMod val="75000"/>
                  </a:schemeClr>
                </a:solidFill>
                <a:latin typeface="Montserrat Alternates" panose="00000500000000000000" pitchFamily="2" charset="-52"/>
              </a:rPr>
              <a:t>77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02FD6B-2BF4-4EF8-8A4D-D290057BD4B1}"/>
              </a:ext>
            </a:extLst>
          </p:cNvPr>
          <p:cNvSpPr txBox="1"/>
          <p:nvPr/>
        </p:nvSpPr>
        <p:spPr>
          <a:xfrm>
            <a:off x="4635191" y="2141958"/>
            <a:ext cx="117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4">
                    <a:lumMod val="75000"/>
                  </a:schemeClr>
                </a:solidFill>
                <a:latin typeface="Montserrat Alternates" panose="00000500000000000000" pitchFamily="2" charset="-52"/>
              </a:rPr>
              <a:t>144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5AEE47-43E3-4CCF-A8F9-3F16DD59B51F}"/>
              </a:ext>
            </a:extLst>
          </p:cNvPr>
          <p:cNvSpPr txBox="1"/>
          <p:nvPr/>
        </p:nvSpPr>
        <p:spPr>
          <a:xfrm>
            <a:off x="2787806" y="2446057"/>
            <a:ext cx="117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Montserrat Alternates" panose="00000500000000000000" pitchFamily="2" charset="-52"/>
              </a:rPr>
              <a:t>277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6E09F6A-D64C-4E48-8B4B-CACB85FF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0906">
            <a:off x="362070" y="3083609"/>
            <a:ext cx="1768540" cy="17685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CDBC20-B3A8-42D2-BFEF-E14C22519E7F}"/>
              </a:ext>
            </a:extLst>
          </p:cNvPr>
          <p:cNvSpPr txBox="1"/>
          <p:nvPr/>
        </p:nvSpPr>
        <p:spPr>
          <a:xfrm>
            <a:off x="2800813" y="3499213"/>
            <a:ext cx="1293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Montserrat Alternates" panose="00000500000000000000" pitchFamily="2" charset="-52"/>
              </a:rPr>
              <a:t>212</a:t>
            </a:r>
            <a:endParaRPr lang="ru-RU" sz="3600" b="1" dirty="0">
              <a:solidFill>
                <a:schemeClr val="accent6">
                  <a:lumMod val="40000"/>
                  <a:lumOff val="60000"/>
                </a:schemeClr>
              </a:solidFill>
              <a:latin typeface="Montserrat Alternates" panose="000005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6E5AF9F-33FF-446C-8209-B15CD4B391A0}"/>
              </a:ext>
            </a:extLst>
          </p:cNvPr>
          <p:cNvSpPr txBox="1"/>
          <p:nvPr/>
        </p:nvSpPr>
        <p:spPr>
          <a:xfrm>
            <a:off x="4486506" y="1623635"/>
            <a:ext cx="1293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0" i="0" dirty="0">
                <a:solidFill>
                  <a:schemeClr val="bg1">
                    <a:lumMod val="50000"/>
                  </a:schemeClr>
                </a:solidFill>
                <a:effectLst/>
                <a:latin typeface="Montserrat Alternates" panose="00000500000000000000" pitchFamily="2" charset="-52"/>
              </a:rPr>
              <a:t>213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Montserrat Alternates" panose="00000500000000000000" pitchFamily="2" charset="-52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F81AD8A1-DD31-45C7-B38F-292A11841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69" b="95116" l="5656" r="89717">
                        <a14:foregroundMark x1="6684" y1="84833" x2="49614" y2="86118"/>
                        <a14:foregroundMark x1="49614" y1="86118" x2="7198" y2="95116"/>
                        <a14:foregroundMark x1="13111" y1="90231" x2="21337" y2="90231"/>
                        <a14:foregroundMark x1="8997" y1="93830" x2="8997" y2="90231"/>
                        <a14:foregroundMark x1="16452" y1="93316" x2="45501" y2="90488"/>
                        <a14:foregroundMark x1="15681" y1="93573" x2="55270" y2="92802"/>
                        <a14:foregroundMark x1="55270" y1="92802" x2="51928" y2="91260"/>
                        <a14:foregroundMark x1="5656" y1="94087" x2="6941" y2="87404"/>
                        <a14:foregroundMark x1="34447" y1="94602" x2="55527" y2="92545"/>
                        <a14:foregroundMark x1="50386" y1="95116" x2="54756" y2="938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053198">
            <a:off x="1335830" y="796494"/>
            <a:ext cx="1654280" cy="1654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4FF312-2188-4CFE-832B-C8D7433C3092}"/>
              </a:ext>
            </a:extLst>
          </p:cNvPr>
          <p:cNvSpPr txBox="1"/>
          <p:nvPr/>
        </p:nvSpPr>
        <p:spPr>
          <a:xfrm>
            <a:off x="5514422" y="979324"/>
            <a:ext cx="26218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2"/>
                </a:solidFill>
                <a:latin typeface="Montserrat Alternates" panose="00000500000000000000" pitchFamily="2" charset="-52"/>
              </a:rPr>
              <a:t>Сохраняем пропорцию в категориальных факторах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5FD3D74-3925-4853-AAD6-AA9663C07398}"/>
              </a:ext>
            </a:extLst>
          </p:cNvPr>
          <p:cNvSpPr txBox="1"/>
          <p:nvPr/>
        </p:nvSpPr>
        <p:spPr>
          <a:xfrm>
            <a:off x="6688448" y="2113593"/>
            <a:ext cx="24344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2"/>
                </a:solidFill>
                <a:latin typeface="Montserrat Alternates" panose="00000500000000000000" pitchFamily="2" charset="-52"/>
              </a:rPr>
              <a:t>Для количественных – медиана по выбранным группам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6180A48-15B3-4996-9641-619DD9548400}"/>
              </a:ext>
            </a:extLst>
          </p:cNvPr>
          <p:cNvSpPr txBox="1"/>
          <p:nvPr/>
        </p:nvSpPr>
        <p:spPr>
          <a:xfrm>
            <a:off x="5460539" y="3205223"/>
            <a:ext cx="3106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2"/>
                </a:solidFill>
                <a:latin typeface="Montserrat Alternates" panose="00000500000000000000" pitchFamily="2" charset="-52"/>
              </a:rPr>
              <a:t>Не заполняем субъективные значения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70EB7A3-9330-4B4E-9255-66E3CCBACC61}"/>
              </a:ext>
            </a:extLst>
          </p:cNvPr>
          <p:cNvSpPr txBox="1"/>
          <p:nvPr/>
        </p:nvSpPr>
        <p:spPr>
          <a:xfrm>
            <a:off x="5956568" y="4194266"/>
            <a:ext cx="3106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chemeClr val="dk2"/>
                </a:solidFill>
                <a:latin typeface="Montserrat Alternates" panose="00000500000000000000" pitchFamily="2" charset="-52"/>
              </a:rPr>
              <a:t>Удаляем колонки с большим количеством пропусков</a:t>
            </a:r>
          </a:p>
        </p:txBody>
      </p:sp>
      <p:sp>
        <p:nvSpPr>
          <p:cNvPr id="2" name="TextBox 1"/>
          <p:cNvSpPr txBox="1"/>
          <p:nvPr/>
        </p:nvSpPr>
        <p:spPr>
          <a:xfrm rot="19722769">
            <a:off x="1485732" y="825435"/>
            <a:ext cx="52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вес</a:t>
            </a:r>
            <a:endParaRPr lang="ru-RU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 rot="1072227">
            <a:off x="792301" y="2883826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температура 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воздуха на улице</a:t>
            </a:r>
            <a:endParaRPr lang="ru-RU" sz="1200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 descr="data:image/png;base64,iVBORw0KGgoAAAANSUhEUgAABT0AAAvECAYAAABfr9GAAAAAOXRFWHRTb2Z0d2FyZQBNYXRwbG90bGliIHZlcnNpb24zLjcuMSwgaHR0cHM6Ly9tYXRwbG90bGliLm9yZy/bCgiHAAAACXBIWXMAAA9hAAAPYQGoP6dpAAEAAElEQVR4nOzdd1wT9/8H8FcIJAzZyJIlKMM96sCNq26rdWC1dSCu/tRq269V6651tFrb2lZtrbYucNddrVq3OOpWHAzBAcqWFdb9/qBciewQCMTX8/GIJnef++SdkNxd3vcZEkEQBBARERERERERERFpCR1NB0BERERERERERESkTkx6EhERERERERERkVZh0pOIiIiIiIiIiIi0CpOeREREREREREREpFWY9CQiIiIiIiIiIiKtwqQnERERERERERERaRUmPYmIiIiIiIiIiEirMOlJREREREREREREWoVJTyIiIiIiIiIiItIqTHoSERERERERERGRVmHSk0iNJBJJmW9NmjTRdNhERERERERERFqFSU8iIiIiIiIiIiLSKrqaDoBIW+3Zs6dU5UxNTSs4EiIiIiIiIiKiN4tEEARB00EQaQuJRCLe51eLiIiIiIiIiEgz2L2diIiIiIiIiIiItAqTnkRV0KhRo8SJjsLDw4ssd/HiRejo6IhlR40aVWLd586dw6RJk9CwYUNYWFhAT08PFhYWaNWqFaZNm4azZ88qlVdlcqb8t6JcvXoVEydOhJeXF0xNTWFgYABnZ2cMGTIEu3fvLvF1uLi4lDoGFxeXIrfPW5eeno5vv/0W3t7eqFmzJgwMDFCnTh1MmjQJDx8+LDGemJgYbNiwASNHjkSTJk1gZmYmvrdNmjTB1KlTce/evRLr6dSpk1LsX331VYnbfPfdd0rbdOrUqdLrBoAHDx5g5cqVGDBgAOrWrYsaNWpAJpPB2toaHTp0wBdffIGYmJgSn7M0/v77bzGm+fPnF1kuOzsbDRs2LNVnsiwePHiAjz/+GG+99RbMzc2hq6tb5Ofv77//LrD9xo0bxfUbN24s8nlKuy/I/7ctb12l3a+8/h0qTEJCApo1aybWtXjx4iLLlsWtW7fw8ccfo3nz5qhZsyb09PRgamqKpk2bYuLEiThy5AhycnLKVGdWVhbs7e0hkUhgZmaG1NTUErdJTk6GiYkJJBIJHBwckJ2dXWg5hUKBX375BQMHDoSLiwuMjIwgl8vh6OiIXr164euvv8azZ88K3ba67VuKExgYqFRfcd/dsirLMaG471ye8PDwMh3rivtOPX36FHPnzkWbNm1gZWUFPT29csVWlPnz5xe73yms3FtvvYXExMQiyz579gyff/45WrZsCSsrK8jlctjZ2aFr1674/vvvkZaWVur48u+DSroVtt/J/zcp6XynV69eJf59SrMPez3u4v7OAJCYmIgVK1aga9eusLe3h1wuh4WFBZo3b46ZM2fi6dOnxW6fX3h4OD7//HO0adMGNjY2kMlkMDY2RoMGDTBq1Cjs3LkTGRkZYvnXv+NlveX/zBT3+ZdKpTAzM0OzZs0wffr0Up0jAbnH4y1btmDw4MHifrBGjRrw8PCAv78/rly5Uuz2pT1uFvZ+FKa035c8JX1eyvI5KWu8K1asENd17NixyGMNkHt+YmxsDIlEAiMjo1IdH0qS/70v6VbS9+nJkyf48ccf4evri3r16sHY2Bh6enqwsrJCq1atMHPmTERGRpYYU2m/v0DpzhlLOs7lV9JnsSz7qrLGGx8fD2dnZ0gkEujo6ODo0aPF1jVu3DixrjFjxpQ5FiKtIBCR2gAQb+UxcuRIsZ6wsLBCy+Tk5AgtWrRQes6RI0cWWWdsbKzQp08fpfJF3a5fv17oa1Ll9rqsrCxh0qRJgkQiKXa79u3bCy9evCjy9Tg7O5c6Bmdn5yK3d3Z2FiIjI4XGjRsXub2+vr6wcePGImMJCQkRdHV1S4xDIpEICxcuLLIeQRCEjh07Km1Tu3ZtITs7u8jyOTk5goeHh9I2HTt2rPS6f/vtt1L9LUxMTIQDBw4U+x6UxsmTJ8U6582bV2S57777rsTPZFmtW7dO0NPTK/Xn7+TJkwXq2LBhg7h+w4YNRT5XafYFgqD8ty1PXWXZr+T/DhUmMTFRaNmypVjP559/XmRspZWamiqMHj26xP0HAGHv3r1lrn/OnDni9r/++muJ5deuXSuWnzt3bqFlTpw4IdSqVavEeJs0aVJg2+q4bylKSkqK4OjoqFRfcd/dsirLMaG471yesLCwUtdX3HfqwIEDQo0aNdQaW1HmzZtX7H5HEARh6dKlYplGjRoJsbGxRda3fv16wdDQsNh4HR0dhcuXL5cqvvz7oJJuhe138v9Nijvf2bdvX6n+PiXtwwqLu7j98Pbt2wULC4tiX1dJ5xOCkHue9Nlnn5XqOLNq1Spxu9e/42W95f/MlOXzr6enJ2zatKnY13Tr1i3B09OzxLr+7//+T8jKyiq0jtIeNwt7PwpTmu9LfiV9Xkr7OVEl3pycHKFHjx7i+vnz5xdah0KhEJo2bSqW++WXX8ocR2Hyv/cl3Yr7Pp08ebJUx2+ZTFZi7KX9/uY9b17dRR138tYXdZzLr6TPYmn3VarGe+bMGUEqlQoABBsbGyEqKqrQerZv3y7W4+HhISQnJ5c5FiJtwImMiKqpDRs24PLly6UqGxcXB29vbzx48AAAYGhoiCFDhsDb2xvm5uZ49eoVbt++jSNHjuDevXtK45EWNSHTiRMn8P333wMAJk+ejM6dO5cqllGjRmHz5s0AAD09PYwYMQIdOnSATCbDzZs38euvv+Lly5c4c+YMOnTogMuXL6NGjRpF1lezZk2sW7eu2Oc0NDQscl1mZiYGDx6MGzduoEmTJhg+fDicnJwQHR2NnTt34vTp00hPT8eYMWNgZmaG/v37F6gjIyMDWVlZcHJyQpcuXdCwYUOxVcbLly9x8eJF7NixA2lpaZg7dy4sLS0xadKkEt8rPT09hIWF4fDhw+jdu3ehZY4fP4779+9DT08PmZmZJdZZUXWnpqZCIpGgcePG6NChAzw9PWFhYQEg96r+X3/9hSNHjiApKQnvvvsuzp8/j2bNmpU6XlXExsZi3rx5aq3z1q1bmDhxotjKokGDBhg+fDicnZ1hYGAglgsICEBgYKBan7sylGW/UpyUlBT06tULly5dAgB88sknWLRoUbnqVCgU6NatG86dOwcA0NXVxcCBA9GxY0fUrFkTqampCA4OxrFjx3D16lWVxlX29/fHl19+iezsbKxbtw6jR48utvzatWsBAFKpFGPHji2wfu/evRg8eDCysrIAAO7u7hg8eDA8PDwgl8vx/PlzXLp0CQcPHiw03uq4bynK0qVLS9V6p7yKOibkP2aVlY+PD6ZMmVJg+XfffYeTJ08WuV10dDSGDRuG5ORkALktk0aNGgU3Nzel41p5YiuLVatW4bPPPgMA1KtXD3/99Ze4n37d+vXrlT7T3bp1wzvvvANLS0uEh4dj06ZNuHPnDiIjI9GpUyecP38ejRo1KnUsa9euhbW1tdKyFy9eYPz48Sq8sv9kZGRg+vTp5apDFT///DPGjx8PQRAgk8nQv39/dOjQATY2NkhOTsbZs2exdetWpKenY9SoUZDJZBg2bFiBegRBwLBhw7Bjxw4Aua3PevbsiW7dusHe3h4KhQKPHj3C33//jbNnzyrtN4rqTZH/fS3qswzkHs8K8/o26enpCA8Px7Zt23Dz5k1kZmZi7Nix6NChA5ycnApsf+3aNXTs2BGvXr0CALRv3x69e/eGs7MzcnJycPPmTWzcuBHR0dFYvXo1MjIyxH0r5ZJIJPjtt9/QuHFjREVFYdGiRejcuTPat2+vVO7TTz/FtWvXAABDhw6Fn5+f2mMp6px/3LhxePnyZbHbpqenQxAEeHh4wMfHB/Xq1YOVlRV0dXURFRWF06dPY+/evcjIyIC/vz9sbGzQp08ftb+G6q5du3aYN28e5s6di+joaIwcORKHDx9WaiUcHh4Of39/AIBcLkdAQACMjIw0FTKRZmkw4UqkdZDvKmV5lHS1ODExUbCxsREACE5OTiVeTezbt69YpnXr1sKzZ8+KfO5z584Jz58/LzHGsl5xFwTlK44WFhbC1atXC5R5+fKl0lXqiRMnFlpXWa7wFrd93q2o1gXLli0Ty1hbWwuJiYkFysTGxgpnzpwp9vnCwsIEd3d3AYBgamoqvHr1qtBy+a/0+/r6CgCEHj16FFlv//79lcqimKvUFVn37du3hYcPHxZZlyAIwrFjx8RWQ126dCm2bElKc9V+/PjxAgBBKpUqtbQrj+nTp4v1DBgwQMjJySm0XEktSKpiS8+y7leK+g6mpqYKPj4+4vaTJ08uMqaymDx5slinu7u7EBwcXGTZmzdvCvfv31fpefI+9wCEmzdvFlnuypUrYrk+ffoUWB8eHi4YGxuLZRYsWFBkC6a0tLRCW0BXx31LUTHq6+sX+Gyps6VnXivSoo4JZT1mhYSEiOVHjRpVaJmSvlP5W5q3bt1aSEtLU0tsRSluv/PTTz+J6+rWrVvscT48PFzcV0skEmH9+vUFymRmZgpjxowR62zQoEGxLYcFQRDef/99sXx4eHiB9SW1jipN66klS5aIZfJ/1iqypeeNGzcEmUwmvrf37t0rtJ67d+8K9vb2AgDB2Ni40Fa2K1asEJ/LxsZGuHDhQpFxhYaGFnoe9TpVWp2VZpusrCxhwIABYrmffvqpQJmUlBTB1dVVACAYGhoK+/btK7SuhIQEpePGsWPHCpR5k1t65jl27JjYUtLR0VGIi4sT1+Vv4Vy7dm0hISGhzDEUZf369SW+96X5PoWHhyv1JivMtWvXBGtra/H7VNR51pvc0lMQBCE7O1vo1KmTWG758uXiuszMTKF169biuu+++67MMRBpE47pSVQNzZ8/H9HR0aUaly0oKAj79+8HADg4OODQoUOws7MrsnybNm1ga2ur1njzLF26VLy/Zs2aQlv6WVlZYffu3WKruV9//RUvXryokHjyvPXWW/j2228hlUoLrPvf//6HAQMGAMhtLVHY2D0WFhZo165dsc/h4uKCH3/8EUDumF9//PFHiXF9+OGHAIA///wTjx49KrA+IiICBw4cUCpbWuquu379+qhTp06xZbp27Sq2wDl+/HiZxjYrq+vXr+Pnn38GAIwfP77E2EorODhYvP/RRx+VOIZhdVKW/UpRFAoFBgwYILZ+8/f3x7ffflvu2CIjI7FmzRoAgLGxMQ4fPgwPD48iyzds2BDu7u4qPVf+lpLFtSLP3xKpsNZpS5cuFVs2TZo0CXPnzi10HwMA+vr6hba4rI77lsJMnz4d6enpMDAwKHeL36LkjS2po6OeU9u81rlAbqtiVeTfX0ycOBH6+vrljksVGzZsED/XtWvXxokTJ4o9zn/33XfimLYTJ04sdBw4XV1drF27Fg0bNgQA3L59WzzXKIo63tPiPHv2TBw3uFevXvDx8Sm2fN73Ma8lrqrmz5+PjIwM6Ovr49ChQ/D09Cy0nJeXl3gO8erVK/EYlSclJQVffvmlGNvevXvRunXrIp+3du3aFd5jojhSqRTvv/+++Liw9/GXX35BaGgogNx9Zt++fQuty9TUFDt27ICJiQmA3DEsqaCuXbtixowZAHKPi3ktOZ8+fSr2TNDV1cW2bdtgamqqtufNP3Zvefaxzs7OaNy4cbFlmjRpIn4PHj58iPPnz6v8fNpMR0cHmzdvhqWlJQBg9uzZYk+dOXPm4OLFiwCAvn37YvLkyRqLk6gqYNKTqJoJDg7G6tWrAQAjR45Ey5Ytiy2/adMm8f7//vc/mJubV2h8RXn8+DH++ecfAICrqysGDRpUZFkXFxex25dCocDBgwcrNLZPPvmk2JO4//3vf+L9nTt3qvw8+ZMXeScjJZVv3LgxBEHATz/9VGD9mjVrkJ2djUaNGpWYGKnMukt63jyleQ9UNWXKFOTk5MDCwkKtSZb8k+MIKnSfrqrKul8pTN5QEX/++ScA4IMPPsDatWvVkhgODAwUu1j7+/vD1dW13HUWpVu3bmKSfPPmzYVO1PLq1Sts27YNAODo6IiePXsqrc/OzsbWrVsB5HYrU+eEPYWpSvuW1x0/flwcJmXGjBmFdn9Vh/T0dABQGmaiPBQKhXhfJpOpVEdV2F9s3boVY8eOhSAIcHR0xIkTJ+Dg4FDsNnmTCUokEqXj3+t0dXXx6aefFtiuKOp4T4szY8YMJCcnQyaTYdWqVSWWzzsfio2NRXx8vErPmZCQIF5oGDBgQIkX2Lp16yZeeM7bV+Y5fPgwYmNjAQD9+/cvNuFZVeSffKiwZO9vv/0GAKhVqxbee++9YuuytLQUL/78/fffSp8X+s+iRYvEz8aePXvw/fffY8SIEeJnZ9GiRWjVqpVanzNv/wqobx9bnMo6V6zuatWqhQ0bNgDIPQcbNmwYdu/ejWXLlhVYT/QmY9KTqJr56KOPkJmZCWNjYyxZsqTE8mfOnBHvFzYeZWUJCgoS73fr1q3ERMjbb78t3q/oE56uXbsWu75Vq1YwNjYGkDvrfFGzQj969Ahz585Fp06dYGdnB0NDQ6UZLfO38nny5EmpYstrZbVhwwal5EvebNAASjWGX2XVffbsWXz44Ydo0aIFLC0tIZPJlN6DHj16iGVL+x6U1bZt28TP/aJFi4ocs04V+VsXfvPNN1qT+CzrfuV12dnZeO+998SWXk2bNsWvv/6qtpawlbkfk0gkYsvNhISEQsdm3bp1q9iqaezYsQVacN68eRNJSUkAclvP16xZs1wxVbd9S56srCxMnToVQG4Ln+ISaOWRnZ0ttkwsbgznssjfak0ul6tUR/79xY8//qiUOKgMu3btwgcffCAes/74448SZzp+8eKFOPO0u7s7nJ2diy1flmO1Ot7Topw/fx5btmwBAEydOhV169YtcZumTZuK91VtWXju3Dnx/ZXL5di7d2+Jt7zzibt37yrVVVXO10qSnp6O4OBgzJw5U+zB06RJkwIXf5KSknD9+nUAgJ2dHfbt21fie5OX6ExPT0dYWFilvq7q4vWWnFOmTBFnn8/fElSd8notAOrZx16/fh2ffPIJ2rZtC2tra+jr6ysd0/In0CvqXFFb9O3bVxxzNyQkBO+++y4EQSjQEpToTcaJjIiqkX379oktA+bOnQtbW1vxx0lR8k4WjIyMKqyFTWk8f/5cvF+abqf5y+TfVt3Mzc1LPCGQSCRwc3PD9evXkZqaioSEhAKJtPnz52Px4sVK3feKk5cQKcnw4cPxv//9D/Hx8diyZYs4scT27dvx8uVLmJqaYsSIEaWqqyLrTk5OxogRI0rVtTZPad+DskhNTRUTK40bNy73pBivGz16NH744QdkZWXhjz/+QKNGjQqdyCh/t9aqTpX9Sn45OTn44IMPlFpB37hxAxcuXFBbK+H8P3rq1aunljqLM2bMGMyZMwfp6elYt24dRo0apbQ+r9u7VCotdKIIdcZbHfcteX788UfcuXMHAPD1119XWAuhqKgoMfGkri6diYmJ4n1V6/T19cXcuXPx6tUrXLp0CV5eXoVOZJTXC0Kd9u/fj++//16cdA0AfvrppxIn/ivrsdra2hqmpqZITEws8Vid955KpdJiJygsq5ycHEyZMgWCIMDOzg5z5swp1XajRo0SE/yLFy/Go0eP0K1btwLnBBEREUXWkX9fuXHjxkKHwClKXFyc0uPK3s+V1m+//Sa22Hydg4MDBg0ahPnz5xe4+BMZGSl+L69cuSIOFVRar78/+Y0ePbrEiebKoqShEMqqdu3aSo/19PRgamoKd3d3dO3aFf7+/iW2uC6Oi4sL1q1bh6FDh4rLrK2tsWnTpgoZdif/cETl2cdmZWXhww8/xM8//1zqi8YlHdMeP36s1td86tQptdZX2PfHyMgIdnZ2aN68OXx9fdG/f/9yPefy5ctx+vRp8SIDkNvdvVOnTirXSaRNmPQkqiYUCoU4HqKHh4fYeqYkeScL6vyBoYr8V4lLM3tg/njzb6tupZ3JMH+5V69eKSU9v/rqKyxYsABA7hg7Pj4+aNu2LZycnGBsbKzUjS/vpD//D9HiGBoaYvTo0fjmm2/www8/iImJH374AUBuF2JVZ2NUZ91Dhw7FoUOHAOS+V71790bTpk1hb28PQ0NDcfy227dviz9IS/selMWXX34p/nAsapzW8mjcuDG2b98Of39/xMbG4vbt25g5c6Zan6MyqbpfyS8yMlLsyt2hQwcEBQVBoVDggw8+wI0bN8RWTeWR/0dPZezLLCwsMGTIEPz++++4cOECbt++Lc5sfOXKFTFJ1adPH9SqVavC4q2u+xYAiImJwbx58wDkJhSKG9KkvPL/IC+pJWNpRUdHi/eLGwe7OLa2tjh48CBGjBiBiIgIhIeHV/hQB3lWrlwJIPez7OrqiitXruDnn39G//79Cx0/Nk9Zj9VA7mc8MTGxxLEx895Ta2trtY29CuSO/X316lUAuWPplnaf07ZtWyxYsED8nAYGBhbasrs4CQkJZSqfX96QHXkqez+nDjExMXj8+DGePn1aIBlWnvcGADIyMsq1fVWSmZmJmJgYxMTE4Pz58/j666/xyy+/iEM5qcLNzQ26urriBbH27dtX2Jj86trHTp06Vbzwoqenhx49eqBly5ZwcHCAkZER9PT0AOS2OM+7aF0R54qalpKSgkePHuHRo0cIDAxEp06dsHfvXpUTynK5HC4uLkpJz8GDB6spWqLqj0lPompixYoVCAkJAZDbrTbvxKAkJiYmiIuLK/dA/eWV/0dISkpKieXzx6uOpElRShPL6+Xyx5Oeno6FCxcCyP2Rcvz48SLHQyztc71u4sSJWLVqFa5fv47z589DLpeLwwWUt/upOuo+d+6cmPBs2LAhjh49WuSJd2k/t6oICwsTuygOGTIEHTt2rJDnGTBgANq3b48tW7Zg8eLFePnyZYU8T2VQdb9SmC5duuDAgQP48ccf8fHHHyMsLAzTpk0TW1KVR97kFkDuvqEyJoSZOHEifv/9dwC5LTu/++478X6eoloSvx6vKqr7vmXWrFlISEiAVCoV37uKcvPmTfH+6y2sVJW/BZ+9vb3K9bRv3x537txBQEAAlixZIk7qUhlMTU1x9OhRWFpaolGjRnj16hXGjh2LW7duwcrKqtBtynqsBv77jBeXqMvOzhYvSJXn/XxdYmIiZs2aBQBo3bq10sQ6pTF37ly0bt0a33zzDS5evFjmRF3+1/zdd9+Va8IQdew3KoKPj4/YfRbI/VtGR0fj0qVLCAwMxJ49e3D06FHs2bMH3bp1E8vlf28GDhyIXbt2qS2myZMno3PnzsWW+fzzz8WW5iVZtGiReGGrKOPGjSv18X7t2rWwtrYWHycnJyM8PBybNm3CgwcPkJqaipEjR6Jx48YqtepNTk6Gr6+vUg+AXbt2ISAgAL6+vmWuryR5+1iZTKby9zf/hIS1atXCyZMnixyGorR/NwCoWbNmiS3Y819wL0n9+vXxxRdfFFvmxIkT+P7770tV3+vfn5ycHDx//hxBQUEICAhAZmYm/v77b0yaNEkcoqOs1qxZg7179yotGzFiBC5duqT2oUSIqiMmPYmqgadPn4ozGfbp06fAuEnFcXBwQFxcHFJSUhAREaGxLu75W8o8fPiwxPIPHjwQ76vzB9Lr4uPjERcXV+y4j4IgiD9UDQ0NYWZmJq67cOGC+ONk/PjxxU4Ao+r4VHXr1kX37t3x559/4ocffhBPYLp06VLkLLGVWffRo0fF+19++WWxLQ0qcoyuvBmiDQ0N8fXXX1fY8wCAlZUVmjdvLna/69KlC44dOyZ2T5o/f77YQq+qKs9+5XUdOnTAvn37oK+vj2nTpmHfvn04deoU1q9fj/79+xc5Y29pOTg4iK0r7969iw4dOpSrvtJo3bo1mjZtimvXrmHTpk1YtmwZsrKyxAmMnJ2dlcYzfD3ePK+P21da1Xnfcu3aNaxfvx5AbmK1pGRCeeXNWAsALVq0UEud9+7dE+/nzVCuqho1aqBjx4746KOPAOR2Xb569aqYvN+4caNau+rmPefhw4fRvHlzAMCqVavg5+eHqKgojB8/vsgEVFmP1S9evBC7rRd3rH748KGYoCnv+5nf/Pnz8fLlS0gkEnz33XcqdRHt3r07unfvXuT6UaNGFdu9O09kZGSZn7uouu7evYu33nqrXPWpi5OTE955550CyydNmoRJkyahY8eOSElJwdixYxEaGir2sMjfCr68783rmjVrVmhM+ZVmMqs87dq1K7ErcN73tzS6d+9eaIvIWbNmoX///jhw4AAyMzOxfv16lcaTnThxIh49egQg9/h97NgxKBQKjB8/Hq1atVLbxR8gd8iLvJaezZs3V7mV9l9//SUOd/DZZ58VO+5uWY5phoaGJX4W8p+3l8TKyqrE+spycaSo78+HH36IcePGoUuXLsjIyMD27duxevXqMk84e/v2bbHHTo0aNdC2bVv8+eefuHnzJj755JNSJ2eJtBknMiKqBv73v/8hJSUFMpkM33zzTZm2zZ8cKMt4i+qWfybJY8eOlVg+/6ym6p6F8nUlxXPp0iWx29lbb72ldMIXFRUl3i9p1tbDhw+rHOP//d//AcidPT4v6VLelljqqruy3oPi/PXXX+JV7hkzZsDR0bFCnidPYmIiRowYgezsbJibm+O3336rkHG0KlJ59iv5WVpa4uDBg+LkBhKJBBs3bhRbjPn7+5e7Naym9mMTJ04EkPsDZ/v27UoTGPn7+xf5469Ro0ZiN7Xz58+r9Pqr875l8uTJyMnJgaWlpdhataIIgiAeL/T09NC2bVu11Hv+/HkAud3DS5rMpyRZWVkYPny4+H3bsmVLhbdWXrduHby9vcXHY8aMQb9+/QDkzrKe14r5ddbW1mKy5v79+3j8+HGxz1PaY3Xe+wnkJqzU4d69e1i9ejWA3MSkuhLeZdG+fXtx33/kyJFy1VVVztfKomXLluLYzREREUot9KysrFC/fn0AuePW5h8y4k2lo6ODTz75RHxclhaNeTZt2oTNmzcDyG2VuH37dixfvhxA7hAJw4YNK/UY0KWR/3NdnjEiq8K5YlXTrl07tGnTBkDuceL+/ftl2j4tLQ2+vr7iZIQ//vgjAgMDxX346tWrxQkmid5kTHoSVXHnzp0Tx8ubNm1aiScKr8vf1Wv58uWIj49Xa3yl5ezsLLY4CQkJUZr05HWPHz9GQEAAgNxxaoobf0wdVq5cWeyA6vlbDb4+Ll3+Mc/yrroXJj4+vkytDl7Xq1cv1K5dGxkZGUhPT4eDg4PaZnctb92lfQ8uXLhQISey+WeIdnFxqbAZovP78MMPxWTAmjVrCh3XsSor734lvxo1ahTo1uri4iJ+3qOjozFu3DiV6wdyx4zNG79y3bp1ldZF+L333hOTl+vWrRO70Onq6mLMmDFFbieVSjF8+HAAueOmqjKOY3Xdt2zduhXnzp0DAHzxxRdlbrVSVqdPnxa/iz169CjXOKR5Tp06JbZM69OnT7nrmz9/vtgaddGiRWjSpEm56yxJYeOQrlu3TuzWPmXKlCIn6Hn33XcB5CaUv/rqqyKfIysrS+n4mLddYTZt2iTeV8d7CuSOD5iVlQUTExMsWbJELXWWlbW1tdhK/tatW+KFA1X07NlT/Pv88ccfuHjxolpirEyvTzozcuRIALld4ufOnauJkKqc/N2Ny3qx9OHDh+JFKQMDAwQEBMDAwABTpkwRe1QEBQWVuit3aeS/QFKesZlLe0wLDQ0tsmW1NirP52HatGli4vz999/H+++/D1NTU2zbtk0cS3/06NF49uyZ+gImqoaY9CSq4mbMmAEg9wfM559/XubtW7ZsKf6AffLkCXr16lXsDKsXL15UuhqrTp999pl4f/z48bh27VqBMrGxsRg0aBBSU1MBAH5+fkrjIlWES5cuYdq0aWK3m/xWrlwpJmitra3FE/g8b731lniS8ssvv4jjI+YXFxeHd955p1wnHTo6Opg7dy66dOmCLl26YM6cOWqbpKe8dedvXbNgwQKkp6cXKHPz5k0MGjSo1LN1lsXGjRvFLsRff/11hbeg2rZtmzju0vvvv48hQ4ZU6PNVhPLuV0ojf8uyvXv3lmlW49c5ODiIrS6Tk5PRs2fPYltE3Llzp1Rdc0tiZGSEDz74AEBuS7W8Lvb9+vUrcXKbGTNmiGP0/fjjj1i4cGGREzIoFIoCFwSq674l76JD48aN4e/vr3I9pZGenq40Vlpeq9XyePDggVJXcz8/v3LVd/bsWSxduhRAbiup/K28KpuNjY2YuE9MTMSoUaMK3SdPnjxZbLn9008/FfrdzcrKwqRJk8Sx/ho0aFBoMlMQBMydOxd///03AKBz585q6Xr7119/ib005s6dCxsbm3LXqarFixeLF2XGjh1bYuIzLi4OK1euxF9//aW03NDQELNnzwaQmyR85513ik18Pn78uNDzqMp06dIlnD17FkBuwub1C2gffvih2Ops3bp1mDFjRoEJnPLL6+abN6GaNso/znVeS9jSyMjIwLBhw8TeBitXrlQaOmTDhg3iEBPLly/HiRMnyh3rtm3bxO+ut7d3uVpp5z9X/PrrrxEbG1ugTEREBPr27avyONXVTXBwsPj90dXVhbu7e6m33bVrF9auXQsgt+Xsjz/+KK5r3bq12MsiNjYWI0aMKPQ3DtGbgmN6ElVxeePoLFu2TOXZPH/99Ve0bt0aDx8+xMWLF1GnTh0MHToU3t7eMDc3x6tXr3Dv3j0cOXIEt27dwrVr1ypkBshBgwZhxIgR2Lx5M+Li4tC6dWuMGDECHTp0gEwmw61bt7B+/Xq8ePECAODp6Sl22ako9vb2cHJywrfffovTp09j+PDhcHR0xIsXL7Bz506cOnUKQO7J/Lp165QmGsjbfvDgwdi+fTsSExPRpEkTjB07Fo0bN4auri6uXbuG3377DbGxsRg1alS5Ej+jRo3CqFGjyvFqK6bugQMHwsnJCREREbhy5Qo8PDwwduxY1KlTB6mpqTh16pQ4WPvIkSPVfgU/7zvSuXPnYlsaqUNERISYfHNxcRG7VpbH06dPcfv27ULX5R836sGDB0VObpH/B0JeXbVr1y6y1Zs69iul8fPPP+PChQt4+fIlpk6dCh8fH5W7Ci9btgyXL1/G+fPn8eDBAzRs2BADBgxAx44dYW1tjdTUVDx48ADHjx9HUFAQdu/eXeyYYaU1YcKEAmNiFTWBUX5OTk747bffMHjwYGRlZWHevHnYsmULBg8eDE9PT8hkMkRHR+PKlSs4cOAAHB0dlcZVra77lrzP1nfffae2CzOvi4iIwPnz57F48WLx825jY4PU1NQCkznkyUtY5903MzODp6enOHbpsWPHsHnzZgQEBIizRo8ZM6Zc48fmHwbDzMwMv/32m1pnLVfFgAED8MEHH+D333/HyZMnsWrVKkybNk2pjLOzM7777juMHTsWOTk5GD16NAICAtC/f39YWlri8ePH+P3338X33sjICFu2bFF6bQkJCfjhhx+wdetW8aKUoaGh0g/z8sj7nHl4eCglvjWhSZMmWLt2Lfz8/JCamor33nsPy5cvR9++fVG3bl0YGBggMTERjx49wqVLl3D69GlkZWUptX7NM3XqVJw7dw47d+5EdHQ02rRpg169eqFbt26ws7NDRkYGQkNDcerUKZw6dQpff/01mjZtWqGvLyIiQul7lZOTI05kFBAQIF7oHDhwYIFzR0NDQ+zbtw8dOnRAQkICli9fjs2bN2PQoEFo3LgxTExMkJqaisjISPzzzz/466+/kJSUVO6LDZr2+vE6byKj3377TewurqenV6bXOXPmTFy9ehVA7ns9YcIEpfWWlpbYvHkzunbtipycHIwYMQI3b94sctKy4hw9ehQnTpxQGm+0ZcuWRe5fAYiNFfLvh/OPZent7Y1WrVohKCgIjx8/hqenJ8aNGwcvLy9kZ2fj4sWL2LRpE1JSUsp9TKtKEhISlM7xcnJyEBUVhYsXL2L16tXi+Zuvr2+pe0ZERESIFxVlMhkCAgIKnMvNmDEDx48fx/Hjx3Hy5EksWbJEvKhC9MYRiEhtAIi38hg5cqRSXd7e3kJOTk6hZcPCwsRyI0eOLLLOmJgY4e2331aqt6jbjRs3Soxxw4YNYvkNGzaU+rVlZmYKEydOFCQSSbExtGvXTnjx4kWR9Tg7OwsABGdn51I/d1HbP3nyRGjcuHGRscjl8mJfY1xcnNCsWbNiX8+gQYOEtLQ08XHHjh0Lratjx44qf4Y0WfeVK1cEKyurIl+/VCoVli5dKpw8eVJcNm/evDLHkSd/PQAEXV1d4datW0WWL89rz5OdnS106NBBACDo6OgIZ86cKbLsvHnzxOc7efJkgfX5vz8VdXv9edW9Xyntd3D37t1Kn5/s7OxiyxcnJSVFGDFiRKle/x9//KHy87wu/+fH1dW1yPetMEePHhVsbW1LjLdp06YFtq2O+xYAwtChQ4usSx37AHV9f/I/f//+/cXlEolEmDp1qpCZmVlsHPm/U2FhYQXWDx8+XFy/ZcuWUr2eshxPX1fSfidPQkKC4OjoKAAQ9PX1hTt37hRa7pdffhEMDQ2LfQ8dHByES5cuFdj22rVrSuWcnZ2Fq1evFht/Sfud/OvzbocPHy6yvpL+PqVV2nqOHDki2Nvbl+qzJ5fLi4w9KytLmD59uiCVSkus59tvvy0x/tKeJxa1TWluHTt2FOLi4oqs79GjR0KrVq1KVZdEIhHmzp1boI6yfk9K2ueV9vuSp6Rj3uvH2OJuBgYGwtatW0sd76FDh8TzZicnp2Lf69mzZ4v19OnTp8TXVdxrLe/tdWFhYULt2rWL3Wby5MlCaGhoiZ/ZsvwOKM1xJ/9nuSQlfRbL+v3p1KmTkJCQUKp4s7KyhLZt24rrv/766yLjfPbsmVCzZk0ByD1PPn/+fImvjUgbsXs7URVXnhlJ87O0tMSRI0dw/PhxjBkzBu7u7jA2Noauri4sLS3RqlUrfPzxxwgKCkKjRo3UFH1Burq6+PHHH3H58mWMHz8eHh4eqFGjBuRyORwdHTFo0CDs2rULZ86cQc2aNSssjvxq1aqFixcvYtWqVWjdujUsLS0hl8vh6uqKCRMm4NatW8W2gjI3N8e5c+ewcuVKtGzZEsbGxpDL5XBycsLAgQOxZ88e7Nixo8K7XWtS8+bNcfPmTXz88cfw8PCAvr4+atSoAXd3d4wfPx6XLl0Su1RXhMqYIXrZsmU4ffo0gNwr6HmTN1RH6tqvlMaAAQPEYSFOnTpVrkmTDA0NsWnTJly5cgUffvgh6tevD1NTU0ilUpiZmaFZs2aYNGkSjh8/Xu4Z4/PLP7Ozv79/md63bt26ITQ0FD/88AN69OgBe3t7yGQycR/Ru3dvrFq1SmlCmDzVcd9iaGhY7DiQVZWRkRFatWqF6dOnIzg4GKtWrRLHRFNF/mEwhg0bhvfee09doZabqakpNm7cCIlEgvT0dLz//vuFdjn28/PDw4cPMXv2bLz11luwsLCAnp4ebGxs0LlzZ3z77bd48OBBoRMISSQSODs745133sGmTZvw4MEDtU1glKdv377o0aOHWussj7fffhuhoaH49ddfMWjQINSuXRs1atSArq4uzM3N0bRpU4waNQq///47oqKiioxdKpVixYoVuHv3Lj799FM0a9YMFhYWkEqlMDY2RoMGDTBmzBj88ccfapvQsKwMDQ3h5uaGIUOGYNeuXTh58mSxrdTc3Nxw8eJF/Pnnnxg7dizq1asHMzMz8TV5enpi4MCB+PbbbxESEoIFCxZU4qupeLq6urCwsIC3tzc+//xz3L9/H8OGDSvVtlFRURg5ciQEQYBUKsWWLVuKfa/nz58vTo5z4MABfPvtt2p5Derg4uKCa9euYf78+WjUqBEMDQ1haGgIV1dXjBgxAidPnqy0cxNNev37c+LECXH88JLMnz9fHDe7R48e4szthbGzsxP39VlZWXjvvfeQmJioltdAVJ1IBKECBlgjIqriXFxc8PjxYzg7OyM8PFzT4RCpTd6PhZMnT5ZrplX6T5MmTXDjxg3o6ekhMjJSo+MHUu44vqNHj1Z5/z1q1Cj89ttvmDdvnkqTTBERabO8c+QNGzaUeeiT8PBwcdxephmIqCpgS08iIiKiIly4cAE3btwAkDuOGhOeRERERETVA5OeRERERIUQBAFz5swRH3/00UeaC4aIiIiIiMqEs7cTERFpkfr16wNAkTO3U/Fu3bqFp0+fIj4+Hlu2bMHx48cBAL1790br1q01HB0BgJOTE/r37w9ra2uVtm/WrBkSEhLEmduJiOg/3bt3x4sXL+Dk5FTmbQ0NDdG/f/8KiIqISDUc05OI3kgc05OICpM33mN+1tbWuHz5sko/AImIiIiISDPYvZ2IiIjoNVKpFC4uLhgzZgwTnkRERERE1RBbehIREREREREREZFWYUtPIiIiIiIiIiIi0ipMehIREREREREREZFWYdKTiIiIiIiIiIiItAqTnkRERERERERERKRVmPQkIiIiIiIiIiIircKkJxEREREREREREWkVJj2JiIiIiIiIiIhIqzDpSURERERERERERFqFSU8iIiIiIiIiIiLSKkx6EhERERERERERkVZh0pOIiIiIiIiIiIi0CpOeREREREREREREpFWY9CQiIiIiIiIiIiKtwqQnERERERERERERaRUmPYmIiIiIiIiIiEirMOlJREREREREREREWoVJTyIiIiIiIiIiItIqTHoSERERERERERGRVmHSk4iIiIiIiIiIiLQKk55ERERERERERESkVZj0JCIiIiIiIiIiIq3CpCcRERERERERERFpFSY9iYiIiIiIiIiISKsw6UlERERERERERERahUlPIiIiIiIiIiIi0ipMehIREREREREREZFWYdKTiIiIiIiIiIiItAqTnkRERERERERERKRVmPQkIiIiIiIiIiIircKkJxEREREREREREWkVJj2JiIiIiIiIiIhIqzDpSURERERERERERFqFSU8iIiIiIiIiIiLSKkx6EhERERERERERkVZh0pOIiIiIiIiIiIi0CpOeREREREREREREpFWY9CQiIiIiIiIiIiKtwqQnERERERERERERaRUmPYmIiIiIiIiIiEirMOlJREREREREREREWoVJTyIiIiIiIiIiItIqTHoSERERERERERGRVmHSk4iIiIiIiIiIiLSKrqYDqGpycnLw7NkzGBsbQyKRaDocIiIiogonCAJevXoFe3t76Ojwmnh1wfNWIiIietOU5byVSc/XPHv2DI6OjpoOg4iIiKjSRUZGwsHBQdNhUCnxvJWIiIjeVKU5b2XS8zXGxsYAct88ExMTDUdDREREVPGSkpLg6OgongdR9cDzViIiInrTlOW8lUnP1+R1DTIxMeHJIxEREb1R2EW6euF5KxEREb2pSnPeykGbiIiIiIiIiIiISKtoPOn56NEjTJgwAU2aNIGuri4aNGhQaLn169fD3d0d+vr6aNy4MQ4cOFCgTGJiIvz8/GBhYQFjY2MMGjQIz58/r+iXQERERERERERERFWIxpOed+7cwcGDB1GnTh3Uq1ev0DIBAQHw9/fH0KFDcfjwYXh7e2PAgAG4ePGiUrmhQ4fi6NGjWLNmDbZs2YL79++jZ8+eyMrKqoyXQkRERERERERERFWARBAEQZMB5OTkiFPMjxo1CleuXMHt27eVynh4eKB58+bYunWruKxNmzYwMzPDoUOHAAAXLlxAmzZt8Oeff6J79+4AgPv378PLywsBAQEYMmRIqeJJSkqCqakpEhMTOTYSERERvRF4/lM98e9GRJoQHh4OPz8/ZGdnQyqVYv369XBxcdF0WET0hijL+Y/GW3rmJTyLEhoaigcPHhRIWvr6+uL48eNQKBQAgMOHD8PMzAzdunUTy3h4eKBJkyZiYpSIiIiIiIiIVOPj44NRo0YhOzsbAJCdnY1Ro0bBx8dHw5ERERWk8aRnSYKDgwEAnp6eSsu9vLyQkZGBsLAwsZyHh0eB2Zu8vLzEOgqjUCiQlJSkdCMiIiIiIiKi//j4+CCvo6hcLsf48eMhl8sBAIIgMPFJRFWOrqYDKEl8fDwAwMzMTGm5ubk5ACAuLk4s93qZvHJ5ZQqzZMkSLFiwQD3BEhEREREREWmZ8PBwMeEZEBAAW1tbAMCwYcMQFRUFX19fCIKA8PBwdnUnoiqjyic9K9rMmTMxffp08XFSUhIcHR01GBERvckiIiIQExOj9nqtrKzg5OSk9nqJiIiISPv5+fkByG3hmZfwzGNrawu5XA6FQgE/Pz8cP35cEyESERVQ5ZOeeS06ExMTlXaueS1ALSwsxHKRkZEFto+PjxfLFEYul4tN8omINCkiIgKeXl5IS01Ve90GhoYIvnePiU8iIiIiKrO8MTxHjRpV6Prhw4fj119/FcsREVUFVT7pmTeWZ96YnXmCg4Mhk8ng6uoqlvvrr78gCILSuJ7BwcFo2LBh5QZNRKSCmJgYpKWmYviMr2Dj5Ka2eqMjQrBl2aeIiYlh0pOIiIiIykwqlSI7OxsbN27EsGHDCqzfsmWLWI6IqKqo8klPV1dXuLu7Y8eOHejfv7+4PDAwEF26dIFMJgMA9OzZE4sWLcLx48fRtWtXAMCDBw9w7do1zJgxQyOxExGpwsbJDQ5162s6DCIiIiIiAMD69esxatQoKBQKREVFKfXCjIqKgkKhEMsREVUVGk96pqam4tChQwCAx48fIykpCTt37gQAdOzYETVr1sT8+fMxfPhwuLm5wcfHB4GBgQgKCsLp06fFery9vfH2229jzJgxWLFiBfT19TF79mw0atQIAwcO1MhrIyIiIiIiIqruXFxcIJFIIAgCfH19IZfLMXz4cGzZskVMeEokEk5iRERVisaTni9evMDgwYOVluU9PnnyJDp16oRhw4YhNTUVS5cuxdKlS+Hh4YE9e/bA29tbabvAwEBMnz4d48aNQ1ZWFrp3747vv/8euroaf5lERERERERE1dbJkyfh4+MDQRCgUCjw66+/iuskEglOnjypweiIiArSeDbQxcUFgiCUWM7Pz0+cMa4opqamWL9+PZvUExEREREREanZyZMnER4eDj8/P2RnZ0MqlWL9+vVs4UlEVZLGk55EREREREREVD24uLjg+PHjmg6DiKhEOpoOgIiIiIiIiIiIiEidmPQkIiIiIiIiIiIircKkJxEREREREREREWkVJj2JiIiIiIiIiIhIqzDpSURERERERERERFqFSU8iIiIiIiIiIiLSKrqaDoCIKk5ERARiYmLUXq+VlRWcnJzUXi8RERERERERkTow6UmkpSIiIuDp5YW01FS1121gaIjge/eY+CQiIiIiIiKiKolJTyItFRMTg7TUVAyf8RVsnNzUVm90RAi2LPsUMTExTHoSERERERERUZXEpCeRlrNxcoND3fqaDoOIiIiIiIiIqNJwIiMiIiIiIiIiIiLSKkx6EhERERERERERkVZh0pOIiIiIiIiIiIi0CpOeRERERERq9ttvv6Fp06bQ19eHlZUVevbsibS0NHH9/v370bhxY+jr68Pd3R0bNmzQYLRERERE2odJTyIiIiIiNVq8eDEmT56MoUOH4s8//8TatWtRu3ZtZGdnAwDOnj2LAQMGwNvbG4cPH8bQoUPh5+eHnTt3ajhyIiIiIu3B2duJiIiIiNTk/v37mD9/Pvbt24eePXuKy999913x/qJFi9CqVSusWbMGAODj44OQkBDMnTsXgwYNqvSYiYiIiLQRW3oSEREREanJhg0bULt2baWEZ34KhQInT57E4MGDlZb7+vri3r17CA8Pr4QoiYiIiLQfk55ERERERGpy8eJFNGzYEF988QWsra0hk8nQtm1bBAUFAQBCQkKQmZkJT09Ppe28vLwAAMHBwUXWrVAokJSUpHQjIiIiosIx6UlEREREpCZRUVE4evQofv/9d/z444/Yu3cvJBIJunfvjhcvXiA+Ph4AYGZmprSdubk5ACAuLq7IupcsWQJTU1Px5ujoWGGvg4iIiKi6Y9KTiIiIiEhNcnJykJycjJ07d2LQoEHo1asX9u3bB0EQsHr16nLVPXPmTCQmJoq3yMhINUVNREREpH2Y9CQiIiIiUhNzc3NYWlqiUaNG4jILCws0bdoUd+7cEVt0JiYmKm2X1wLUwsKiyLrlcjlMTEyUbkRERERUOCY9iYiIiIjUpH79+kWuS09Ph5ubG/T09AqM3Zn3+PWxPomIiIhINUx6EhERERGpSZ8+fRAbG4vr16+Ly2JjY/HPP/+gefPmkMvl8PHxwc6dO5W2CwwMhJeXF1xcXCo3YCIiIiItpavpAIiIiIiItMU777yDFi1aYNCgQVi8eDEMDAywZMkSyOVyTJo0CQAwZ84cdOrUCZMmTcKQIUNw8uRJbN26FYGBgRqOnoiIiEh7sKUnEREREZGa6Ojo4NChQ/D29sb48ePh6+sLExMTnD59Gra2tgCAdu3aYffu3Th79izefvttbN26Fb/88gsGDx6s4eiJiIiItAdbehIRERERqZGVlRU2bdpUbJl+/fqhX79+lRQRERER0ZuHLT2JiIiIiIiIiIhIq7ClJxEREREREVW49PR0REREaDoMIiqEk5MT9PX1NR0GkVox6UlEREREREQVLiIiAuPGjdN0GERUiHXr1sHd3V3TYRCpFZOeREREREREVOGcnJywbt06TYdBavD48WMsXrwYs2fPhrOzs6bDITVwcnLSdAhEasekJxEREREREVU4fX19tiTTMs7OzvybElGVVW0mMtq3bx9atWoFY2Nj2NnZYciQIQgNDS1Qbv369XB3d4e+vj4aN26MAwcOaCBaIiIiIiIiIiIi0pRqkfT8+++/MWDAANSrVw979uzBqlWrcOPGDXTv3h1paWliuYCAAPj7+2Po0KE4fPgwvL29MWDAAFy8eFGD0RMREREREREREVFlqhbd2wMCAuDs7Ixff/0VEokEAGBtbY3OnTvjypUraN++PQBg3rx58PX1xaJFiwAAPj4+uHnzJhYuXIhDhw5pLH4iIiIiIiIiIiKqPNWipWdmZiaMjY3FhCcAmJqaAgAEQQAAhIaG4sGDBxgyZIjStr6+vjh+/DgUCkXlBUxEREREREREREQaUy2SnqNGjcLdu3fx448/IjExEaGhoZg1axaaNm2Ktm3bAgCCg4MBAJ6enkrbenl5ISMjA2FhYYXWrVAokJSUpHQjIiIiIiIiIiKi6qtaJD3bt2+PPXv24LPPPoOZmRnc3NwQHR2Nw4cPQyqVAgDi4+MBAGZmZkrbmpubAwDi4uIKrXvJkiUwNTUVb46OjhX3QoiIiIiIiIiIiKjCVYuk5/nz5/H+++/D398fJ06cwI4dO5CTk4PevXsrTWSkipkzZyIxMVG8RUZGqilqIiIiIiIiIiIi0oRqMZHRlClT0LlzZ6xYsUJc1rp1azg5OWHTpk0YN26c2KIzMTERtra2Yrm8FqAWFhaF1i2XyyGXyysweiIiIiIiIiIiIqpM1aKl5927d9GkSROlZQ4ODrCyskJISAiA/8byzBvbM09wcDBkMhlcXV0rJVYiIiIiIiIiIiLSrGqR9HR2dsY///yjtOzx48eIiYmBi4sLAMDV1RXu7u7YsWOHUrnAwEB06dIFMpmsssIlIiIiIiIiIiIiDaoW3dsnTJiAjz76CFOnTkXfvn0RGxuLL774AtbW1hgyZIhYbv78+Rg+fDjc3Nzg4+ODwMBABAUF4fTp0xqMnoiIiIiIiIiIiCpTtUh6TpkyBXK5HD/99BPWr18PY2NjeHt7Y8eOHbC0tBTLDRs2DKmpqVi6dCmWLl0KDw8P7NmzB97e3hqMnoiIiIiIiIiIiCpTtUh6SiQSTJgwARMmTCixrJ+fH/z8/CohKiIiIiIiIiIiIqqKqkXSk4iI6E0TERGBmJgYtddrZWUFJycntddLRERERERUlTDpSUREVMVERETA08sLaampaq/bwNAQwffuMfFJRERERERajUlPIiKiKiYmJgZpqakYPuMr2Di5qa3e6IgQbFn2KWJiYpj0JCIiIiIircakJxERURVl4+QGh7r1NR0GERERERFRtaOj6QCIiIiIiIiIiIiI1IlJTyIiIiIiIiIiItIqTHoSERERERERERGRVmHSk4iIiIiIiIiIiLQKk55ERERERERERESkVZj0JCIiIiIiIiIiIq3CpCcRERERERERERFpFSY9iYiIiIiIiIiISKsw6UlERERERERERERaRbe8Fdy5cwdnz55FXFwcLCws0K5dO9SvX18dsRERERERERERERGVmcpJT4VCgffffx+7du2CIAiQy+VQKBSQSCQYNGgQNm3aBJlMps5YiYiIiIiIiIiIiEqkcvf2WbNm4eDBg1izZg0SEhKQlpaGhIQErFmzBgcPHsSsWbPUGScRERERERERERFRqaic9AwICMCSJUvg7+8PExMTAICJiQn8/f2xePFibNu2TW1BEhEREREREREREZWWyknPuLg4eHp6FrrO09MTcXFxKgdFREREREREREREpCqVk56enp7YtGlToes2b95cZEKUiIiIiEhbbdy4ERKJpMDts88+Uyq3fv16uLu7Q19fH40bN8aBAwc0FDERERGRdlJ5IqM5c+Zg8ODBCA8Px7vvvgsbGxu8ePECO3fuxIULF7Bjxw51xklEREREVG0cOXIEpqam4uNatWqJ9wMCAuDv74/Zs2ejc+fOCAwMxIABA3DmzBm0bt1aE+ESERERaR2Vk54DBw7Enj17sGDBAnz88ccQBAESiQRNmjTBnj170LdvX3XGSURERERUbTRv3hxWVlaFrps3bx58fX2xaNEiAICPjw9u3ryJhQsX4tChQ5UZJhEREZHWUjnpCQD9+vVDv379kJKSgoSEBJiZmcHIyEhdsRERERERaZXQ0FA8ePAAy5YtU1ru6+uLTz/9FAqFAnK5XEPREREREWkPlcf0zM/IyAi1atWCkZERMjIy1FElEREREVG1Vb9+fUilUri6umLJkiXIzs4GAAQHBwNAgfHvvby8kJGRgbCwsCLrVCgUSEpKUroRERERUeFUbumZlZWF5cuX49atW+jYsSPGjh2LgQMH4uDBg3B3d8fevXvh4eGhzliplCIiIhATE6P2eq2srODk5KT2eomIiIi0hZ2dHRYsWIBWrVpBIpFg3759+Pzzz/H06VOsXr0a8fHxAAAzMzOl7czNzQEAcXFxRda9ZMkSLFiwoMJiJyIiItImKic9P/nkE6xevRpNmjTBvn37cPToUYSGhmLVqlX46aefMGPGDOzdu1eNoVJpREREwNPLC2mpqWqv28DQEMH37jHxSURERFSEt99+G2+//bb4uHv37jAwMMA333yD2bNnl6vumTNnYvr06eLjpKQkODo6lqtOIiIiIm2lctJz165dWLx4MWbMmIFjx46hR48e2LNnD/r16wd7e3tMnDhRnXFSKcXExCAtNRXDZ3wFGyc3tdUbHRGCLcs+RUxMDJOeRERERGUwZMgQfP3117h+/brYojMxMRG2trZimbwWoBYWFkXWI5fLOd4nERERUSmpnPR8/vw5OnToAADo2LEjBEGAg4MDAMDBwQGxsbHqiZBUYuPkBoe69TUdBhERERHlkzeWZ3BwsNJQUMHBwZDJZHB1ddVUaERERERaReWJjHJycqCrm5szlUqlAACJRKKeqIiIiIiItERAQACkUimaNm0KV1dXuLu7Y8eOHUplAgMD0aVLF8hkMg1FSURERKRdVG7pCQDvvfceDAwMxMdDhw6Fvr4+0tLSyh0YEREREVFlGDNmDObMmYPatWuXu663334bnTt3RsOGDQEA+/btw7p16zB16lSxO/v8+fMxfPhwuLm5wcfHB4GBgQgKCsLp06fL/fxERERElEvlpOcHH3yg1LKzefPmSuvbtWunelRERERERJVk48aNmDBhglqSnp6enli/fj2ePHmCnJwcuLu7Y9WqVZg8ebJYZtiwYUhNTcXSpUuxdOlSeHh4YM+ePfD29i738xMRERFRLpWTnhs3blRjGERERERE1d+3336Lb7/9tsRyfn5+8PPzq4SIiIiIiN5MKic9Fy5ciLFjx8Le3l6d8RARERERVbpr164hPT29yPV5E3gSERERUfWgctJzwYIF6NGjR6UmPX/77TesWrUK9+7dQ40aNdCiRQvs3r1bHFd0//79+Pzzz3H//n04OTlh5syZGD16dKXFR0RERETV06RJkyAIQqHrJBIJsrOzKzkiIiIiIioPlZOeRZ0UVpTFixdj2bJlmDVrFry9vRETE4Pjx4+LJ6Bnz57FgAEDMHbsWKxatQonTpyAn58fjI2NMWjQoEqNlYiIiIiql927d6NJkyaaDoOIiIiI1KRcs7dHRUUhIiKiyPVOTk7lqV50//59zJ8/H/v27UPPnj3F5e+++654f9GiRWjVqhXWrFkDAPDx8UFISAjmzp3LpCcRERERFcvOzg7Ozs6aDoOIiIiI1KRcSc8BAwYUulwQBLV2A9qwYQNq166tlPDMT6FQ4OTJk1i+fLnScl9fX2zbtg3h4eFwcXFRSyxERERERERERERUtZUr6bl69WrUq1dPXbEU6eLFi2jYsCG++OILfPfdd0hISECLFi2wcuVKtGrVCiEhIcjMzISnp6fSdl5eXgCA4OBgJj2JiIiIqFAbNmyAm5ubpsMgIiIiIjUqV9KzefPmaNmypbpiKVJUVBSuXr2KW7du4ccff4ShoSG+/PJLdO/eHQ8fPkR8fDwAwMzMTGk7c3NzAEBcXFyRdSsUCigUCvFxUlKS+l8AEREREVVZAwcORHJycqHrnj9/DmNjY9SoUaOSoyIiIiKi8tDRdAClkZOTg+TkZOzcuRODBg1Cr169sG/fPgiCgNWrV5er7iVLlsDU1FS8OTo6qilqIiIiIqoOxo4dizlz5hS6bt68eRg3blwlR0RERERE5aVy0nPevHlwcHBQZyxFMjc3h6WlJRo1aiQus7CwQNOmTXHnzh2xRWdiYqLSdnktQC0sLIqse+bMmUhMTBRvkZGRFfAKiIiIiKiqOn36NHr37l3oul69euHUqVOVHBERERERlVe5kp729vbqjKVI9evXL3Jdeno63NzcoKenh+DgYKV1eY9fH+szP7lcDhMTE6UbEREREb054uPjYWxsXOg6IyMjxMbGVnJERERERFReKic9x4wZg6FDhxa6ztfXV63dgPr06YPY2Fhcv35dXBYbG4t//vkHzZs3h1wuh4+PD3bu3Km0XWBgILy8vDiJEREREREVydXVFX/99Veh644fP85zSSIiIqJqSOWk57FjxzBw4MBC17377rv4888/VQ7qde+88w5atGiBQYMGITAwEPv27UOfPn0gl8sxadIkAMCcOXNw4cIFTJo0CX///TfmzZuHrVu3YsGCBWqLg4iIiIi0z9ixY7Fy5UosX74cMTExAICYmBh89dVX+Oabb+Dv76/hCImIiIiorFSevf3ly5eoWbNmoessLS0RHR2tclCv09HRwaFDhzBt2jSMHz8eGRkZaN++PU6fPg1bW1sAQLt27bB79258/vnnWL9+PZycnPDLL79g8ODBaouDiIiIiLTPtGnTEBISgpkzZ2LmzJnQ1dVFVlYWAGDChAn4+OOPNRwhEREREZWVyknPWrVqISgoCJ07dy6wLigoCHZ2duUK7HVWVlbYtGlTsWX69euHfv36qfV5iYiIiEi7SSQS/PDDD/joo49w4sQJxMbGwtLSEp07d0bdunU1HR4RERERqUDlpOewYcOwePFiuLm5YciQIeLyHTt24Msvv8SUKVPUEiARERERUWWoW7cuk5xEREREWkLlpOfcuXNx/fp1+Pr6ws/PD3Z2dnj+/DlSU1PRs2dPzJs3T51xEhERERFVqPT0dISGhiI9Pb3AumbNmmkgIiIiIiJSlcpJT5lMhgMHDuDYsWM4fvw44uLiYGlpia5du6JLly7qjJGIiIiIqMJkZGRg4sSJ2Lx5sziW5+uys7MrOSrKExwcjMjISE2HQUT5PH/+HABw8eJFPH78WMPREFEeR0dHeHp6ajqMKkPlpGeebt26oVu3buqIhYiIiIio0i1YsABHjx7Fxo0bMXz4cPzwww8wMjLC5s2bERISgu+//17TIb6xoqOjMWnSh8jJYdKZqCr69ddfNR0CEeWjoyPFtm1bYWNjo+lQqoRyJz2PHDmCy5cvIzIyEp9//jmcnJxw+vRp1KlTB/b29uqIkYiIiIiowuzYsQPz58/HkCFDMHz4cLRs2RLNmzfHBx98gJEjR2L//v3o1auXpsN8IyUmJiInJxvptZpBkNXQdDhERERVliQjGfpP/0FiYiKTnv9SOen58uVLvPPOO7h48SIcHR0RGRmJCRMmwMnJCb/++iuMjIzwww8/qDNWIiIiIiK1e/LkCdzd3SGVSqGvr4/4+Hhx3YgRIzBs2DD89NNPGoyQsk0dkGNkpekwiIiIqiydlBjg6T+aDqNK0VF1w48++ggvX77E7du38ejRIwiCIK7r2rUrjh8/rpYAiYiIiIgqkp2dHRISEgAAtWvXxt9//y2ue/DggWaCIiIiIqJyUbml58GDB/Hzzz/Dy8urwMDujo6OePLkSbmDIyIiIiKqaJ06dcKZM2fQt29f+Pv745NPPsG9e/cgk8mwd+9evPfee5oOkYiIiIjKSOWkZ1ZWFoyMjApdFx8fD5lMpnJQRERERESVZfHixYiJiQGQ25tJEATs3LkTaWlpmDJlCubOnavhCImIiIiorFROerZq1Qq//vproYO6BwQEoG3btuUKjIiIiIioMtja2sLW1lZ8PG3aNEybNk2DERERERFReamc9Pziiy/g4+ODDh06YNCgQZBIJNi7dy+WLFmCgwcP4uzZs+qMk4iIiIioQiUmJuLWrVt4/vw57O3t0aBBA5iammo6LCIiIiJSgcoTGXl7e+PkyZOQSCT4+OOPIQgCFi9ejOfPn+P48eNo1qyZOuMkIiIiIqoQOTk5mDVrFhwcHNChQwcMHToU7du3h4ODA2bOnFlg/HoiIiIiqvpUbukJ5CY+T506hbS0NMTHx8PMzAyGhobqio2IiIiIqMJ9+umn+P777zFz5kwMGjQINjY2iI6Oxo4dO7B06VJkZGRgxYoVmg6TiIiIiMqgXEnPPAYGBjAwMFBHVURERERElWrjxo1YtGgRZsyYIS6ztrZGw4YNYWBggK+//ppJTyIiIqJqRuWk55QpU4pdL5FI8O2336paPRERERFRpcjOzi5yaKbmzZuzezsRERFRNaRy0nP//v1KjyMiImBrawuZTAaASU8iIiIiqh4GDRqEgIAAdOvWrcC6gIAADBw4UANREREREVF5qJz0DAsLE+9nZWVBJpNh//79nMCIiIiIiKqVDh06YPbs2fDx8cE777wDa2trvHjxAnv27EFISAgWL16M3bt3i+WZBCUiIiKq+tQypqdEIlFHNURERERElW7UqFEAgKdPn+LUqVNFrgdyz3vZ3Z2IiIio6lNL0vPp06eQSCTQ19dXR3VERERERJUmfw8mIiIiItIOKic9V65cCQBISUnB9u3bYW1tDXd3d7UFRkRERERUGZydnTUdAhERERGpmcpJz08++QQAYGBggAYNGmD37t3Q1VVLw1EiIiIiokp1584dPHr0CD169IBMJsNPP/2ER48eoXfv3ujSpYumwyMiIiKiMlI5S5mTk6POOIiIiIiINGLHjh0YNmwYBEFAmzZt0L17d2zevBkKhQLfffcdduzYgQEDBmg6TCIiIiIqAx1NB0BEREREpElffvklpk6diu3bt+PcuXN4+fIl7t+/j5CQEPTo0QNff/21pkMkIiIiojJSuaXnwoULSywzd+5cVasnIiIiIqoUDx48wKpVq9CiRQsAwLvvvgsAkEqlmDBhAkaOHKlSvcnJyfD09MTTp09x+fJlvPXWW+K69evXY9myZYiIiICHhwcWL16MPn36lP/FEBERERGAciQ958+fD11dXTg4OEAQhALrJRIJk55EREREVOXp6elBEATI5XIAgLGxsbjOwMAACoVCpXoXLVqErKysAssDAgLg7++P2bNno3PnzggMDMSAAQNw5swZtG7dWrUXQURERERKVO7e/vHHH0MqlcLd3R379+9HWFiY0i00NFSdcRIRERERVQg3Nzc8fvwYUqkUOTk5aNasmbjuzp07cHFxKXOdwcHB+OGHH7BgwYIC6+bNmwdfX18sWrQIPj4+WLNmDVq0aFGqnlREREREVDoqJz2/+uorBAcHw9LSEs2aNcPYsWMRFRWlztiIiIiIiCrc999/r9T1PL+0tDRMmzatzHVOnjwZEyZMgIeHh9Ly0NBQPHjwAEOGDFFa7uvri+PHj6vcqpSIiIiIlJVrIiNnZ2ds2bIF586dw8OHD1GnTh3MmzcPKSkp6oqPiIiIiKhCtWnTBvXr1y903YwZM+Dn51em+nbu3Ilbt24VOtRTcHAwAMDT01NpuZeXFzIyMhAWFlZkvQqFAklJSUo3IiIiIiqcWmZvb9GiBU6dOoWtW7di+/btqFOnDtauXauOqomIiIiIKsWdO3ewdu1aLFmyBGvXrsWdO3fKXEdqaiqmT5+OL7/8EiYmJgXWx8fHAwDMzMyUlpubmwMA4uLiiqx7yZIlMDU1FW+Ojo5ljo+IiIjoTaHyREadO3cudLmVlRUePnyISZMmYfz48SoHRkRERERUGRQKBd5//33s2rVLnNBIoVBAIpFg0KBB2LRpE2QyWanq+uKLL2BjY4PRo0erPc6ZM2di+vTp4uOkpCQmPomIiIiKoHLS09nZuch1derUUbVaIiIiIqJKNWvWLBw8eBBr1qzB0KFDYWJigqSkJAQGBmLatGmYNWsWvv766xLrefz4MVasWIE9e/YgMTERAJCcnCz+n5ycLLboTExMhK2trbhtXgtQCwuLIuuXy+XiDPNEREREVDyVk54bNmxQZxxERERERBoREBCAJUuWwN/fX1xmYmICf39/pKamYvny5aVKeoaFhSEjIwO9e/cusM7HxwetWrXC1q1bAeSO7Zl/kqPg4GDIZDK4urqq4RURERERkcpJTyIiIiIibRAXF1dgYqE8np6exY6zmV+TJk1w8uRJpWXXr1/HtGnTsGbNGrRo0QKurq5wd3fHjh070L9/f7FcYGAgunTpUupu9ERERERUPJWTnv369St2vUQiwR9//KFq9cVKTk6Gp6cnnj59isuXL+Ott94S161fvx7Lli1DREQEPDw8sHjxYvTp06dC4iAiIiKi6s/T0xObNm1C9+7dC6zbvHlzkQnR15mZmaFTp06FrmvevDmaNWsGAJg/fz6GDx8ONzc3+Pj4IDAwEEFBQTh9+rTKr4GIiIiIlKmc9Dxw4ACaNm1a6KyUFW3RokXIysoqsDwgIAD+/v6YPXs2OnfujMDAQAwYMABnzpxB69atKz1OIiIiIqr65syZg8GDByM8PBzvvvsubGxs8OLFC+zcuRMXLlzAjh071Pp8w4YNQ2pqKpYuXYqlS5fCw8MDe/bsgbe3t1qfh4iIiOhNVq7u7T/99BNatmyprlhKJTg4GD/88ANWrFiBCRMmKK2bN28efH19sWjRIgC5YyfdvHkTCxcuxKFDhyo1TiIiIiKqHgYOHIg9e/Zg/vz5+PjjjyEIAiQSCZo0aYI9e/agb9++KtfdqVMnCIJQYLmfnx/8/PzKEzYRERERFaNcSU+JRKKuOEpt8uTJmDBhgtLA7wAQGhqKBw8eYNmyZUrLfX198emnn0KhUHC2SyIiIiIqVL9+/dCvXz+kpKQgISEBZmZm0NPT4xibRERERNVUuZKeW7duxYULFyCXy2FpaQlXV1c0bNgQenp66opPyc6dO3Hr1i3s2rUL//zzj9K64OBgACgw5pKXlxcyMjIQFhZW6HhMCoUCCoVCfJyUlFQBkRMRERFRVZWVlYXly5fj1q1b6NixI8aOHYt3330XBw4cgLu7O/bu3VvggjsRERERVW3lSnp+++23So8lEglq1KiBDz/8EF9++WW5Antdamoqpk+fji+//LLQcUTj4+MB5A4gn5+5uTkAFDnr5pIlS7BgwQK1xkpERERE1ccnn3yC1atXo0mTJti3bx+OHj2KkJAQrFq1Cj/99BNmzJiBvXv3ajpMIiIiIioDlZOeOTk5AHKvjKelpSEuLg6hoaE4dOgQli9fDisrK0yfPl1tgX7xxRewsbHB6NGj1VYnAMycOVMpzqSkJDg6Oqr1OYiIiIio6tq1axcWL16MGTNm4NixY+jRowf27NmDfv36wd7eHhMnTtR0iERERERURuVq6QkAurq6MDY2hrGxMZydneHj4wO5XI5ffvlFbUnPx48fY8WKFdizZw8SExMBAMnJyeL/ycnJYovOxMRE2NraitvmtQC1sLAotG65XM6xPomIiIjeYM+fP0eHDh0AAB07doQgCHBwcAAAODg4IDY2VpPhEREREZEKyp30LMz06dPRsWNHtdUXFhaGjIwM9O7du8A6Hx8ftGrVClu3bgWQO7Zn/jGXgoODIZPJ4OrqqrZ4iIiIiEh75OTkQFc397RYKpUC0MyEnURERESkPuVOegqCgAcPHiAuLg4WFhZwd3eHhYUFunXrpo74AABNmjTByZMnlZZdv34d06ZNw5o1a9CiRQu4urrC3d0dO3bsQP/+/cVygYGB6NKlC2feJCIiIqIivffeezAwMBAfDx06FPr6+khLS9NgVERERESkqnIlPX/88UcsXLgQL1++FJdZW1tj7ty5ah37yMzMDJ06dSp0XfPmzdGsWTMAwPz58zF8+HC4ubnBx8cHgYGBCAoKwunTp9UWCxERERFpl5EjRyo9bt68udLjdu3aVWY4RERERKQGKic9161bh//7v//DsGHDMHToUNjY2CA6OhqBgYH4v//7P+jp6WHs2LHqjLVEw4YNQ2pqKpYuXYqlS5fCw8MDe/bsgbe3d6XGQURERETVx4YNGzQdAhERERGpmcpJz2+++QZTpkzBqlWrlJb369cPNWvWxNdff12hSc9OnTpBEIQCy/38/ODn51dhz0tERERERERERERVm46qG4aFhaFPnz6FruvduzfCw8NVrZqIiIiIiIiIiIhIZSonPe3s7HDhwoVC1128eBF2dnYqB0VERERERERERESkKpW7t/v5+WHhwoVQKBQYNGgQbGxs8OLFC+zYsQNfffUV5s6dq844iYiIiIiIiIiIiEpF5aTn7NmzER8fj6+++gpLliz5r0JdXUyePBmzZ89WS4BEREREREREREREZVGmpGdGRgZkMhkAQCKRYMWKFZg1axaCgoIQHx8PCwsLtGzZEpaWlrhz5w7q169fIUETERERERERERERFaVMSc/u3btj//79MDY2FpdZWlqiV69e4uP09HTMmjULK1asgEKhUF+kRERERERERERERKVQpqTn9evX0aFDBxw5cgQ2NjYF1h85cgQffvghoqKisHDhQrUFSUREREREby6d9ERNh0BERFSl8VhZUJmSnqdOnULPnj3Rpk0bHD16FG5ubgCAqKgoTJ06FTt27ECPHj1w/PhxuLi4VES8RERERET0hjA1NYWeTA6EntJ0KERERFWenkwOU1NTTYdRZZQp6dm4cWOcP38e3bt3R9u2bbF//35cunQJs2fPhqGhIQICAjBkyJCKipWIiIiIiN4gNjY22LzpdyQmsvUKUVXy+PFjLF68GLNnz4azs7OmwyGif5mamhbaM/tNVebZ211cXHD+/Hn07NkTrVu3ho6ODvz9/bF06VKYmJhURIxERERERPSGsrGx4Q84oirK2dkZ7u7umg6DiKhQOqpsZGVlhb///htdu3aFRCJB27ZtmfAkIiIiIiIiIiKiKkGlpCcAGBkZ4eDBgxgyZAhGjhyJlStXqjMuIiIiIiIiIiIiIpWUqXu7sbExJBKJ0jJBEJCTk4NPP/0U8+fPF5dLJBKOvUNERERERERERESVrkxJz48//rhA0pOIiIiIiIiIiIioKilT0jN/S04iIiIiIiIiIiKiqkjlMT2JiIiIiIiIiIiIqiImPYmIiIiIiIiIiEirMOlJREREREREREREWoVJTyIiIiIiIiIiItIqTHoSERERERERERGRVmHSk4iIiIiIiIiIiLQKk55ERERERERERESkVZj0JCIiIiIiIiIiIq3CpCcRERERERERERFpFSY9iYiIiIiIiIiISKsw6UlERERERERERERahUlPIiIiIiIiIiIi0ipMehIRERERqcmhQ4fQsWNH1KxZE3K5HK6urpg+fToSExOVyu3fvx+NGzeGvr4+3N3dsWHDBg1FTERERKSddDUdABERqU4QBGRk50CRmYNsQRCXy6Q6kOnqQFdHosHoiIjePHFxcWjVqhWmTJkCS0tL3L59G/Pnz8ft27dx9OhRAMDZs2cxYMAAjB07FqtWrcKJEyfg5+cHY2NjDBo0SMOvgIiIiEg7MOlJRFTFCYKApPQsxCQrEJOsQFxKBpLSsvAqPROpGdkQitlWqiOBgY4erId+gXVXE9Eu4zG87IxR394U+nrSSnsNRERvihEjRig97tSpE+RyOcaNG4dnz57B3t4eixYtQqtWrbBmzRoAgI+PD0JCQjB37lwmPYmIiIjUhElPojeEIAjIyhGQkZWT+xiAVCKBnlQCqY4EEglbBFYliWmZCI9JQWR8Kp4npiM1I7vY8lIdCaQSCSABIAAZ2bl/5+wcAck5Ehi4NMGRkFQcCbkNANCTStCglila1bZEJ4+aaO5sDj0pRzwhIqoIlpaWAICMjAwoFAqcPHkSy5cvVyrj6+uLbdu2ITw8HC4uLhqIkoiIiEi7MOlJpEXSM7NxP+oV7ke/wtmbSag5YDaOR+lC8TwUiqxs5BTRJFAiAQxlUhjJdGGsrwszAxnMjPRgVUOOmjXkkLKLdIXLyMrBrWgFzHzG4OgzPbyKCFdaryMBLGvIYWUkg2UNOUwMdGGir4cacl3IdXWg+1rCUhAEZGYLSMvMRuijh9i94XuMnT4HCTDE7adJiElW4FpEAq5FJGDNqRDUkOuis6c1ejW0QyePmmwFSkRUTtnZ2cjMzMTdu3excOFC9OvXDy4uLrh79y4yMzPh6empVN7LywsAEBwcXGTSU6FQQKFQiI+TkpIqLH4iIiKi6q5aJD137NiBzZs34+rVq4iPj0fdunUxZcoUjB49Wql12vr167Fs2TJERETAw8MDixcvRp8+fTQYOVHFepWeiaDQOJwLicE/j+Nx93kSMrP/y2waunsjIQMAlFsJSv79J28ISEEAUhTZSFFk48UrBYAUsaxURwJrYzlsTPRhZ6oPZFX0q3pz5OQIuPI4HnuuPcWhW8+RmJYJ05YD8SorNxFtb2oAZ0tD2JsZwMZYXiCxWRyJRAKZrgQyXR3U1BeQcvsEPmj8FZo1awZBEBARl4rL4fE49ygGpx+8RGxKBvbdeIZ9N56hhlwX/ZvYY1hLJzSoZVqB7wARkfZydnbG06dPAQA9evTA1q1bAQDx8fEAADMzM6Xy5ubmAHLHBC3KkiVLsGDBggqIloiIiEj7VIuk58qVK+Hi4oIVK1agZs2aOHbsGPz9/REZGYl58+YBAAICAuDv74/Zs2ejc+fOCAwMxIABA3DmzBm0bt1aw6+ASH2ik9Lx550oHLr1HJfD45H9WvNNSyMZPGyNYSZJw+afVqL3MD+4uLrCQE8Kua4UetL/urLnCAKysgUosrKRmpGNFEUWXqVnIT41A/GpmXiRlI70rBw8T0zH88R0XI8EABnsxqzGpptJyDSLRXNn8zIl4wh4GP0Ke649xR/Xn+FpQpq43FSug6dXjqKLT0c0recBeQW1tpRIJHC2NIKzpREGNXdATo6A608ScOjmcxy69RzPEtOxJSgCW4Ii0MjBFMNaOqFvY3vUkFeLQwYRUZVw6NAhpKSk4M6dO/jiiy/Qt29fHDt2rFx1zpw5E9OnTxcfJyUlwdHRsbyhEhEREWmlavELdv/+/bCyshIfd+7cGbGxsVi5ciXmzJkDHR0dzJs3D76+vli0aBGA3AHhb968iYULF+LQoUOaCp1ILZ4npuHwrSgcvv0cVx7HI98k3XCxNETbOlZoWdsCzZzM4WBuAIlEgn/++Qc//XMA9n5jYG2sX2i9OvlaAxrr6xVYLwgCEtIyEZ2YjudJ6YhKTMeLV+mQ1XTBnuAU7Am+CGN9XXR0r4leDe3Q2dOa3aKLkJ6ZjYM3n2PrpQhcfRwvLq8h10XPBrYY0LQW9BIeo+XCVXDo3aHCEp6F0dGRoJmTOZo5mWNWLy9cDI3F1ksR+PNOFG4+ScTNJ7fwxYG7GNLCEWPbu6KWmUGlxUZEVF01atQIAODt7Y0WLVqgSZMm2LNnD+rVqwcASExMVCqf1wLUwsKiyDrlcjnkcnkFRUxERESkXapF0jN/wjNP06ZN8fPPPyMlJQUvX77EgwcPsGzZMqUyvr6++PTTT6FQKHiCSNVOZnYOjt97gYDLETj14KVSorOZkxl6NbTD2/Vt4WhhWGExSCQSmBvKYG4og6edCQAgJPgONvz0Ld79vzm4FZON+NRMHLj5HAduPoeRTIqu9WzQt5E92rtbQa7LBOjD6FfYEhSB3f88QVJ67tgAUh0JfDxqYkBTB3Tx+i9R/M8/EZoMFUBuArRNHSu0qWOF2GQFdv3zBNsuRSIsJgUbzoXj9wuP0a+xPcZ3dIWnrYmmwyUiqhYaNWoEPT09PHr0CH379oWenh6Cg4Px9ttvi2WCg4MBoMBYn0RERESkmmqR9CzM2bNnUatWLRgbG+PMmTMACp4kenl5ISMjA2FhYUWeQHJAeKpqImJTEXA5AjuuPsHLV/99Nt9yNkfvRnbo0cAWdqaaa2knlwKp907ho9Yr0bhJU1yPTMDRu1E4cOM5niak4Y/rz/DH9Wcw1s9twfhO01poXdsSOm/QZEjpmdk4fPs5tgZF4HL4f606a5kZYFhLRwx5yxHWJoW3vq1KLGvIMa6DG/zbu+L0wxisPRWC8yGx2HPtKfZcewofj5qY5FMHLVyKbpVERERAUFAQMjMz4erqCrlcDh8fH+zcuRNTp04VywQGBsLLy4sztxMRERGpSbVMep49exYBAQFYsWIFAA4IT9WfIAg49ygWv54Lw4ngF+JyqxoyDGruiKEtHFHbykiDERZOqiNBc2dzNHc2x2c9PHEtMgEHbjzHwVvPEJ2kwPYrT7D9yhPYmuijXxN79G9ij3p2JkoTkGmTRy+SsTUoAruvPUFCaiaA3Peoi6c13mvlhPZ1a0JaDZO/EokEHd1roqN7TdyITMC606E4fPs5Tt5/iZP3X8Lb1RJTu9ZFa1dLTYdKRKRxAwcOxFtvvYVGjRrBwMAAN27cwFdffYVGjRrhnXfeAQDMmTMHnTp1wqRJkzBkyBCcPHkSW7duRWBgoGaDJyIiItIi1S7p+eTJEwwdOhQ+Pj6YMmVKuevjgPCkSemZ2dhz7Sk2nAvDg+hkALmzdneoWxPDWjqii5cN9KrJJEESyX/jQn7e2wuXw+Ow9/ozHLz5DFFJ6Vh3OhTrTofC3aYG+jephf5N7OFgXnFd8ytLakYWDt58jh1XnuBS+H8XWGqZGcC3hSOGtHCETTVo1VlajR3N8MPwZgiPScHa0yHYefUJLoTG4sK6WLSqbYGpXevC29VSaxPbREQladmyJQIDA7F06VLk5OTAxcUF/v7++OSTTyCTyQAA7dq1w+7du/H5559j/fr1cHJywi+//ILBgwdrOHoiIiIi7VGtkp4JCQno2bMnLC0tsWvXLujo5CaD8lp0JiYmwtbWVizPAeGpqnqRlI7fLzzGlqDHiP+3RaCRTIrBbzliVBsXuFTBVp1loaMjQStXS7RytcT8fvXw9/2X+OP6U/x17wUeRCfjqz/v46s/76OliwX6N7VH74Z2MDOUaTrsUhMEAdciE7D9ciT233iGlIxsAICOBOjiZYP3Wjqhg3v1bNVZWi5WRlgysBH+r3Nd/PT3I2y//ARBYXF47+cgtHAxx9Qu7mhbh8lPInrzfPbZZ/jss89KLNevXz/069evEiIiIiIiejNVm6RnWloa+vTpg8TERFy4cAGmpqbiurzxOoODg+Hh4SEuDw4Ohkwmg6ura6XHS1SYe8+TsP5sGPZdf4aM7BwAgIO5AUa1ccGQFo4wKWQG9epOrivF2/Vt8XZ9WySlZ+LIrSjsvf4UF0JjcSk8DpfC4zB/3x10dLfGO03t0cXTBgayqjkB0oPoVzh48zkO3HyGkJcp4nIXS0MMfssR7zZzgK2p9rTqLI1aZgb44p2G+NCnDtb8HYJtlyNxOTweI9YHoZmTGaZ2dUeHulZMfhIREREREVGlqhZJz6ysLAwZMgT37t3DmTNnUKtWLaX1rq6ucHd3x44dO9C/f39xeWBgILp06SJ2JSLSBEEQcPphDH45E4ozD2PE5c2dzTG2XW10r2+r1S0C8zPR18OQf7t8P09Mw/4bz7D32jPcfZ6Ev+5F46970dDX00FbNyt09rJGZ09rjU7aJAgCHr1IxqFbUTh465k4BAEA6OvpoFdDOwx5yxGtalu88Uk9O1MDLOjfABM71cGaUyHYdikC/0QkYOSvl9DE0QxTu9RFJ4+ab/z7RERERERERJWjWiQ9J02ahAMHDmDFihVISkrCxYsXxXVNmzaFXC7H/PnzMXz4cLi5ucHHxweBgYEICgrC6dOnNRg5vcnSM7Pxx/WnWH/2v/E6dSRAzwZ28GtfG82czDUcoWbZmRpgXAc3jOvghgfRr7D32lPsu/EMT+LTcDz4BY7/O6FTfXsTdHSvibdccscLrehu8C+S0nE+JBZnH8Xg/KMYPEtMF9fpSSXoULcmejeyQ7d6NjDWwpa55WVrqo/5/epjUic3rD0dii1Bj3E9MgGjN15GIwdTTOlcF128rJn8JCIiIiIiogpVLZKeR48eBQB8/PHHBdaFhYXBxcUFw4YNQ2pqKpYuXYqlS5fCw8MDe/bsgbe3d2WHS2+4uJQMbLrwGJsuhiMmOQNA7nidQ1s4YXRbFzhaVP/Je9TN3cYY/+vhiU/f9sD96Fc4fu8Fjt+LxrXIBNx5loQ7z5LEsm41jdDc2RxNnczhblMDdWoaw9RQteRjQmoGQl6m4O7zJNx+koh/IuLx8EWyUhk9qQRt61ihTyN7dKtnA1MDJjpLw9pEH3P61MOEjm74+UwoNl14jJtPEjH29yuob2+CKV3qons9GyY/C5GiyMLTpCzoOzdGeLIOosLjkJGdg8xsAdk5AgBAgABdHR3oSSWQ6erAUE8XhjIpjPV1YWKgV20mQCMiIiIiIqoo1SLpGR4eXqpyfn5+8PPzq9hgtExGVg4S0zKRrMhCiiILaZnZUGTlICMrB4IgiAmJlEQpzLuMw+83knAlOQQWRnJYGslgYSSDlbEctib6b0wX7cIIgoB/IuKx5WIEDtx6joys3PE67Uz1MbqtC4a2cGKyrBQkEgk8bU3gaWuCD33qIDZZgZP3XyIoNBZXI+IR+jIFIf/etl95Im5nbqgHO1MD2Jvpw8xQBhN9PRjJpdCRSKAjkSAzOwcpGbmf8ZevFHjxSoGnCWlI+HcSKeUYcluXtnWzQts6VmjhYlFlxxitDmoayzGrlxfGdXDFL2fC8PuFcNx5loTxm67Cy84EUzrXwdv1baHzBu4/YpIVCH7+CsFRSQiOyv0/IjYVSelZAAAb38W4GgcgLrbMdRvJpbA0kqNmDTlqGsthZ6YPY3m1OOQTERERERGpBX8BvSEEQUBCaiaeJ6bjZbICL18pEJ+agdR/Z50umRQmb/XD3vsp2Hs/uMBama4OnCwM4WJphNpWhqhtVQMetsbwtDWGkRb/0H6Vnom9155iS1AEgqNeicsb1jLF2Pa10auhHVtclYNlDTkGNXfAoOYOAHJb0V6LiMfVx/G49TQRj14k43liOuJTMxGfmom7z5NKqLEgWxN9eNoZo4G9KRrUMkWr2hYwN+I4wOpmVUOOz3p6/pv8DMVv58Nx73kSJm75Bx42xvi/znXQo4Gt1n5fcnIEPHjxCkGhcbgUFofL4XF48UpRZHlDPQkSnofDwcERlmamkOnqQE+qo3RxKStHQFZ2DhRZOUjLyEZKRhaS0rOQkZWDFEU2UhSpiIhLFcvXkOvCQlcKQ892SMnIqdDXS0REREREpGnam416wwkCEJ+agafxaYiMT8XT+DSkFJHgNNDL7RJpKJPCUKYLma4OZFId6OgAEAABQGLsSwQd2YERo/yga2SGmGQF4lIyEJeSgZhkBTKycvDoRTIevdY1WCIBXCyNUM/OBPXsc28Na5nCqoa84t+ECpKRlYMzD19i341nOHonGmmZue+rvp4O+jayx/DWzmjsYMpuuxXAwkiGLl426OJlIy57lZ6JJ/FpiEpMx/PEdCSmZSIpPROpiizkCEC2IEAm1YGBTAojmRRWNeSwNpHD1sQALlaGMJRxN1iZLIxk+F+P3OTn+rNh2HguHPejX2HytmuwNpbDt4UjhrVy0ugEVuqQlZ2DO8+ScCksDkH/JjkT05RbFuftHz1tjf+9SGQCt5pGsDXVx8O7t9C8eW8M+2E3HOralvp5BUGAIisH8akZiHmVgZfJCkQn5V7sSlZkIVkhRc3+n2HkH9FoceMCOntao3t9W9S2MlL3W0BERERERKRR/LWvRQRBwMPYDJh1Go0jz/SQGvlYab1URwJbE31YG+d2d7QwksHMUA9y3ZK77j7JjsKfZzZj9KppaNasidK67BwBzxLSEBaTgvDYFITFpCD0ZQqCo5IQnaRAWEzusoO3novb2Jvqo0EtUzSsZYoGDqZVPhGanSPgUlgc9t14hsO3nyt1i65jXQPDWzlhYFMHlceWJNUZ6+vBy04PXnYmmg6FysDMUIaPu3tgbDtX/HouDFuCHuPFKwW+O/EIq08+QhcvG4xo7Yx2dayqxdAZiqxs3HySKCY5r4bHFbjQZCiTormzOVrVtkALFws0dDBVe9JdIpFAX08KO1MDpcRxZnYOniem4/ajCNwNfwY9S0cE/RvrksPBaOpkhoHNHNC3kV2FTxZGRERERERUGZj0rOYEQcCNJ4k4ePMZDt2KwtOENJi2ehep2YBUIoGtqT5qmRvA0dwAtib60K2ArqNSHQkcLQzhaGGIDqiptC4mWYF7z5Nw91lS7mQxTxMRGpOCZ4npeJaYjqN3o8Wydqb6aFiFEqFP4lNx9mEMzjyMwdlHMUqttKxqyNGnkR36NbFHU0cztuokUpGpoR6mdXPHhz518OedKGy++BhBYXE4djcax+5Gw6qGDG/Xt0WvhnZoVduiQvZhqkjNyMK1iAQEhcXhUlgsrkUkQJGl3GXcRF8XLWtboGVtC7SqbYn69iYai19PmjsEiY55Nv76fCIOngrCC2lNHA9+gfMhufFfi0jAov130bWeNd5t5oBOHtbVIuFMRERERERUGCY9q6nEtNyxJLddUh5LUl9Xgthbp9ClvTeaNfDU+Ph4VjXkaF+3JtrX/S8ZmqzIwp2nibj1NBG3//0/NCYFz//tnvx6IrRBLVM0+jcRWqdmDdibGaj9h3hmdg5CXibjZmQirj9JwMXQWIS+TFEqY6Kvi54NchOdrV0tmQwgUiOZrg76NrZH38b2eBj9CluCIrDn2lPEJGdgS1AEtgRFwMJIhrfr26Czpw1auVrARL9yWlYLgoAn8Wn4JyIe/zyOx9WIeNx7/kqcST2PVQ2ZmOBsWdsCHjbGVXaCJtsauujVrDZGta2NF6/Sse/6M+y8+gTBUa9w6FYUDt2KgqOFAUZ6u2DwW46ciI2IiIiIiKodJj2rkbwZwrcGReLgrWdIz8xtVaSvp4Pu9XJbQpmmPkWbxctR6+3dGk94FqWGXBetXC3RytVSXFZSIvRYvkSonlSCWmYGcLI0grOFIWxN9WFmqAczg9zu+qYGejDW14VURwKpjgRZ2QIysnMn+khMy0R8agZevlLgaXwaniakIeRlMsJiUpCZrZzAkOpI0NTRDO3qWqF93Zpo7GBaZVqZEWmzujbGmN+vPmb39sL5kFgcvvUcf96JQlxKBrZdisS2S5HQkeROGNbUyRyNHU3RwN4UzpZGkOmW7zualpGNRy+SERyVhPtRr3A/+hXuPX+FmOSCkw7Zm+qjlaul2JrT1cqoWrb6tjbWx9j2rhjb3hV3nyVh1z9PsOufJ4iMS8MXB+9hxdEHeLd5LYxq44I61saaDpeIiIiIiKhUmPSsBrKyc3D4dhR+PhOKm08SxeUeNsZ4r5UT3mlaS2yF888/zzQVZrmUJhF6+1kSImJTkZGdg/DYVITHphZTo2oxNKhlgsaOZmjmZA5vN8tKa0lGRAXpSXXQ0b0mOrrXxBfvNMDF0DgcufMc5x7FIiwmBTeeJOJGvn2iro4ETpaGcDA3hJ2JPqxN5DDW14Wxvh7kujrQ+TchqcjK/vciSBaiX6UjOjEd0a/SEZWoQGyKAoJQMBZdHQnq1zJFMyczNHc2RzMnc9ibVe/JlgqTO+FcPXzS3QN/XH+KjefDERz1CpsvRmDzxQh08bTGh53roJmTuaZDJSIiIiIiKhaTnlVYsiIL2y9HYv3ZMDxNSAMAyP/tAvpeKyetH0uysERodo6AqKR0PI5NQWRcKh7HpuLlKwUS0jKRmJqJhLQMJKRmIlmRhewcATmCAKmOBDKpDuR6UpgZ6MHcUAbLGjLUMjOAvZkBatc0gruNMexN9bX6/SSqznSlOmhX1wrt6loBAJ4lpOFyeByuRybgRmQC7ke9QkpGNkJfphQYmqKsLIxk8LDJnVE971bPzgT6eiVP+qYtDGRS+LZ0wtAWjrgYGoeN58Nw7G40jge/wPHgF2jjZon/86kDbzdL7jeJiIiIiKhKYtKzCopPycCv58Lw2/lwJKVnAQAsjWT4wNsFI1o7wbIKz3Je0aQ6uV3ba5kZAG6ajoaINMXezAD9m9RC/ya1AOQO/xGVlI6QFyl4lpiG6MR0vExW4FV6Fl6lZyIjW4Ag5F4I0deVQl8mhbFcFzYm+rAx0YetqRzWxvqwM9WHhZGMibx/SSQSeLtZwtvNEmExKfjp70fY/c9TnA+JxfmQWDR1MsOHneqgi5c13zMiIiIiIqpSmPSsQuJSMvDLmVD8dj4cKRnZAIDaVkYY27423m3m8Ea1MiIiKguJRAI7UwPYmWpfl/OqoraVEZYPaoypXd2x7lQIAi5H4lpEAsb+fgWetsb40KcOejW0e6MneYuIiEBMTIza67WysoKTk5Pa6yUiIiIi0mZMelYBsckK/HwmDL9fCEfqv8lOLzsTTOlcB2/Xt62ys/8SEdGbp5aZARb0b4D/61wX68+GYdOF3HE/J2+7hlV/PcDkznXRt7H9G5f8jIiIgKeXF9JS1TveNAAYGBoi+N49Jj6JiIiIiMqASU8NiklW4OfTodh08bGY7Kxvb4KpXeqiWz0bdhUkIqIqq6axHJ/19MTEjm7YeD4cv54LQ8jLFHwUeB3fHX+I/+tcB/0a20NXqqPpUCtFTEwM0lJTMXzGV7BxUt/4K9ERIdiy7FPExMQw6UlEREREVAZMemqAIAhYejgYv194jLTM3GRng1ommNrFHV05LhoREVUjpoZ6mNq1Lsa0c8HvFx7j5zOhCI1JwfTtN/D9iUf40KcO3mny5iQ/bZzc4FC3vqbDICIiIiJ64zHpqQESiQSR8alIy8xGIwdTTO1SF509mewkIqLqy1hfDx/61MHINi74/UI4fj4dirCYFHyy4wa+P/EQH/rUwYCmtaD3hiQ/iYiIiIhIs5j01JDp3dwxuLkjOnnUZLKTiIi0Rg25LiZ1qoOR3i7YdPEx1p0OxePYVPxv502sPvEIH/q4YWAzByY/iYiIiIioQvEXh4bUsTaGD1t3EhGRljKS62JCRzecneGDWb08YVVDhoi4VMzYdQs+X/+NbZcikJGVo+kwiYiIiIhISzHpSURERBXGUKaLcR3ccOZ/nfF5by9Y1ZDjSXwaZu7OTX7+fiEcaf9O5kdERERERKQuTHoSERFRhTOQSTG2vSvO/M8Hc/rUQ01jOZ4mpGHuH3fQZulxrPrrAeJSMjQdJhERERERaQkmPYmIiKjSGMik8GtXG2f+54OF/evD0cIA8amZWPXXQ7RZehxz/7iNx7Epmg6TiIiIiIiqOU5kRERERJVOX0+KD7xd8F5LJxy5E4W1p0Jx62kifr/wGJsuPoaPhzXe93ZGx7o1oaPD8a+JiIiIiKhsmPQkIiIijdGV6qBPI3v0bmiHCyGxWHcmFH/ff4kTwS9wIvgFXCwNMaK1MwY3d4SpoZ6mwyUiIiIiomqCSU8iIiLSOIlEgjZ1rNCmjhXCYlKw+eJjbL8SifDYVHxx8B6++vM+ute3xbvNaqF93ZqQsvUnEREREREVg0lPIiIiqlJqWxlhTp96+Li7O/Zee4bfL4QjOOoV9t94hv03nsHaWI4BTWvh3eYOcLcx1nS4RERERERUBTHpSUSkgoiICMTExKi1znv37qm1PqLqzlCmi/daOWFYS0fcepqIXVefYN+NZ3jxSoG1p0Ox9nQo3GoaoUcDW7xd3xYNa5lCImELUCIiIiIiYtKTiKjMIiIi4OnlhbTU1AqpPzk5uULqJaquJBIJGjmYoZGDGWb3rocTwS+w658n+Pv+C4S8TMEPJ0Pww8kQ1DIzQLd6NvDxtEYLF3MYyniaQ0RERET0puKvASqTimiJZmVlBScnJ7XXS1RRYmJikJaaiuEzvoKNk5va6r136RQO//Yt0tPT1VYnkbaR6eqgRwNb9Ghgi6T0TJwMfoEjt6Pw9/2XeJqQho3nw7HxfDj0pBI0czJHu3/HCW3sYApdqY6mwyciIiIiokrCpCeVSlLcSwDAiBEj1F63gaEhgu/dY+KTqh0bJzc41K2vtvqiI0LUVhfRm8BEXw/9m9RC/ya1kJ6ZjdMPXuKve9E4+zAGzxLTERQWh6CwOKw49gD6ejpoWMsUjR3M0NjRDE0czeBgbsDu8ERElSg9PR0RERGaDoPU4PHjx0r/U/Xn5OQEfX19TYdBpFZMelKppCUnAQB6j58Nj0bN1VZvdEQItiz7FGfOnIGXl5fa6gUqrgVpRYzlyNauRETlo68nRff6tuhe3xaCICA8NhXnHsXg3KMYnA+JRWJaJi6Hx+NyeLy4jamBHtxtaqCOdQ3UsTZGXevc+zYm+pwdnoioAkRERGDcuHGaDoPUaPHixZoOgdRk3bp1cHd313QYRGrFpCeViaW9s1pbtlW3FqQVNZYjW7sSEamPRCJBbSsj1LYywojWzsjJERAak4IbkQm48SQBNyITcPd5UqGJUADQk0pgZ2qAWmYGqGWe+7+NiT4sa8hgVUMOq3//N5LzNIqIqCycnJywbt06TYdBRIXgb1HSRjxbJ42q6BakMTExat15V8RYjhUVKxER5dLRkfzbmrMG3m3uAABQZGUj5EUKHr54hUcvkvEwOhkPX7xCeGwqMrMFRMSlIiKu+AtcMqkOjPV1YayvC52cDNj4LsaFl7owzYyCXCqFrlSSe9PRga6OBFKpBLo6/z7Od1+qI/nvsVTn3+USdr0nIq2jr6/PlmRERFRpmPTUoIroJl0REw1VBnW3IK1o6h7LEVD/366iPwsVUb9CoYBcLld7vRw+gIheJ9eVop69CerZmygtz8rOQVRSOp7Gp+FpQpr4f0yyAi+TMxCbrEBMsgLpmTnIyM5BbEoGYlMyAAD6zo3xLA14lvZKLTFKJRLoQA+1PvwdF5+koVkztVRLRERERPRGYNJTQyqqm3Se5OTkCqmX1K8iu/gD6v8sVGy8EgCC2mvl8AFEVFq6Uh04mBvCwdyw2HIpiiwkpGXiVXomktOzcO1OMD76dCa6j5wOQ0sbZGTlIDNbQFZ2DrJyBGTnCMjK+e9x/vvZOQKysgVk5eQgJ98uMFsQkA0JdGtYKC2nqm3Hjh3YvHkzrl69ivj4eNStWxdTpkzB6NGjlVrvrl+/HsuWLUNERAQ8PDywePFi9OnTR4ORExEREWkXrUt6BgcHY/LkyTh//jyMjY3xwQcf4IsvvoBMJtN0aEoqops0ANy7dAqHf/sW6enpaquTKlZFdfGvqM9CRcdbXYY6qI4qonVudZowDGCrX1IfI7nuv2N6GgAAdOL0kXrvNFyNP4KDs4XK9eYI/yVAs3IEPA19gI1ffoxG72xXU+RU0VauXAkXFxesWLECNWvWxLFjx+Dv74/IyEjMmzcPABAQEAB/f3/Mnj0bnTt3RmBgIAYMGIAzZ86gdevWGn4FRERERNpBq5Ke8fHx6Ny5M+rWrYvdu3fj6dOnmD59OlJTU7F69WpNh1codXeTjo4IUVtdVLnU3cW/oj8LFRVvdRvqoDrghGH/Yatfqup0JBLIdCWQQQcAkKQHZL4IQw2ZjoYjo9Lav38/rKysxMedO3dGbGwsVq5ciTlz5kBHRwfz5s2Dr68vFi1aBADw8fHBzZs3sXDhQhw6dEhToRMRERFpFa1Keq5ZswZJSUnYs2cPLCxyW1lkZWVh0qRJmDVrFuzt7TUcIRFpijpbOVa3sXM5YViuvHjPnDkDLy8vtdXL1qO52DqXKFf+hGeepk2b4ueff0ZKyv+zd9/hUZXp/8c/kzYppNMSWggQEpCOJepKFQQRRGmK311WBBHF3cXFVWBpgrCLWFZ0sWDZVSQEZJVmQxSRgKIiUgICgVACBJJMEhLS5vz+iJmfY4IEyeQkk/frus4F85xnnnPPmTPJyT1POa/09HQdOHBA//jHP5zqjBo1SlOmTHHZ/NYAAAB1jVslPTds2KC+ffs6Ep6SNGLECE2YMEEfffSRxowZY15wAEzhyl6OtW3u3NrWi7aqe8K76lqg9yi9c4FL2bJli5o0aaLAwEB98cUXkqTY2FinOnFxcSosLFRKSkq5fQAAALh8bpX0TE5O1r333utUFhISooiICCUnJ1f4nIKCAhUUFDge22w2SVJ2drbrAtX/T5Yc/3GPCvKr7o/EsiHCp44c0KGAX1+EwZ3bTT+eIkn65ptvqjQxtX//fklV+77VtnNb29o9svc7SdLVA0aqacs2VdJm6oEf9M0n7+lI8i55e1bdkNPadm5r0+dMcs21kJWepk2JS/Xhhx+qbdu2VdKm5Lpz4Mr3LD8vT72Gj1VIg4gqa9dV51eSPDw8ZLfbq6w9V79nubm5Lr03KWvbMFgxqapt2bJFy5cv16JFiySVTsckld6j/lxoaKgkKSMj46JtmXXfCgAAUFNc1n2r4Ua8vLyM+fPnlytv3769MW7cuAqfM3PmTEOly0WzsbGxsbGxsdXp7dixY66+XatTjh07ZkRGRhp9+vQxSkpKDMMwjLfeesuQZKSlpTnV/frrrw1JxpdffnnR9rhvZWNjY2NjY2Mr3Spz3+pWPT1/i8cff1yTJ092PLbb7crIyJC3t7eaN2+uY8eOKSgoyMQI4UrZ2dlq1qwZ77Ob432uG3if3R/vsesYhqGcnBzmP69CWVlZGjBggMLDw7Vq1Sp5eJSODCjr0Wmz2dS4cWNH/bIeoD+fpumXLnbfGh4eLovF4oqXAQAV4ncyALNczn2rWyU9Q0NDHcN8fi4zM/OiN5BWq7XcZPEhISGO7rJBQUH8EK8DeJ/rBt7nuoH32f3xHrtGcHCw2SG4jfz8fA0aNEg2m01JSUlO57Zsvs7k5GSnaRuSk5Pl4+Oj6Ojoi7Z7sftWADALv5MBmKGy961VNxldDRAbG1tu7k6bzaa0tDQmhAcAAIDLFRcXa8SIEdq3b58++OADNWnSxGl/dHS0YmJilJiY6FSekJCgPn36yMfHpzrDBQAAcFtu1dNzwIABevLJJ5WVleX41jsxMVEeHh7q16+fucEBAADA7U2cOFFr167VokWLlJ2drW3btjn2denSRVarVbNmzdLo0aPVqlUr9erVSwkJCdq+fbs2b95sYuQAAADuxa2SnhMmTNDzzz+v22+/XVOnTtWJEyc0ZcoUTZgw4bLnqLJarZo5c2a5IURwL7zPdQPvc93A++z+eI9RG3z00UeSpEceeaTcvpSUFEVFRemuu+5SXl6eFixYoAULFqht27ZavXq14uPjqztcAPhN+J0MoDawGEZl1nivPfbt26dJkyZp69atCgwM1O9//3vNmzePoUIAAAAAAABAHeF2SU8AAAAAAAAAdZtbLWQEAAAAAAAAACQ9AQAAAAAAALgVkp4AAAAAAAAA3EqdTXomJiZqyJAhatq0qQICAtS5c2e99tpr+uUUp0uXLlVMTIx8fX3VqVMnrV271qSI8VusX79ePXr0UIMGDWS1WhUdHa3JkyfLZrM51VuzZo06deokX19fxcTE6PXXXzcpYlSF3NxcNW3aVBaLRTt27HDax2e69nrjjTdksVjKbY899phTPd5j9/Dmm2+qS5cu8vX1Vf369TVgwADl5+c79vNzGwAAAMCvqbNJz6efflr+/v5atGiR1qxZowEDBmjcuHGaM2eOo87y5cs1btw4jRw5Uhs2bFB8fLyGDh2qbdu2mRg5LkdGRoauvfZaLVmyRB9++KEmT56s//znPxo+fLijzpYtWzR06FDFx8drw4YNGjlypMaOHauVK1eaGDmuxBNPPKHi4uJy5Xym3cMHH3ygpKQkx/bggw869vEeu4d58+Zp0qRJGjlypD788EO99NJLatmypUpKSiTxcxsAAADApdXZ1dvPnj2r+vXrO5WNHz9eCQkJyszMlIeHh9q2batu3bpp2bJljjrXX3+9QkJCtH79+uoOGVXklVde0fjx43XixAlFRkaqf//+ys3N1Zdffumoc/fdd2vnzp3au3eviZHit0hOTlb37t21aNEiTZgwQV9//bW6d+8uSXyma7k33nhDf/zjH5Wenl7u53cZ3uPab//+/brqqqv0/vvva8CAARXW4ec2AAAAgEupsz09K/qDuUuXLsrOztb58+d1+PBhHThwQCNGjHCqM2rUKG3cuFEFBQXVFSqqWHh4uCSpsLBQBQUF2rRpk1PPT6n0fd63b5+OHDliQoS4EpMmTdKECRPUtm1bp3I+0+6P99g9vP7662rZsuVFE5783AYAAABQGXU26VmRLVu2qEmTJgoMDFRycrIkKTY21qlOXFycCgsLlZKSYkaI+I1KSkp04cIFffvtt5ozZ44GDx6sqKgoHTp0SEVFRRW+z5Ic1wFqh5UrV+qHH37QjBkzyu3jM+0+2rdvL09PT0VHR2v+/PmOIc+8x+5h27Zt6tChg+bOnauGDRvKx8dHN9xwg7Zv3y5J/NwGAAAAUCleZgdQU2zZskXLly/XokWLJEmZmZmSpJCQEKd6oaGhkkrnikTt0aJFC504cUKSdMsttziGvvI+u4+8vDxNnjxZTz75pIKCgsrt572u/SIiIjR79mxde+21slgsev/99zV9+nSdOHFCixcv5j12E6dOndI333yjH374QS+++KL8/f315JNPql+/fvrxxx95nwEAAABUCklPScePH9fIkSPVq1cvPfzww2aHAxdYv369zp8/rz179mju3Lm67bbb9PHHH5sdFqrQ3Llz1ahRI/3xj380OxS4SP/+/dW/f3/H4379+snPz0/PPPOMpk2bZmJkqEp2u125ublauXKlOnbsKEm67rrrFBUVpcWLFztdAwAAAABwMXV+eHtWVpYGDBig8PBwrVq1Sh4epaekrMeIzWZzql/WwyQsLKx6A8UV6dixo+Lj43Xffffpvffe06ZNm7R69WreZzdx9OhRLVq0SLNnz5bNZlNWVpZyc3MlSbm5ucrNzeW9dlMjRoxQSUmJdu7cyXvsJkJDQxUeHu5IeEql712XLl20Z88e3mcAAAAAlVKnk575+fkaNGiQbDabNmzYoODgYMe+srnCfjk3WHJysnx8fBQdHV2tsaLqdOzYUd7e3jp48KBatWolb2/vCt9nqfzcgKiZUlJSVFhYqFtvvVWhoaEKDQ3VbbfdJknq1auX+vbty2e6DuA9dg/t27e/6L4LFy7wcxsAgF8YM2aMLBaLLBaLPD091bRpU/3pT39SYWGho867776rzp07y9fXV5GRkZo8ebIuXLjg2P/ll1+qa9euCg4Olr+/vzp37qwVK1Y49h85ckQWi0Vvvvmmxo4dq+DgYIWFhWny5MkqLi521EtLS9O9996r6Oho+fn5qU2bNpo6dWq5BSXtdruefvppxcXFyWq1qnHjxho+fLhsNpveeOMNx+upaBszZozrTiYAt1Jnk57FxcUaMWKE9u3bpw8++EBNmjRx2h8dHa2YmBglJiY6lSckJKhPnz7y8fGpznBRhbZv366ioiJFR0fLarWqV69eWrlypVOdhIQExcXFKSoqypwgcVk6d+6sTZs2OW3PPPOMJGnJkiV68cUX+Uy7qeXLl8vT01NdunThPXYTgwYN0rlz57Rz505H2blz5/Ttt9+qW7du/NwGAKAC0dHRSkpK0ubNm/Xggw9q8eLF+uc//ylJev/99zVs2DC1a9dO//vf//Too49qyZIluueeexzPDw4O1qRJk/Tuu+9q3bp16t27t+666y798MMPTseZOnWq7Ha7VqxYoSlTpuj555/X9OnTHfvPnj2rsLAwPf300/rggw/06KOP6s0339SECROc2pk0aZIeffRRDRo0SGvWrNELL7ygwMBA5ebm6tZbb1VSUpKSkpL07rvvSpJeeOEFR9nf//53V51GAO7GqKPGjRtnSDIWLVpkJCUlOW0XLlwwDMMwli1bZlgsFmPGjBnGpk2bjAkTJhheXl7G1q1bTY4elTV06FBj3rx5xpo1a4xPPvnEWLRokdG4cWOjY8eORkFBgWEYhvHFF18Ynp6exgMPPGBs2rTJmDFjhmGxWIwVK1aYHD2uxKZNmwxJxtdff+0o4zNdu/Xr189YsGCBsW7dOmPdunXG/fffb1gsFuPPf/6zow7vce1XUlJiXH311UarVq2M5cuXG++9955x3XXXGeHh4UZaWpphGPzcBgDg5/7whz8Y7du3dyrr2rWrMWLECMMwDKNLly5GfHy80/6XXnrJkGTs2rXLqbyoqMjIzc01Vq5caUgy3n33XcMwDCMlJcWQZPzud79zqv/3v//d8Pf3NzIyMiqMraioyHj77bcNLy8v4/z584ZhGMb+/fsNi8ViPPnkk5d8bWXH3bRp0yXrAsAv1dmkZ4sWLQxJFW4pKSmOeq+++qrRunVrw8fHx+jQoYOxZs0a84LGZZs/f77RuXNnIzAw0AgICDDat29v/P3vfzdsNptTvffee8/o0KGD4ePjY7Ru3dpYunSpSRGjqlSU9DQMPtO12cMPP2y0adPG8PPzM6xWq9GhQwfjueeeM+x2u1M93uPaLz093bjnnnuM4OBgw8/Pz+jXr5+xZ88epzr83AYAoFRZ0rOoqMi4cOGC8dFHHxl+fn7G4sWLjZycHMNisRiLFi1yek5WVpYhyXjxxRedyn/+d/H1119v5OXlGYbx/5OPTz/9tFP977//3pBkfP7554ZhGIbdbjeeeeYZIy4uzvD19XVq74cffjAMwzD+/e9/G5KM06dPX/K1kfQEcCUshmEY1devFAAAAAAAVJUxY8bozTffdCobMmSIVqxYoTNnzqhZs2Z66623NHr0aKc6vr6++vvf/65p06Y5ynbs2KGcnBytWrVKDRo00PTp0+Xp6akjR46oZcuW5do5ffq0GjdurOXLl2vkyJF65pln9Ne//lWPPvqoevXqpdDQUH399dd68MEH9fXXX6t79+6aN2+eZs2apaKioku+trLjbtq0ST179ryyEwWgzvEyOwAAAAAAAPDbtWrVSsuXL5ckHT9+XNOmTdOdd96pd955RxaLRWfOnHGqb7PZVFBQoLCwMKfy7t27SypdDDQmJkbh4eF66KGHHPt/2c7p06clSREREZKkxMREDR48WPPnz3fU2bt3r9NzwsPDVVxcrDNnzqhhw4ZX8rIB4FfV2YWMAAAAAABwB76+vurevbu6d++u22+/Xffff7/Wrl0rLy8vde7cudwCgGUrs994440VtldSUqKCggIdPHjQqXz16tVOj1euXCl/f3916NBBkpSfn19u8ci3337b6XHv3r1lsVj0+uuvX/4LBYDLQE9PAAAAAABqsfz8fG3btk2SdOLECf373/9WmzZt5Ovrq1mzZun222/XPffco3vuuUf79+/X1KlTdeeddzqSlQsWLJCfn5/at2+v/Px8vfTSSzp27JgGDhzodJxDhw7pj3/8o0aNGqVvv/1W8+fP11/+8heFhoZKkm6++WY999xzWrx4sWJiYvTWW2+VS5zGxMRowoQJmj59ujIyMtSnTx/l5eVp3bp1mjVrlpo0aVINZwxAXUDSEwAAAACAWuzw4cOKj4+XVDp8PD4+Xv/85z8lSYMHD1ZiYqLmzJmjIUOGKCwsTOPHj3cagl6/fn09/fTTOnLkiKxWq2JjY7VixQr169fP6Tjz5s3TZ599puHDh8vT01MPPvig5s2b59g/Y8YMpaena8aMGZKkYcOG6V//+pduu+02p3YWL16sli1b6pVXXtEzzzyj8PBw9ejRQ4GBgS45PwDqJhYyAgAAAAAAF1W2oFBiYqKGDRtmdjgAUCnM6QkAAAAAAADArZD0BAAAAAAAAOBWGN4OAAAAAAAAwK3Q0xMAAAAAAACAWyHpCQAAAAAAAMCtkPQEAAAAAAAA4FZIegJABcaMGSOLxSKLxSJPT081bdpUf/rTn1RYWOio8+6776pz587y9fVVZGSkJk+erAsXLjj2f/nll+ratauCg4Pl7++vzp07a8WKFY79R44ckcVi0ZtvvqmxY8cqODhYYWFhmjx5soqLix310tLSdO+99yo6Olp+fn5q06aNpk6dqoKCAqeY7Xa7nn76acXFxclqtapx48YaPny4bDab3njjDcfrqWgbM2aM604mAAAAAADVzMvsAACgpoqOjtbbb7+tkpISbd68WdOnT1eDBg00ffp0vf/++xo2bJhGjRqlBQsWKDk5WVOnTlVqaqpWrlwpSQoODtakSZPUvHlzeXh4aM2aNbrrrrsUFxenDh06OI4zdepU9evXTytWrNC3336rGTNmyMfHRwsWLJAknT17VmFhYXr66acVGhqqAwcOaNasWUpLS9Prr7/uaGfSpEl66aWX9Je//EU333yzcnJytG7dOuXm5urWW29VUlKSpNIk6h133KEXXnhBXbt2lSQ1aNCguk4rAAAAAAAux+rtAFCBMWPGaMeOHdq9e7ejrFu3bmrdurUSEhLUtWtX+fr6auvWrY79L7/8su6//37t2rXLKalZXFysgoICffDBBxo2bJjeffddDR06VEeOHFHLli31u9/9Tps3b3bUnzFjhhYtWqTjx48rNDS0XGzFxcVasWKF/vCHP8hms8nf318HDhxQbGys5s2bp8cff/xXX1vZcTdt2qSePXtewVkCAAAAAKBmYng7APyKsoTlxx9/rH379ummm25Sbm6udu7cqWHDhjnVHTlypCRpy5YtTuXe3t6qV6+ehg0bpuuvv1633HKL0/6hQ4c6PR42bJjy8vL0ww8/SJIMw9Czzz6rdu3ayc/PT97e3ho9erSKi4t1+PBhSdKnn34qwzA0duzYKn39AAAAAADURgxvB4CL2LNnj7y9vR2PhwwZonHjxunMmTMyDEONGjVyqh8cHCyr1aqMjAyn8q+//lo5OTlatWqVGjRoIB8fH6f9DRs2dHpc1m5aWpok6dlnn9Vf//pXPfroo+rVq5dCQ0P19ddf68EHH3TMIXru3Dl5eXmVawsAAAAAgLqIpCcAXESrVq20fPlySdLx48c1bdo03XnnnXrnnXdksVh05swZp/o2m00FBQUKCwtzKu/evbskqVevXoqJiVF4eLgeeughx/5ftnP69GlJUkREhCQpMTFRgwcP1vz58x119u7d6/Sc8PBwFRcX68yZMyQ+AQAAAAB1HsPbAeAifH191b17d3Xv3l2333677r//fq1du1ZeXl7q3LmzY8GiMmUrs994440VtldSUqKCggIdPHjQqXz16tVOj1euXCl/f3/HvKD5+fnleoe+/fbbTo979+4ti8XitLARAAAAAAB1FT09AeAi8vPztW3bNknSiRMn9O9//1tt2rSRr6+vZs2apdtvv1333HOP7rnnHu3fv19Tp07VnXfe6UhWLliwQH5+fmrfvr3y8/P10ksv6dixYxo4cKDTcQ4dOqQ//vGPGjVqlL799lvNnz9ff/nLXxyLGN1888167rnntHjxYsXExOitt94qlziNiYnRhAkTNH36dGVkZKhPnz7Ky8vTunXrNGvWLDVp0qQazhgAAAAAADUDSU8AuIjDhw8rPj5eUunw8fj4eP3zn/+UJA0ePFiJiYmaM2eOhgwZorCwMI0fP95pCHr9+vX19NNP68iRI7JarYqNjdWKFSvUr18/p+PMmzdPn332mYYPHy5PT089+OCDmjdvnmP/jBkzlJ6erhkzZkgqXejoX//6l2677TandhYvXqyWLVvqlVde0TPPPKPw8HD16NFDgYGBLjk/AAAAAADUVBbDMAyzgwCAuujIkSNq2bKlEhMTy60EDwAAAAAAfjvm9AQAAAAAAADgVkh6AgAAAAAAAHArDG8HAAAAAAAA4Fbo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sXL7ABqGrvdrpMnTyowMFAWi8XscAAAAFzOMAzl5OQoMjJSHh58J15bcN8KAADqmsu5byXp+QsnT55Us2bNzA4DAACg2h07dkxNmzY1OwxUEvetAACgrqrMfStJz18IDAyUVHrygoKCTI4GAADA9bKzs9WsWTPHfRBqB+5bAQBAXXM5960kPX+hbGhQUFAQN48AAKBOYYh07cJ9KwAAqKsqc9/KpE0AAAAAAAAA3ApJTwAAAAAAAABuhaQnAAAAAAAAALdC0hMAAAAAAACAWyHpCQAAAAAAAMCtkPQEAAAAAAAA4FZIegIAAAAAAABwK15mBwAAAGq/1NRUnT17tsrbrV+/vpo3b17l7QIAqt+FCxeUmppqdhgAKtC8eXP5+vqaHQZQpUh6AgCAK5KamqrYuDjl5+VVedt+/v5K3rePxCcAuIHU1FSNHz/e7DAAVODll19WTEyM2WEAVYqkJwAAuCJnz55Vfl6eRv9toRo1b1Vl7Z5OPaS3/zFFZ8+eJekJAG6gefPmevnll80OA1Xg6NGjmjdvnqZNm6YWLVqYHQ6qAPdacEckPQEAQJVo1LyVmrZpb3YYAIAaytfXl55kbqZFixa8pwBqLBYyAgAAAAAAAOBWSHoCAAAAAAAAcCskPQEAAAAAAAC4FZKeAAAAAAAAANwKSU8AAAAAAAAAboWkJwAAAAAAAAC3QtITAAAAAAAAgFsh6QkAAAAAAADArZD0BAAAAAAAAOBWSHoCAAAAAAAAcCskPQEAAAAAAAC4FZKeAAAAAAAAANwKSU8AAAAAAAAAboWkJwAAAAAAAAC3QtITAAAAAAAAgFsh6QkAAAAAAADArXiZHQAAAAAAXMzp06dls9nMDgPAzxw9etTpXwA1Q3BwsBo1amR2GDUGSU8AAAAANdLp06d1z//9XkWFBWaHAqAC8+bNMzsEAD/j7WPVW//9D4nPn5D0BAAAAFAj2Ww2FRUWKD+6h+y+wWaHAwBAjeVxwSYd/lw2m42k509IegIAAACo0ey+wbIH1Dc7DAAAUIuwkBEAAAAAAAAAt1Irk565ublq2rSpLBaLduzY4bRv6dKliomJka+vrzp16qS1a9eaFCUAAAAAAAAAM9TKpOcTTzyh4uLicuXLly/XuHHjNHLkSG3YsEHx8fEaOnSotm3bZkKUAAAAAAAAAMxQ65KeycnJeuGFFzR79uxy+2bOnKlRo0bpiSeeUK9evbRkyRJdffXVmjNnjgmRAgAAAAAAADBDrUt6Tpo0SRMmTFDbtm2dyg8fPqwDBw5oxIgRTuWjRo3Sxo0bVVBQUJ1hAgAAAAAAADBJrVq9feXKlfrhhx+0atUqffvtt077kpOTJUmxsbFO5XFxcSosLFRKSkq5fZJUUFDglBDNzs52QeQAAAAAfiuP/CyzQwAAoEbjd2V5tSbpmZeXp8mTJ+vJJ59UUFBQuf2ZmZmSpJCQEKfy0NBQSVJGRkaF7c6fP7/CofIAAAAAaga/lM1mhwAAAGqZWpP0nDt3rho1aqQ//vGPVdru448/rsmTJzseZ2dnq1mzZlV6DAAAAAC/XX7Lm2T3CzE7DAAAaiyP/Cy+JPyFWpH0PHr0qBYtWqTVq1fLZrNJknJzcx3/5ubmOnp02mw2NW7c2PHcsh6gYWFhFbZttVpltVpdGT4AAACAK2D3C5E9oL7ZYQAAgFqkViQ9U1JSVFhYqFtvvbXcvl69eunaa6/VsmXLJJXO7fnzRY6Sk5Pl4+Oj6OjoaosXAAAAAAAAgHlqRdKzc+fO2rRpk1PZzp079Ze//EVLlizR1VdfrejoaMXExCgxMVFDhgxx1EtISFCfPn3k4+NT3WEDAAAAAAAAMEGtSHqGhISoZ8+eFe7r1q2bunbtKkmaNWuWRo8erVatWqlXr15KSEjQ9u3btXkzcxoAAAAAtZXHBZvZIQAAUKPxu7K8WpH0rKy77rpLeXl5WrBggRYsWKC2bdtq9erVio+PNzs0AAAAAJcpODhY3j5W6fDnZocCAECN5+1jVXBwsNlh1Bi1NunZs2dPGYZRrnzs2LEaO3asCREBAAAAqEqNGjXSW//9j2MxUwA1w9GjRzVv3jxNmzZNLVq0MDscAD8JDg5Wo0aNzA6jxqi1SU8AAAAA7q9Ro0b8AQfUUC1atFBMTIzZYQBAhUh6AgCAGm3fvn1V3mb9+vXVvHnzKm8XAAAAQM1A0hMAANRI2RnpkqR77rmnytv28/dX8r59JD4BAAAAN0XSEwAA1Ej5udmSpFvvn6a2HbtVWbunUw/p7X9M0dmzZ0l6AgAAAG6KpCcAAKjRwiNbqGmb9maHAejgwYN66qmntG3bNu3evVuxsbHavXu3U52ePXvq88/LrzS+b98+xcbGOh7bbDZNnjxZq1evVlFRkfr376/nn39eERERLn8dAAAAdQFJTwAAAKAS9uzZo3Xr1unaa6+V3W6X3W6vsN4NN9ygp556yqksKirK6fHIkSO1Z88eLVmyRL6+vpo2bZoGDBigHTt2yMuLW3QAAIArxR0VAAAAUAm33XabhgwZIkkaM2aMduzYUWG9kJAQXXfddRdtJykpSR9++KE+/PBD9evXT5LUtm1bxcXF6d1339WIESOqPngAAIA6xsPsAAAAAIDawMOjam6dN2zYoJCQEN18882OsrZt26pz585av359lRwDAACgriPpCQAAAFShzz//XAEBAfL19VWPHj20efNmp/3Jyclq27atLBaLU3lcXJySk5Mv2m5BQYGys7OdNgAAAFSMpCcAAABQRXr06KHnnntOH3zwgd58803l5eWpb9++SkpKctTJzMxUSEhIueeGhoYqIyPjom3Pnz9fwcHBjq1Zs2aueAkAAABugTk9AQAAgCoye/Zsp8eDBg1S+/bt9cQTT1zx0PXHH39ckydPdjzOzs4m8QkAAHARJD0BAAAAFwkICNCtt96qlStXOspCQ0N17NixcnUzMzMVFhZ20basVqusVqtL4gQAAHA3DG8HAAAAqlFsbKz2798vwzCcypOTkxUbG2tSVAAAAO6FpCcAAKhWhmHoyNnz+mjvKa35/qT+990JrfshTftP5aioxG52eECVOn/+vNauXaurr77aUTZgwABlZmZq48aNjrIDBw7ou+++08CBA80IEwAAwO0wvB0AAFQLwzC0Ny1bO45mKiuvqNz+g2dy5e1pUYcmwYqPDjchQuDX5eXlOeblPHr0qLKzsx3D1nv06KHk5GQtXLhQQ4cOVVRUlE6ePKlFixbp1KlTSkxMdLQTHx+v/v37695779WiRYvk6+uradOmqWPHjrrjjjtMeW1Adbhw4YJSU1PNDgNV4OjRo07/ovZr3ry5fH19zQ4DqFIkPQEAgMsV2+36NPmM9qXlSJJ8PD3ULjJIYQE+8vKwKCuvSMmnspV9oVjfpmYpNSNPzeVjctSAszNnzmj48OFOZWWPN23apKZNm6qwsFBTp07VuXPnFBAQoOuvv15LlizRNddc4/S8hIQETZ48WePHj1dxcbH69eun559/Xl5e3J7DfaWmpmr8+PFmh4EqNG/ePLNDQBV5+eWXFRMTY3YYQJXirgoAALhUfmGJ1v5wUiezLsgiKb5VuDo1DZGPl/MsO9dFhynl7Hl9su+MzuYWKkMt5dfmOnOCBioQFRVVbh7OX/rggw8q1VZwcLCWLl2qpUuXVkVoQK3QvHlzvfzyy2aHAaACzZs3NzsEoMqR9AQAAC5TXGLX/3ae0JmcAvl4emhgh8ZqER5QYV2LxaLoBvU0OshXH+89raMZeWow5G/KKMmu5qgBAK7g6+tLTzIAQLVhISMAAOAShmFoY/IZnckpkJ+3p0Z0b3rRhOfPBVi9NLhzpMKVLYunt/YUhOpkVn41RAwAAADAXZD0BAAALrHzWJaST+XIYpEGXNVY4fWslX6uh8Witjqh/MM7ZJeH3vv+pGz55Rc/AgAAAICKkPQEAABVLs2Wry8OnpUk/a51fTUL87/sNjwkpa+er0CPQhUW27Vhd5pK7L8+nyIAAAAASCQ9AQBAFbPbDX2afEaGIcU0qqfOzUJ+c1tGcYHa+WTK6uWh09kFSjp8ruoCBQAAAOC2SHoCAIAq9f3xLJ3NLZSvl4d6xjSUxWK5ovZ8PUrUJ66hJOmbo5k6eu58VYQJAAB+g5KSEn333XfauHGjvvvuO5WUlJgdEgBUiNXbAQBAlcm9UOzojXlD6/ry8/GsknbbNAzUVU3ytPtEtj7Zd0a/j28hb0++uwUAoDpt3rxZL774ok6dOuUoa9y4sSZOnKibbrrJxMgAoDz+WgAAAFXmix/TVVRiqHGQr9pHBlVp2ze1aaAgXy/lFhRre0pGlbYNAAB+3ebNmzVz5kxFR0frhRde0Pr16/XCCy8oOjpaM2fO1ObNm80OEQCckPQEAABVIrPQogNncmWR1Cu2wRUPa/8lb08P9YhpIEn6LjVTGecLq7R9AABQsZKSEr344ouKj4/X3Llz1b59e/n7+6t9+/aaO3eu4uPj9e9//5uh7gBqlGpJeu7Zs0cvvfSS5s+fr5deekl79uypjsMCAIBqlGwrHcoe0zhQDQN9XXKMlvUDFBXuL7shbdp/RobBau4AALjarl27dOrUKY0ePVoeHs5pBA8PD40ePVppaWnatWuXSRECQHkundOzoKBA//d//6dVq1bJMAxZrVYVFBTIYrFo2LBh+u9//ysfHx9XhgAAAKqBd4OWOplf+kfQNVFhLjuOxWJRz7YN9d9tR3U8M18Hz+SqTaNAlx0PAABIGRml08q0bNmywv1l5WX1AKAmcGlPz6lTp2rdunVasmSJsrKylJ+fr6ysLC1ZskTr1q3T1KlTXXl4AABQTYJvGCVJimlUT2EBrv1CM9jPW91ahEqSth4+J7ud3p4AALhSWFjpF5opKSkV7i8rL6sHADWBS5Oey5cv1/z58zVu3DgFBZUuZhAUFKRx48Zp3rx5euedd1x5eAAAUA2OZhUpoO0NkgyX9vL8ua7NQ+Tr7aGsvCLtTcuulmMCAFBXdezYUY0bN9bbb78tu93utM9ut+vtt99WRESEOnbsaFKEAFCeS5OeGRkZio2NrXBfbGwsXd8BAHADq5NzJUlN/O0Kr2etlmNavTx19U8J1u0pGSousV/iGQAA4Lfy9PTUxIkTlZSUpOnTp2vPnj3Ky8vTnj17NH36dCUlJemBBx6Qp6en2aECgINLk56xsbH673//W+G+t95666IJUQAAUDucybmgrccvSJLaBlVv4rFjk2DVs3opt6BYu07YqvXYAADUNTfddJNmz56tw4cP68EHH9TAgQP14IMPKiUlRbNnz9ZNN91kdogA4MSlCxn9/e9/1/Dhw3XkyBHdeeedatSokc6cOaOVK1cqKSlJiYmJrjw8AABwseVfHVOxXbpwYp9Cm7eq1mN7eXro2pZh2ph8RjuOZOqqyGD5eLn0+1wAAOq0m266STfccIN27dqljIwMhYWFqWPHjvTwBFAjuTTpeccdd2j16tWaPXu2HnnkERmGIYvFos6dO2v16tW67bbbXHl4AADgQkUldr29/agkKeebtVL8n6o9hnYRQdpxNFO2/CLtPmlT1+ah1R4DAAB1iaenp7p06WJ2GABwSS7vDjF48GB98803ys7O1rFjx5Sdna1vvvmGhCcAALXcR3tO63R2gUJ8PZS3/0tTYvDwsKj7Tyu5f5eapWI7c3sCAAAAqIakZ5mAgAA1adJEAQEBKiwsrK7DAgAAF3kz6Ygk6eZof8lebFocsRGBCrB6KregWMlpOabFAQAAAKDmcGnSs7i4WE8++aTuuusuLVmyRMXFxRo8eLD8/PwUFxen/fv3V6qd9evXq0ePHmrQoIGsVquio6M1efJk2WzOixasWbNGnTp1kq+vr2JiYvT666+74mUBAFDn7T+Vo69SMuTpYVG/aH9TY/Hy8HAMa//maKbshmFqPAAAAADM59Kk51//+lfNmDFDP/74ox555BGNGDFChw8f1rPPPiuLxaK//e1vlWonIyND1157rZYsWaIPP/xQkydP1n/+8x8NHz7cUWfLli0aOnSo4uPjtWHDBo0cOVJjx47VypUrXfXyAACosxJ3HJMk9Y1rqHB/8xcvuCoyWL5eHsrKL9LBM7lmhwMAAADAZC5dyGjVqlWaN2+e/va3v+njjz/WLbfcotWrV2vw4MGKjIzUAw88UKl27rnnHqfHPXv2lNVq1fjx43Xy5ElFRkbqiSeecCRGJalXr146dOiQZsyYoWHDhlX5awMAoK4qKrHrfztPSJKGd2smXThhckSSj5eHOjUL0faUDH1zNFNtGtaTxWIxOywAAAAAJnFpT8+0tDTddNNNkqQePXrIMAw1bdpUktS0aVOdO3fuN7cdHh4uSSosLFRBQYE2bdrk1PNTkkaNGqV9+/bpyJEjv/k4AADA2eYD6TqbW6jwAB/1aNvA7HAcOjUNkaeHRWdyCpRmu2B2OAAAAABM5NKkp91ul5dXaWdST8/SoW9X0uuipKREFy5c0Lfffqs5c+Zo8ODBioqK0qFDh1RUVKTY2Fin+nFxcZKk5OTki7ZZUFCg7Oxspw0AAFzcym+OS5Ju79JE3p7VtibiJfn5eCqucaCk0pXcAQAAANRdLh3eLkl33323/Pz8HI9HjhwpX19f5efnX3ZbLVq00IkTpUPobrnlFi1btkySlJmZKUkKCQlxqh8aWrqoQUZGxkXbnD9/vmbPnn3ZsQAAUBdl5RVq474zkqQ7uzY1OZryOjcL0e6T2TqUnqvs/CIF+XmbHRIAAAAAE7g06fn73//eqWdnt27dnPbfeOONl9Xe+vXrdf78ee3Zs0dz587Vbbfdpo8//viKYnz88cc1efJkx+Ps7Gw1a9bsitoEAMBdrfn+pApL7GoXEaR2kUFmh1NOeD2rmof5KzUjT98fz9Lv2tSc4fcAAAAAqo9Lk55vvPFGlbbXsWNHSVJ8fLyuvvpqde7cWatXr1a7du0kSTabzal+WQ/QsLCwi7ZptVpltVqrNE4AANzVym9LR1wM61bzenmW6dwsRKkZedp9MlvXtgyXj1fNGYIPAAAAoHq49K+AOXPm6OTJky5pu2PHjvL29tbBgwfVqlUreXt7l5u7s+zxL+f6BAAAl+/oufP6/liWPCzS4M6RZodzUVHh/grx91ZhsV3Jp5irGwAAAKiLXJr0nD17to4fP+6Strdv366ioiJFR0fLarWqV69eWrlypVOdhIQExcXFKSoqyiUxAABQl6zdlSZJur5VfdWvV3NHSVgsFnVsEixJ+uGETYZhmBwRAAAAgOrm0uHtVfVHxh133KHu3burY8eO8vPz0/fff6+FCxeqY8eOuv322yVJf//739WzZ09NnDhRI0aM0KZNm7Rs2TIlJCRUSQwAANR1ZUnPQR0jTI7k0uIigvTloXM6m1uo09kFahzsa3ZIAAAAAKqRy1dvP3XqlFJTUy+6v3nz5pds45prrlFCQoIWLFggu92uqKgojRs3Tn/961/l4+MjqXRRpHfffVfTp0/X0qVL1bx5c7366qsaPnx4lb0WAADqqkPpudqXli0vD4tuuaqx2eFckq+3p2Ia1tO+UznadSJLjYNrfswAAAAAqo7Lk55Dhw6tsNwwDFksFpWUlFyyjccee0yPPfbYJesNHjxYgwcPvuwYAQDAr1v3Uy/PG9vUV4i/j8nRVE6HpsHadypHP57O1U1tSuTr7Wl2SAAAAACqicuTnosXL3asrg4AAGqntbtKFyYc1LHmLmD0S42DfBVez0fncguVfCpHnZuFmB0SAAAAgGri8qRnt27ddM0117j6MAAAwEUOnM7RgdO58vH0UL/2jcwOp9IsFos6RAbrswPp+uGETZ2aBstisZgdFgAAAIBq4NLV2wEAQO1XNrT9ppgGCvL1NjmayxMbESgvD4syzhfqpO2C2eEAAAAAqCYuTXrOnDlTTZs2deUhAACAi32455QkaWCH2rcYkNXLU20bB0qSfjhhMzkaAAAAANXF5UnPyMjaM/cXAABwdvTceSWfypGXh0V9YmvP0Pafu6pJsCTp4Jlc5RdeegFFAAAAALWfS5Oe9957r0aOHFnhvlGjRmn8+PGuPDwAALhCZb08r4sOV7B/7RraXqZRoFUNAq0qsRval5ZtdjgAAAAAqoFLk54ff/yx7rjjjgr33Xnnnfrwww9deXgAAHCFPtxzWpJq1QJGv2SxWNThp96eP5y0yTBMDgjVKjU1VUVFRWaHAQAAgGrm0qRnenq6GjRoUOG+8PBwnT592pWHBwAAV+BMzgV9m5opSerXrvbN5/lzbRsFytvToqy8IqUXsIJ7XdKyZUt99913ZocBAACAaubSpGeTJk20ffv2Cvdt375dERERrjw8AAC4Ah/vPS3DkDo1C1HjYF+zw7kiPl4ejgWNUnJdevuDGsagay8AAECd5NK7/rvuukvz5s3TihUrnMoTExP15JNP6u6773bl4QEAwBUoG9revxYPbf+5qyJLh7ifzPOQxRpgcjSoThYLvXsBAADqGi9XNj5jxgzt3LlTo0aN0tixYxUREaG0tDTl5eVpwIABmjlzpisPDwAAfqPsC0VKOnRWktS/fe0e2l6mYaBV4QE+One+UAFxN5kdDqrRAw88oKCgoIvu//TTT6sxGgAAAFQHlyY9fXx8tHbtWn388cfauHGjMjIyFB4err59+6pPnz6uPDQAALgCn+9PV1GJoVYNAtSqQT2zw6kSFotF7SKC9MXBs6rXoa/Z4aAaNW7c+KLzzAMAAMA9uTTpWebmm2/WzTffXB2HAgAAVeCTfaVD2/vGucfQ9jJtGwdqy8F0WSPb6pitSF3NDgjVYsaMGbrmmmvMDgMAAADVqFpm8v/ggw/0xBNPaPz48UpNTZUkbd68WSdPnqyOwwMAgMtQXGLXZ/vTJUl93CzpGWD1UmO/0oVtPj2Sb3I0qG0OHjyoCRMmqHPnzvLy8tJVV11VYb2lS5cqJiZGvr6+6tSpk9auXVuujs1m09ixYxUWFqbAwEANGzZMaWlprn4JAAAAdYZLk57p6em64YYbdOutt2rp0qVaunSpzp4tnR/stdde07x581x5eAAA8BvsOJopW36RQvy91bV5iNnhVLkWASWSpM+P5quoxG5yNHC1Fi1ayGq1Vklbe/bs0bp169S6dWu1a9euwjrLly/XuHHjNHLkSG3YsEHx8fEaOnSotm3b5lRv5MiR+uijj7RkyRK9/fbb2r9/vwYMGKDi4uIqiRUAAKCuc+nw9j//+c9KT0/X7t271aZNG/n4+Dj29e3bV3PnznXl4QEAwC+kpqY6voC8mGU7syVJnRp4adf3Oy/Z5r59+6oitGoT4Weo5HyWshSiz/enq2879+rNCmcpKSlV1tZtt92mIUOGSJLGjBmjHTt2lKszc+ZMjRo1Sk888YQkqVevXtq1a5fmzJmj9evXS5KSkpL04Ycf6sMPP1S/fv0kSW3btlVcXJzeffddjRgxospiBgAAqKtcmvRct26dXnnlFcXFxamkpMRpX7NmzXT8+HFXHh4AAPxMamqqYuPilJ+X96v1Iu9bIu/wplr5r5n6T/KWSrefm5t7pSFWCw+LdH7vZwq6+nYlfnOMpKebS0hIUGpqqqZMmVJu31NPPaUWLVpo+PDhlWrLw+PXB0kdPnxYBw4c0D/+8Q+n8lGjRmnKlCkqKCiQ1WrVhg0bFBIS4jTnfdu2bdW5c2etX7+epCcAAEAVcGnSs7i4WAEBARXuy8zMdOr5CQAAXOvs2bPKz8vT6L8tVKPmrSqsk1MkfZTmI4sMjX1wsrw9Jl+y3X1ffa4Nbz6nCxcuVHXILpO762MFXX27Nu47o3O5BQqvVzXDn1HzzJ8/X/fee2+F+/z8/LRgwYJKJz0vJTk5WZIUGxvrVB4XF6fCwkKlpKQoNjZWycnJatu2rSwWS7l6ZW1UpKCgQAUFBY7H2dnZVRI3AACAO3Jp0vPaa6/Va6+9poEDB5bbt3z5ct1www2uPDwAAKhAo+at1LRN+wr3fXs0U9JZNQ31V8u2TSvV3unUQ1UYXfUoOntUrUK9dSizSO/tPKl7b2xpdkhwkR9//PGiCw61a9dOBw4cqLJjZWZmSpJCQkKcykNDQyVJGRkZjnq/rFNWr6xORebPn6/Zs2dXTbAAAABuzqULGc2dO1dr167VTTfdpBdeeEEWi0X/+9//NHz4cL3//vvctAEAUMMcPntektSyfsUjNdxJ7yg/SVLiN0y34858fX11+vTpCvelpaXJy8ulfQCq1OOPPy6bzebYjh07ZnZIAAAANZZLk57x8fHatGmTLBaLHnnkERmGoXnz5iktLU0bN25U165dXXl4AABwGQqKS3TSli+pbiQ9b2zuJx9PD+1Ly9buEzazw4GL9OjRQwsWLND58+edys+fP69//vOf6tmzZ5Udq6xHp83mfD2V9QANCwtz1PtlnbJ6ZXUqYrVaFRQU5LQBAACgYi7/ajs+Pl6ff/658vPzHUN5/P39XX1YAABwmVLP5ckwpFB/b4X4u/+824FWD93crpHW/ZCmld8c11VNgs0OCS7w5JNPKj4+Xq1atdKwYcMUGRmpkydPauXKlSosLNTy5cur7Fhlc3mWzdlZJjk5WT4+PoqOjnbU++STT2QYhtO8nsnJyerQoUOVxQMAAFCXubSn58/5+fkpMjKShCcAADXUkXOlq7pHhbt/L88yw7qXzlv6v50nVFBcYnI0cIXY2Fh9/fXX6tOnj1atWqVZs2Zp1apVuvnmm/XVV1+VW3ToSkRHRysmJkaJiYlO5QkJCerTp49jEc8BAwYoMzNTGzdudNQ5cOCAvvvuuwrnwgcAAMDlc2lPz4cffvhX91ssFj333HOuDAEAAFSCYRg6cq50+G9UHRjaXuamNg3UKMiq09kF2rjvjAZ2iDA7JLhA69at9fbbb19xO3l5eVq/fr0k6ejRo8rOztbKlSsllQ6jb9CggWbNmqXRo0erVatW6tWrlxISErR9+3Zt3rzZ0U58fLz69++ve++9V4sWLZKvr6+mTZumjh076o477rjiOAEAAODipOeaNWucHqempqpx48aOb7lJegIAUDOcySlQXmGJvD0tigzxNTucauPpYdEdXZvq358dUuKOYyQ93ZhhGDpw4IAyMjIUHh6uNm3aOA0tr4wzZ85o+PDhTmVljzdt2qSePXvqrrvuUl5enhYsWKAFCxaobdu2Wr16teLj452el5CQoMmTJ2v8+PEqLi5Wv3799Pzzz9eqhZUAAABqMpfeVaWkpDj+X1xcLB8fH61Zs4YFjAAAqGHKenk2D/OXl0e1zX5TIwzvVpr0/PxAuk5nX1CjoLqT9K0rXnzxRc2ZM0fp6emOeTQbNmyoGTNm6IEHHqh0O1FRUTIM45L1xo4dq7Fjx/5qneDgYC1dulRLly6t9PEBAABQedX2V83lfpMOAACqz5GzdW8+zzLRDeqpW4tQ2Q3p3W9PmB0OqtjLL7+shx56SH369NHq1auVlJSk1atXq3fv3nrooYf06quvmh0iAAAAXKDaxs+cOHFCFotFvr70ngAAoCbJLyzRqewLkqQW4XVzwcHh3Zrqm6OZWvnNMU3oEc2XtW7kmWee0cMPP6xnn33WqXzw4MFq0KCBnnrqKd13333mBAcAAACXcWnS8+mnn5YknT9/XitWrFDDhg0VExPjykMCAIDLdPSnoe316/ko0Nfb5GjMcWvHCM1as0eH0s/ru2NZ6to81OyQUEVSUlI0aNCgCvfdeuutWrJkSTVHBAAAgOrg0qTnX//6V0mSn5+frrrqKr377rtMzg4AQA2TUrZqex0c2l4m0NdbA66K0OrvTihxxzGSnm4kIiJCSUlJ6tu3b7l927ZtU0QEi1cBAAC4I5dmIO12uyubBwAAV8huGDp67qf5POvX3aSnJA3v3lSrvzuhNd+nacag9vLz8TQ7JFSBsWPHas6cOSooKNCwYcPUqFEjnTlzRomJiVq4cKFmzJhhdogAAABwAbpdAgBQh52yXVBBsV1WLw9F1PFVy69rGa5mYX46lpGvD/akaWiXpmaHhCowbdo0ZWZmauHChZo/f74kyTAMeXt7a9KkSZo2bZrJEQIAAMAVXJr0nDNnziXr8O06AADmOfLT0PYWYf7y8Kjbi/d4eFg0rGszPfPJAa34+jhJTzdhsVi0aNEiTZ06Vdu3b1dmZqbCwsJ0zTXXKDw83OzwAAAA4CIuTXrOmjVLXl5eatq0qQzDKLffYrGQ9AQAwERHzjK0/efu7NZEz248oKTD53QsI0/Nwurmavbu5uzZs3rmmWe0fft2paWlKSIiQtddd53+9Kc/qUGDBmaHBwAAABfwcGXjjzzyiDw9PRUTE6M1a9YoJSXFaTt8+LArDw8AAH5F7oVipecWSJJahJPck6Smof66oVV9SVLiN8dNjgZVYfv27WrTpo0WL16s4OBg9ejRQ8HBwXr++efVunVrbd++3ewQAQAA4AIuTXouXLhQycnJCg8PV9euXXXffffp1KlTl91OYmKihgwZoqZNmyogIECdO3fWa6+9Vq736NKlSxUTEyNfX1916tRJa9euraqXAgCA2zmSUTq0vVGQVf4+TPNdZnj30mHtq745Lru9/EgV1C4PPvig2rdvr2PHjmnVqlV68cUXtWrVKqWmpqp9+/Z66KGHzA4RAAAALuDSpKcktWjRQm+//ba+/PJL/fjjj2rdurVmzpyp8+fPV7qNp59+Wv7+/lq0aJHWrFmjAQMGaNy4cU5zhi5fvlzjxo3TyJEjtWHDBsXHx2vo0KHatm2bK14WAAC13pGzpb+Lo8IZ2v5z/ds3VqCvl05k5WvroXNmh4MrtGfPHj322GMKCgpyKg8ODtZjjz2m3bt3mxQZAAAAXMnlSc8yV199tT7//HMtW7ZMK1asUOvWrfXSSy9V6rlr1qzRO++8o5EjR6p3796aP3++xo4dq6efflp2u12SNHPmTI0aNUpPPPGEevXqpSVLlujqq6+u1GJKAADUNSV2Q8cy8iUxn+cv+Xp7akjnSElS4jfHTI4GV6p169bKysqqcJ/NZlN0dHT1BgQAAIBq4dKxbL17966wvH79+vrxxx81ceJE3X///Zdsp379+uXKunTpoldeeUXnz59Xenq6Dhw4oH/84x9OdUaNGqUpU6aooKBAVqv1t70IAADc0MmsfBWW2OXn7alGgfyO/KXh3ZrprW2p+mD3KdnyixTs5212SPiNFi5cqAcffFDNmjVTjx49HOWfffaZZs2apcWLF5sYHQAAAFzFpUnPFi1aXHRf69atr6jtLVu2qEmTJgoMDNQXX3whSYqNjXWqExcXp8LCQqWkpJTbBwBAXXbk3E9D2+v7y2KxmBxNzdOxabDaNgrU/tM5WvP9Sd1z3cXvaVCzTZkyRTabTb1791ZwcLAaNGig9PR02Ww2hYaG6m9/+5v+9re/SZIsFou+//57kyMGAABAVXBp0vP11193SbtbtmzR8uXLtWjRIklSZmamJCkkJMSpXmhoqCQpIyPjom0VFBSooKDA8Tg7O7uKowUAoOY5cjZPEvN5XozFYtHw7k01d90+Je44RtKzFuvWrRuJfQAAgDqo1i3Vevz4cY0cOVK9evXSww8/fMXtzZ8/X7Nnz66CyAAAqB3OF0sZeYWyWKTmYf5mh1Nj3d6liRZsSNb3x23afypHbRsHmh0SfoM33njD7BAAAABgApcmPQcPHvyr+y0Wi957771Kt5eVlaUBAwYoPDxcq1atkodH6TpMZT06bTabGjdu7Khf1gM0LCzsom0+/vjjmjx5suNxdna2mjVrVumYAACobU7ll/7+jAj2la+3p8nR1Fz161nVO7ahPtp7Wok7jmn6oHZmhwQAAACgkly6evvatWt14sQJ5eTkVLhdzlDy/Px8DRo0SDabTRs2bFBwcLBjX9l8ncnJyU7PSU5Olo+Pz6+uymm1WhUUFOS0AQDgzsqSni0Z2n5JI7qXfhG6+rsTKiqxmxwNAAAAgMpy+fD2f//737rmmmuuqI3i4mKNGDFC+/bt0xdffKEmTZo47Y+OjlZMTIwSExM1ZMgQR3lCQoL69OkjHx+fKzo+AADuwuLlozMFpfMbRtUn6XkpPds2UP16Vp3NLdCnyWfUv33jSz8JAAAAgOlcnvSsionjJ06cqLVr12rRokXKzs7Wtm3bHPu6dOkiq9WqWbNmafTo0WrVqpV69eqlhIQEbd++XZs3b77i4wMA4C6szTvIblhUz+ql8IC6/aXgvn37KlXvxiZe+t/+Ar26cbcaFJy8aL369eurefPmVRUeAAAAgCvg8qTnsmXLlJSUJKvVqvDwcEVHR6tDhw7y9vaudBsfffSRJOmRRx4pty8lJUVRUVG66667lJeXpwULFmjBggVq27atVq9erfj4+Cp7LQAA1HZ+0d0lSVHh/nV2RevsjHRJ0j333FOp+l7hTdXkviX66nierr5puOznsyqs5+fvr+R9+0h8AgAAADWAy5Oezz33nNNji8WievXq6cEHH9STTz5ZqTaOHDlSqXpjx47V2LFjLzdEAADqBMMw5N+6dMqZujy0PT+3dE7xW++fprYdu1XqOZtO2ZVR6KmB099QTFD5uT1Ppx7S2/+YorNnz5L0BAAAAGoAlyY97fbSPwqKi4uVn5+vjIwMHT58WOvXr9c///lP1a9f32nldAAA4Dqp2cXyCm4kDxlqHuZvdjimC49soaZt2leqbmd/mz5NPqMThf7q1bp5ne0lCwAAANQWLu/pKUleXl4KDAxUYGCgWrRooV69eslqterVV18l6QkAQDXZcbJAktTQ15C3p4fJ0dQuMY3qafOBdGXkFepU9gVFBPuZHRIAAACAX1EtSc+KTJ48WT169DDr8AAA1Dk7Tl6QJEX4lR+ejV9n9fJU64b1lHwqR7tPZJP0BAAAAGq4aunmYRiG9u/fr6SkJO3fv1+GYSgsLEw333xzdRweAIA671xugQ6cK5IkNSbp+Zt0aBIsSTpwOkcFRSUmRwMAAADg17g86fniiy8qIiJC7dq104033qh27dopMjJS//73v119aAAA8JNN+9NlSCo8fUj+po3zqN0ign0VHuCjYruh5FM5ZocDAAAA4Fe4NOn58ssv66GHHlKfPn20evVqbd26VatXr1bv3r310EMP6dVXX3Xl4QEAwE827jstSco7+JXJkdReFovF0dvzhxM2GYZhckQAAAAALsalfT2eeeYZPfzww3r22WedygcPHqwGDRroqaee0n333efKEAAAqPMKiku0+UC6JCn/4FeS7jQ3oFostnGgthw8q3PnC5Vmu6DIEOb2BAAAAGoil/b0TElJ0aBBgyrcd+utt+rIkSOuPDwAAJD0VUqGzheWKMTXQ4WnDpodTq1m9fZUTKNASaW9PQEAAADUTC5NekZERCgpKanCfdu2bVNERIQrDw8AACRt3HdGktQtwiqJIdlXqmyI+49ncpXPgkYAAABAjeTS4e1jx47VnDlzVFBQoGHDhqlRo0Y6c+aMEhMTtXDhQs2YMcOVhwcAoM4zDEOf/DSf59WRvnrN5HjcQaMgqxoEWpWeU6B9adnq2jzU7JAAAAAA/IJLk57Tpk1TZmamFi5cqPnz5///g3p5adKkSZo2bZorDw8AQJ134HSujmfmy8fLQx0b+ZgdjluwWCzqEBmsT/ef0Q8nbOrSLMTskAAAAAD8QpUnPQsLC+XjU/pHlcVi0aJFizR16lRt375dmZmZCgsL0zXXXKPw8HDt2bNH7du3r+oQAADATzYml/byvL5VuHy9XDqrTZ3StnGgvjiYrqy8Ih3PzJfF7IAAAAAAOKnyv3769eunnJwcp7Lw8HANHDhQo0eP1oABAxQQEKCpU6eqa9euVX14AADwM2XzefaJa2RyJO7Fx8tDbRuXLmi0mwWNAAAAgBqnypOeO3fu1E033aTTp09XuP+DDz5Q+/bt9dxzz2nOnDlVfXgAAPCTc7kF+jY1U5LUJ7ahydG4n7IFjQ6m5+oC6xkBAAAANUqVJz0///xznT59Wtdff70OHTrkKD916pRGjhypgQMHqm3bttqzZ4/+9re/VfXhAQDATz7bny7DkOIighQZ4md2OG6nYaCvGgVZZTeko7lMHQAAAADUJFV+h96pUydt3bpVnp6euuGGG/T111/rhRdeUGxsrL744gstX75c69evV1RUVFUfGgAA/EzZfJ594+jl6SplvT0P53pKFhKfAAAAQE3hktXbo6KitHXrVg0YMEDXXXedPDw8NG7cOC1YsEBBQUGuOCQAAPiZguISbT5wVhLzebpS20aB+vLgOeUVlcg/Jt7scAAAAAD8xGVdEurXr6/PPvtMffv2lcVi0Q033EDCEwCAarL14DnlFhSrUZBVHX/qjYiq5+Xp4ejtGdh9sMnRAAAAACjj0nFYAQEBWrdunUaMGKE//OEPevrpp115OAAA8JMPdp+SJPVv31geHhaTo3FvHZoGyyJDvk3b62BGodnhAAAAAJALkp6BgYEKCgpybGFhYXrvvfdkt9s1ZcoUp33BwfQ8AQCgqhWX2PXxvtL5PG9p39jkaNxfPauXmvnbJUnrfswzORoAAAAAkgvm9HzkkUdksdCjBAAAs3x9JFMZ5wsV4u+ta1qGmR1OndA60K7UPE99eSxfZ7IvqGGQr9khAQAAAHValSc9Z82aVdVNAgCAy/DhntKh7X3jGsnLkxXFq0Oo1dCF43vk27S93tp2VJP7tTU7JAAAAKBO4y8hAADciGEYjqQnQ9urV86O9yVJb21P1YWiEpOjAQAAAOo2kp4AALiRXcdtSrNdkL+Pp25sU9/scOqUvANJqu/vqYzzhXp/50mzw4FJ3njjDVkslnLbY4895lRv6dKliomJka+vrzp16qS1a9eaFDEAAIB7qvLh7QAAwDwf/NTLs1dsQ/l6e5ocTR1j2DWwtb/+sytHr32ZouHdmzLPeR32wQcfOC3a2aRJE8f/ly9frnHjxmnatGnq3bu3EhISNHToUH3xxRe67rrrzAgXAADA7ZD0BADATRiGobW7SnsYDriKoe1m6Bvtr8R9eUo+laOkw+d0fSt629ZV3bp1U/36Fb//M2fO1KhRo/TEE09Iknr16qVdu3Zpzpw5Wr9+fXWGCQAA4LYY3g4AgJvYddymYxn58vP2VO/YhmaHUyfV8/HQnd1Ke/S9tuWIucGgRjp8+LAOHDigESNGOJWPGjVKGzduVEFBgUmRAQAAuBeSngAAuImyXp594hrK34fBHGYZc31LSdIn+07r4Jkck6OBWdq3by9PT09FR0dr/vz5KikpXdwqOTlZkhQbG+tUPy4uToWFhUpJSblomwUFBcrOznbaAAAAUDGSngAAuAG73dC6XWmSpEEdI02Opm5r3bCebm7XSJL00ueHTY4G1S0iIkKzZ8/Wf/7zH23YsEEDBw7U9OnT9ac//UmSlJmZKUkKCQlxel5oaKgkKSMj46Jtz58/X8HBwY6tWbNmrnkRAAAAboBuIAAAuIHvjmXqpO2C6lm91LNtA7PDqfMe6NlKH+89rf/tPKHJ/WIUEexndkioJv3791f//v0dj/v16yc/Pz8988wzmjZt2hW1/fjjj2vy5MmOx9nZ2SQ+AQAALoKengAAuIE135f28ry5XSNWba8BujYP1bUtw1RUYmjpFxcfroy6YcSIESopKdHOnTsdPTptNptTnbIeoGFhYRdtx2q1KigoyGkDAABAxUh6AgBQy5XYDa3/oWxoe4TJ0aDMAz1bSZKWfZWqrLxCk6NBTVE2l2fZ3J5lkpOT5ePjo+joaDPCAgAAcDskPQEAqOW2p5zTmZwCBfl66XdtGNpeU/SIaaC4iCDlFZboja1HzA4HJlq+fLk8PT3VpUsXRUdHKyYmRomJiU51EhIS1KdPH/n4+JgUJQAAgHthTk8AAGq51d+ekCQN7BAhHy++z6wpLBaLJvZspUnvfKfXtqRo7I0tFejrbXZYcLH+/furd+/e6tChgyTp/fff18svv6w//elPaty4sSRp1qxZGj16tFq1aqVevXopISFB27dv1+bNm80MHQAAwK2Q9AQAoBbLLyzRht2nJEl3dG1qcjT4pYEdIvTsJwd0KP283tx6RA/1bmN2SHCx2NhYLV26VMePH5fdbldMTIyeffZZTZo0yVHnrrvuUl5enhYsWKAFCxaobdu2Wr16teLj402MHAAAwL2Q9AQAoBb7aO8p5RYUq2mon7q3CDU7HPyCp4dFk3q30Z8TdurVLSkac0NL1bNy++XOnnvuOT333HOXrDd27FiNHTu2GiICAACom2rNGLiDBw9qwoQJ6ty5s7y8vHTVVVdVWG/p0qWKiYmRr6+vOnXqpLVr11ZzpAAAVJ/V35UObb+jSxN5eFhMjgYVua1TpKLrBygrr0j/STpidjgAAABAnVBrkp579uzRunXr1Lp1a7Vr167COsuXL9e4ceM0cuRIbdiwQfHx8Ro6dKi2bdtWzdECAOB6Z3IuaPOBdEnSUIa211ieHhY92Ku1JOmVzYd1vqDY5IgAAAAA91drkp633Xabjh07ppUrV6pr164V1pk5c6ZGjRqlJ554Qr169dKSJUt09dVXa86cOdUcLQAArvf+zpOyG1KX5iFqWT/A7HDwK4Z0jlRUuL8y84pYyR0AAACoBrUm6enh8euhHj58WAcOHNCIESOcykeNGqWNGzeqoKDAleEBAFCtDMPQqp9WbWcBo5rPy9NDf7k5RpK05PNDsuUVmRwRAAAA4N7cZib95ORkSaUrZv5cXFycCgsLlZKSUm6fJBUUFDglRLOzs10bKAAAVWDXcZv2pWXLx8tDt3WMMDsc/GTfvn0X3dfEMNQi2EtHbcWaveJL3dMxqFJt1q9fX82bN6+qEAEAAIA6wW2SnpmZmZKkkJAQp/LQ0NKVbDMyMip83vz58zV79myXxgYAQFV756tUSdKtHSIU4u9jcjTIziidW/Wee+751Xp+ra9RwztnaOWuc3ruoaGyn8+6ZNt+/v5K3rePxCcAAABwGdwm6flbPf7445o8ebLjcXZ2tpo1a2ZiRAAA/LqcC0V6//uTkqS7riERVhPk55aOFLn1/mlq27HbResZhrTptF2Z8lXPx95U57CSX233dOohvf2PKTp79ixJTwAAAOAyuE3Ss6xHp81mU+PGjR3lZT1Aw8LCKnye1WqV1Wp1fYAAAFSR978/qbzCErVqEKCro0LNDgc/Ex7ZQk3btP/VOj3r52n1dyeUct5TN3SIVig9dQEAAIAqV2sWMrqUsvk6y+b2LJOcnCwfHx9FR0ebERYAAFWubGj7Xdc0l8ViMTkaXK7mYf5qEe4vuyF9efCs2eEAAAAAbsltkp7R0dGKiYlRYmKiU3lCQoL69OkjHx96UQAAar9dx7O0+0S2fDw9dCerttdav2tdXxZJh9LP60RWvtnhAAAAAG6n1gxvz8vL0/r16yVJR48eVXZ2tlauXClJ6tGjhxo0aKBZs2Zp9OjRatWqlXr16qWEhARt375dmzdvNjN0AACqzH+SjkqSbrmqsUID+EKvtgqvZ1X7yCDtPpmtL35M18juzei1CwAAAFShWpP0PHPmjIYPH+5UVvZ406ZN6tmzp+666y7l5eVpwYIFWrBggdq2bavVq1crPj7ejJABAKhS6TkFen9n6QJGY26IMjcYXLHrosO1/3SOTmcXaP/pHMU2DjI7JAAAAMBt1JqkZ1RUlAzDuGS9sWPHauzYsdUQEQAA1eutbUdVWGJX52Yh6tqcBYxquwCrl7q3CFPS4XPacvCsouvXk4+X28w8BAAAAJiKO2sAAGqBC0Ulent76dD2sTe2NDkaVJWuzUMU7Oet8wUl+upIhtnhAAAAAG6DpCcAALXA+9+f1NncQkUG+2rAVY3NDgdVxMvTQzfF1JckfZeaqczzhSZHBAAAALgHkp4AANRwhmHotS0pkqTfXx8lL09+fbuT6Pr1FBXuL7shfXYgvVLT+QAAAAD4dfzVBABADffZgXQln8qRn7en7rq6udnhwAV6xDSQp8Wi1Iw8HTida3Y4AAAAQK1H0hMAgBrMMAw998mPkqR7rmuuYH9vkyOCK4T4++jqqNLFqT4/kK4LRSUmRwQAAADUbiQ9AQCowbYcPKudx7Jk9fLQuJuizQ4HLtQ9KkxhAT7KLyrRFz+eNTscAAAAoFYj6QkAQA1lGIb+tbG0l+fd1zZXw0BfkyOCK3l6WNQntqEkaW9ato5l5JkcEQAAAFB7kfQEAKCG2nY4Q18fyZSPl4cm9GhldjioBpEhfurQJFiS9Mm+0yqymxwQAAAAUEuR9AQAoAYyDEPPfHxAkjTq6mZqFEQvz7rihtbhCvT1UvaFYu3K9DQ7HAAAAKBWIukJAEAN9PHe0/rqSIasXh56oCe9POsSq5en+rVrJEk6ct5TvtHdTY4IAAAAqH1IegIAUMMUldi1YEOyJOm+37VURLCfyRGhujUN9VfnZiGSpPBbJimngHHuAAAAwOUg6QkAQA3zzlepOnz2vMIDfJjLsw67oVW4Ar0MeQWGa82B82aHAwAAANQqJD0BAKhBsi8U6dlPSlds//PNMQr09TY5IpjFy9NDV4cXK+uLtzSifT2zwwEAAABqFZKeAADUIE9/dEAZ5wvVqkGARl3dzOxwYLJQqyHb1uXy8rCYHQoAAABQq5D0BACghth5LEtvJh2RJM0a3F7envyaBgAAAIDfgr+mAACoAYpK7Hps1S4ZhnRHlyb6XZsGZocEAAAAALUWSU8AAGqAV79IUfKpHIX6e2varXFmhwMAAAAAtRpJTwAATJZ8KlvPfHJAkjT91nYKr2c1OSIAAAAAqN1IegIAYKL8whI9tOw7FRbb1attA93RtYnZIQEAAABArUfSEwAAE81Zu0cHz+SqYaBVTw3vJIuFVboBAAAA4EqR9AQAwCRrvj+pd746JotFenZkZ4a1AwAAAEAVIekJAIAJvj+WpSkrv5ckTezZSte3rm9yRAAAAADgPkh6AgBQzU5k5eu+/+zQhSK7erZtoL/0jTE7JAAAAABwKyQ9AQCoRtkXijT2ja+VnlOg2MaBev6uLvLy5NcxAAAAAFQl/soCAKCaZF8o0v8t/UrJp3JUv55VS8dcrUBfb7PDAgAAAAC342V2AAAA1AVlCc/vj2UpxN9bb957tZqE+JkdFgAAwGUpLCzUe++9p5MnTyoyMlJDhgyRj4+P2WEBQDkkPQEAcLEz2Rc09s0d+uGETSH+3nr7vmvVPjLY7LAAAAAuy5IlS5SYmKiSkhKnsuHDh2vChAkmRgYA5ZH0BADAhfactOm+N3cozXZBof7eeouEJwAAqIWWLFmi5cuXKzQ0VGPHjlV8fLySkpK0dOlSLV++XJJIfAKoUZjTEwAAF3n/+5MaviRJabYLatUgQP978AYSngAAoNYpLCxUYmKiQkNDlZiYqEGDBik8PFyDBg1yKi8sLDQ7VABwIOkJAEAVy75QpL8k7NTD73ynvMIS/a5Nfb078Qa1CA8wOzQAAIDL9t5776mkpERjx46Vl5fzgFEvLy/de++9Kikp0XvvvWdShABQHsPbTZSamqqzZ89Webv169dX8+bNq7xdAMCvMwxDH+09rTlr9upEVr48LNJDvdvo4d6t5eV5ed8zuuJ3xL59+6q0PQAAUDecPHlSkhQfH1/h/rLysnoAUBOQ9DRJamqqYuPilJ+XV+Vt+/n7K3nfPhKfAFCN9p/K0dx1e/XFj6WJymZhfnp2ZGd1axF22W258neEJOXm5rqkXQCVl5ycrEmTJmnr1q0KDAzU73//e82dO5cVkAHUSJGRkZKkpKQkDRo0qNz+pKQkp3oAUBOQ9DTJ2bNnlZ+Xp9F/W6hGzVtVWbunUw/p7X9M0dmzZ0l6AkA12HPSpsWfHtSG3ackST6eHhp/U7Qm9molf5/f9mvWVb8j9n31uTa8+ZwuXLhQZW0CuHyZmZnq3bu32rRpo3fffVcnTpzQ5MmTlZeXp8WLF5sdHgCUM2TIEC1ZskRLly7VLbfc4jTEvbi4WK+99po8PT01ZMgQE6MEAGckPU3WqHkrNW3T3uwwAACXobDYrg/3nNLb249q2+EMR/nADo31t1tiq2zuzqr+HXE69VCVtQXgt1uyZImys7O1evVqhYWV9gYvLi7WxIkTNXXqVHpKAahxfHx8NHz4cC1fvlzDhw/Xvffe61i9/bXXXlNmZqZGjRpFb3UANQpJTwAAKqGoxK5th89p3a40fbDnlLLyiiRJHhZpUMdIPdS7tWIaBZocJYDaYMOGDerbt68j4SlJI0aM0IQJE/TRRx9pzJgx5gUHABcxYcIESVJiYqIWLVrkKPf09NSoUaMc+wGgpiDpCQCoMy5ncaASu6HU7GLtP1uonacL9MPpQuUXG479YX4e6tvSXyO6N1X3dlU3BB2A+0tOTta9997rVBYSEqKIiAglJydf9HkFBQUqKChwPM7OznZZjABQkQkTJujee+/Ve++9p5MnTyoyMlJDhgyhhyeAGsntkp61ZVL4N3Zmq/H/LdKmU17yzT4mD1lk8ZA8LBZ5e3jIx8tDPp4e8vayyMfTQ77envLz8ZS/j6f8vD3l7+Mlb0+LLBaL2S8FAGqFX10cyOIhr5DG8m7QQtaItrJGtpVP49by8PFzqlZyPkt5B5J0Pnmzjh7bo+8MuxazeByAy5SZmamQkJBy5aGhocrIyCj/hJ/Mnz9fs2fPdmFkAHBpZUPdAaCmc6ukZ22aFP5kTrGskW2VUSip8LctKOHpYXEkQQOsXvL38VRJrqfqdRmobcfzZYRnqGGgrxoEWuXr7Vm1LwAAapnjp86oyDdUt05aKGtYE50vtiinyKKcYim3yCK7yn+J5GUxFOpjqKGvXY18DYX4+MsS10ca0kcSi8cBqF6PP/64Jk+e7HicnZ2tZs2amRgRAABAzeVWSc/aNCn8iPb1tP75qRo8YarCIprJMCS7YchuL503rrDErsJie+n/i+3KLyop3QpLlFdYomK7oRK7oZwLxcq5UCzllA118lR4v4n659YsaWuS43iBVi81CLKqQT2rGgSWbmUJ0dL/l/4b5u8jDw96jwKoHS4UlSgzr1AZ5wuVeb5IGXmFyjxf+jg9t0CnbBd0MitfabYLsuUXqcm4l7RbkiroSOXlYVGov48aBVnVONhXjYN8FRbgQ496AFUuNDRUNputXHlmZqbTPJ+/ZLVaZbVaXRkaAACA23CrpGdtmhS+dZiP8g99rSb+hpo2vPyFL4pK7MorLEuCFiuvsETnC4t15ky6dn+zXV2u76E8w0tnsgtUUGxXTkGxctKLdTj9/K+2a7FI9axeCvL1VqCvl4L8vBXk662gn/4fYC3tWerrtHk4yny8POTlYZGXh4c8PSzy8rT8/8eeFnl7WErLPTwkS+nxLJIsFoujj1VpmUVleYafPy6rK5X9XyQkgCpmGIbsP30RY/ziX/tP+/SLx4ZhyJAcj+320ucYKn1cYjf+/xc5JXYVFf/8yx1DhSUlKio2VFBiV35hsc4XlOh8QbHO/+z/uQU//az76f9ljy+HvSBPwfV8FRZYT4G+XgoL8FFogI/C/H0U6OvFzxMA1SI2Nrbc3J02m01paWmKjY01KSoAAAD34lZJz98yKfwvJ4Qv+9bd1RPD5+bmSpKO/7hHBfkVzC93mfx+2oxzKUr/35MaNjBKbdu2lWF4Kr/YkO2CXVkX7LIV2JV5wa6sCyWyXbDLVlCirAt2ZRUYyimwS5JsF6QKOh/UeKQqKmZcugpQq3lapHpWDwX6WBTo41G6WUu3cF9Phfl7KNzPUxknDmnShPGK//MTahDSUiqSlCWVZEnpKt0uV/rxFEnSN9984/i5XhX2798vqep+R5Q5nXpIknTqyAEdCvCn3Sps11Wxll1jubm5Lr03KWvbMPitUR0GDBigJ598UllZWY65PRMTE+Xh4aF+/fpVup2y94sFjQAAQF1xOfetFsON7m69vb31xBNP6LHHHnMqv+qqq3T99dfr5ZdfLvecWbNmMSE8AACApGPHjqlp06Zmh+H2MjMz1b59e8XExGjq1KmOeehHjx59WfPQHz9+nDk9AQBAnVSZ+1a36un5W/xyQni73a6MjAyFh4dXaphj2QTyx44dU1BQkCtDrVU4LxfHubk4zk3FOC8Xx7m5OM5NxTgvFTMMQzk5OTVq/nN3Fhoaqo0bN2rSpEm6/fbbFRgYqPvuu0/z5s27rHYiIyN17NgxBQYGMj0HgGrF71MAZrmc+1a3Snr+lknhK5oQvmyY0eUICgrih30FOC8Xx7m5OM5NxTgvF8e5uTjOTcU4L+UFBwebHUKdEhcXp08++eSK2vDw8KBnLgBT8fsUgBkqe9/q4eI4qhWTwgMAAAAAAABwq6TngAED9MknnygrK8tR9lsmhQcAAAAAAABQe7lV0nPChAkKDAzU7bffro8++kivv/66pkyZogkTJrhsjiqr1aqZM2eWGyJf13FeLo5zc3Gcm4pxXi6Oc3NxnJuKcV4AALhy/D4FUBu41ertkrRv3z5NmjRJW7duVWBgoH7/+99r3rx58vHxMTs0AAAAAAAAANXA7ZKeAAAAAAAAAOo2txreDgAAAAAAAAAkPQEAAAAAAAC4FZKeAAAAAAAAANwKSc/fKDk5WTfffLMCAgLUuHFjPfrooyosLDQ7rGqVmJioIUOGqGnTpgoICFDnzp312muv6efTxPbs2VMWi6XclpycbGLkrvXGG29U+Jofe+wxp3pLly5VTEyMfH191alTJ61du9akiKvPxa4Hi8Wi5cuX/2odd7tmDh48qAkTJqhz587y8vLSVVddVWG9ylwnNptNY8eOVVhYmAIDAzVs2DClpaW5+iW4xKXOS3Z2tmbNmqVrrrlGISEhatSokW677Tb98MMPTvWOHDlS4XV03XXXVefLqVKVuWYq+/lxp2tGuvS5udj1YLFY5Ovre8l6tfm6AQAAAOoqL7MDqI0yMzPVu3dvtWnTRu+++65OnDihyZMnKy8vT4sXLzY7vGrz9NNPKyoqSosWLVKDBg308ccfa9y4cTp27JhmzpzpqHfDDTfoqaeecnpuVFRUNUdb/T744AMFBwc7Hjdp0sTx/+XLl2vcuHGaNm2aevfurYSEBA0dOlRffPGFW/9x/eKLLyo7O9up7Nlnn9WqVavUt29fR1lduGb27NmjdevW6dprr5Xdbpfdbi9Xp7LXyciRI7Vnzx4tWbJEvr6+mjZtmgYMGKAdO3bIy6t2/Zi/1HlJTU3VSy+9pLFjx2ru3Lm6cOGCnnrqKV133XXasWOH4uLinOo/+eST6tWrl+NxYGBgtbwOV6jMNSNV7vPjTteMdOlzExERoaSkJKcywzB0yy23qHfv3uXac6frBgAAAKizDFy2J5980ggICDDOnTvnKHvppZcMT09P48SJEyZGVr3S09PLlY0bN84ICgoySkpKDMMwjB49ehi33nprdYdmqtdff92QVOH5KRMTE2PcddddTmXx8fHGgAEDXB1ejdOyZUtj4MCBjsd15Zop+4wYhmH84Q9/MNq3b1+uTmWuk61btxqSjA8//NBRlpycbFgsFiMhIcEFkbvWpc5Lbm6ucf78eaeynJwcIywszHjooYccZSkpKYYkIzEx0bUBV6PKXDOV+fy42zVjGJU7N7+0adMmQ5KxYsUKR5k7XjcAAABAXcXw9t9gw4YN6tu3r8LCwhxlI0aMkN1u10cffWRiZNWrfv365cq6dOmi7OxsnT9/3oSIaofDhw/rwIEDGjFihFP5qFGjtHHjRhUUFJgUWfXbunWrUlJSNHr0aLNDqXYeHr/+47ey18mGDRsUEhKim2++2VGnbdu26ty5s9avX1/1gbvYpc5LQECA/P39ncrq1aun1q1b6+TJk64MzXSXOjeV5W7XjPTbzs2yZcsUFBSk2267zQURAQAAADAbSc/fIDk5WbGxsU5lISEhioiIcLt5By/Xli1b1KRJE6ehgJ9//rkCAgLk6+urHj16aPPmzSZGWH3at28vT09PRUdHa/78+SopKZEkxzXyy2soLi5OhYWFSklJqfZYzbJs2TIFBARoyJAhTuV19Zr5ucpeJ8nJyWrbtq0sFku5enXl51FWVpZ2795dbmi7JD3wwAPy9PRUw4YNNW7cOGVkZJgQYfW61OeHa0YqKirSqlWrNHToUKc5PcvUxesGAAAAcDe1b+KuGiAzM1MhISHlykNDQ+v0H0ZbtmzR8uXLtWjRIkdZjx499Pvf/15t2rTRyZMn9dRTT6lv3776/PPPFR8fb2K0rhMREaHZs2fr2muvlcVi0fvvv6/p06frxIkTWrx4sTIzMyWp3DUUGhoqSXXmGiouLtaKFSs0ePBgBQQEOMrr4jVTkcpeJ/w8kh599FFZLBZNmDDBUWa1WvXAAw+of//+CgkJ0fbt2zVv3jzt2LFDX331lby9vU2M2HUq8/nhmint7ZqRkaG7777bqbyuXjcAAACAOyLpiSpx/PhxjRw5Ur169dLDDz/sKJ89e7ZTvUGDBql9+/Z64oknau0wykvp37+/+vfv73jcr18/+fn56ZlnntG0adNMjKxm+fjjj5Wenl4u6VAXrxn8dq+//rpeeeUVvfHGG2ratKmjPCIiQi+++KLjcY8ePdS+fXsNGjRIq1evLjdtgLvg81M5b7/9tho1aqQ+ffo4ldfV6wYAAABwRwxv/w1CQ0Nls9nKlWdmZjrN81lXZGVlacCAAQoPD9eqVat+dW61gIAA3Xrrrfrmm2+qMULzjRgxQiUlJdq5c6ejp94vr6Gynn115RpatmyZwsPDnRLEFamr10xlr5O6/PNow4YNGj9+vP7+97/rD3/4wyXrDxw4UAEBAXXqWqro81OXrxlJys3N1Zo1azRy5Eh5enpesn5dvG4AAAAAd0DS8zeIjY0tN++ZzWZTWlpaufn33F1+fr4GDRokm82mDRs2KDg42OyQaryya+SX11BycrJ8fHwUHR1tRljVKj8/X//73/80fPhwhoteRGWvk9jYWO3fv1+GYZSr584/j7Zt26Zhw4bpD3/4g+bMmWN2OLVKXb1myqxevVr5+fnlepkDAFCXjBkzRldddZU2bNigq666Sr6+vurWrZu2bdvmqGO32zV37lxFRUXJarUqNjZWL730Urm29u3bpzvuuENhYWHy9/dXp06d9M4770iSoqKiZLFYLrodOXKkul4ygDqIpOdvMGDAAH3yySfKyspylCUmJsrDw0P9+vUzL7BqVlxcrBEjRmjfvn364IMP1KRJk0s+5/z581q7dq2uvvrqaoiw5li+fLk8PT3VpUsXRUdHKyYmRomJiU51EhIS1KdPH/n4+JgUZfV5//33lZubW6mkQ129Zip7nQwYMECZmZnauHGjo86BAwf03XffaeDAgdUac3XZu3evbr31VvXu3VtLliyp9PPWrl2r8+fP16lrqaLPT128Zn5u2bJlatWqla699tpK1a+L1w0AoG5IS0vTxIkTNWXKFK1YsUJWq1X9+/fXmTNnJElTpkzRrFmzNGbMGK1Zs0b9+vXThAkTtHjxYkcbP/74o+Lj4/Xjjz/qX//6l95//3398Y9/VGpqqqTSLxuTkpKUlJSkgQMHqkuXLo7HSUlJioiIMOW1A6gbmNPzN5gwYYKef/553X777Zo6dapOnDihKVOmaMKECYqMjDQ7vGozceJErV27VosWLVJ2drbTt4JdunTRV199pYULF2ro0KGKiorSyZMntWjRIp06dapcIsed9O/fX71791aHDh0klSb4Xn75Zf3pT39S48aNJUmzZs3S6NGj1apVK/Xq1UsJCQnavn17nVmlfNmyZWrevLluvPFGp/IvvviizlwzeXl5jjkWjx49quzsbK1cuVJS6TyCDRo0qNR1Eh8fr/79++vee+/VokWL5Ovrq2nTpqljx4664447THltV+JS58UwDPXv319+fn76y1/+oh07djieGxQUpHbt2kmSHnnkEXl4eOi6665TSEiIvvrqK82fP1/du3fX7bffXu2vqypc6twkJydX6vPjbteMVLnPkySlp6frk08+0WOPPVZhO+543QAAcDEZGRlKTExU7969JZX+zmzWrJmeeeYZPfLII3r++ecdiU+pdK2Cs2fPas6cOXrggQfk6empWbNmycfHR19++aWCgoIkSX379nUco0uXLo7/N2jQQOfPn9d1111XfS8SQN1m4DfZu3ev0adPH8PPz89o2LCh8de//tUoKCgwO6xq1aJFC0NShVtKSorx448/Gv379zcaN25seHt7GyEhIcbAgQON7du3mx26Sz388MNGmzZtDD8/P8NqtRodOnQwnnvuOcNutzvVe/XVV43WrVsbPj4+RocOHYw1a9aYFHH1ysjIMHx8fIxHH3203L66dM2kpKRc9POzadMmR73KXCdZWVnGvffea4SEhBj16tUz7rjjDuPEiRPV+GqqzqXOy6ZNmy66v0ePHo52Xn31VaNr165GUFCQ4eXlZbRo0cL485//bNhsNvNe3BW61Lm5nM+PO10zhlH5z9PixYsNScbevXsrbMcdrxsAACryhz/8wQgODi5XPnToUKNXr17G2rVrDUnGN99847T/f//7n9Pv0kaNGhkPPPBApY/58/s1AHA1i2H8YlIvAAAAAADgtsaMGaMvv/xSP/74o1P5Aw88oM8++0zTpk3T//3f/+n48eNO05ht27ZN8fHx2rJli2644QZ5e3tr5syZmj59eqWOeeTIEX322WdV/XIAoELM6QkAAAAAQB2Tnp5eruz06dOKiIhQWFiYJDnm9/z5fkmO/eHh4Tp58qSLIwWA34akJwAAAAAAdYzNZtOnn37q9PiTTz7Rtddeq2uuuUbe3t7l5tVfsWKFGjZsqJiYGEml83euXLlSOTk51Ro7AFQGCxkBAAAAAFDHhIWFaezYsZo9e7ZCQkK0YMECGYahP//5z6pfv74mTZqkhQsXytfXV9ddd53Wr1+vZcuW6fnnn5enp6ckaebMmVq7dq1uvPFGPfroo4qIiNDevXuVl5enRx991ORXCKCuI+kJAAAAAEAdExERoX/84x+aMmWKDh06pPbt2+vDDz9Uo0aNJEkLFy5USEiIXn31Vc2dO1dRUVFasmSJ7r//fkcbbdq00datW/X4449r4sSJKi4uVkxMjB577DGzXhYAOLCQEQAAAAAAdciYMWO0Y8cO7d692+xQAMBlmNMTAAAAAAAAgFsh6QkAAAAAAADArTC8HQAAAAAAAIBboacnAAAAAAAAALdC0hMAAAAAAACAWyHpCQBVZMyYMbrqqqu0YcMGXXXVVfL19VW3bt20bds2Rx273a65c+cqKipKVqtVsbGxeumll8q1tW/fPt1xxx0KCwuTv7+/OnXqpHfeeUeSFBUVJYvFctHtyJEj1fWSAQAAAACokbzMDgAA3ElaWpomTpyoWbNmKTQ0VAsWLFD//v31448/qmHDhpoyZYqee+45TZ8+Xddff73Wrl2rCRMmqKioSA899JAk6ccff1R8fLyaNWumf/3rX2rcuLF2796t1NRUSdLq1atVUFAgSXriiSeUlpamF1980RFDRERE9b9wAAAAAABqEBYyAoAqMmbMGL355pvauHGjevfuLUmy2Wxq1qyZHnzwQT3yyCOKjIzUI488ovnz5zued/fdd+uTTz5RWlqaPD09NXr0aH388cc6ePCggoKCLnnMI0eO6LPPPnPlSwMAAAAAoFZheDsAVKHg4GBHwrPscd++fbV9+3Zt375dRUVFGj58uNNzRo4cqfT0dB04cECStHHjRg0bNuySCU8AAAAAAFAxkp4AUIUaNGhQrqxRo0ZKS0tTZmam4/Ev90tSRkaGJOncuXOKjIx0caQAAAAAALgvkp4AUIXS09PLlZ0+fVoREREKCwuTJJ05c6bcfkmO/eHh4Tp58qSLIwUAAAAAwH2R9ASAKmSz2fTpp586Pf7kk0907bXX6pprrpG3t7cSExOdnrNixQo1bNhQMTExkqS+fftq5cqVysnJqdbYAQAAAABwF6zeDgBVKCwsTGPHjtXs2bMVEhKiBQsWyDAM/fnPf1b9+vU1adIkLVy4UL6+vrruuuu0fv16LVu2TM8//7w8PT0lSTNnztTatWt144036tFHH1VERIT27t2rvLw8Pfrooya/QgAAAAAAaj6SngBQhSIiIvSPf/xDU6ZM0aFDh9S+fXt9+OGHjnk7Fy5cqJCQEL366quaO3euoqKitGTJEt1///2ONtq0aaOtW7fq8ccf18SJE1VcXKyYmBg99thjZr0sAAAAAABqFYthGIbZQQCAOxgzZox27Nih3bt3mx0KAAAAAAB1GnN6AgAAAAAAAHArJD0BAAAAAAAAuBWGtwMAAAAAAABwK/T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UiuSnuvXr1ePHj3UoEEDWa1WRUdHa/LkybLZbE711qxZo06dOsnX11cxMTF6/fXXTYoYAAAAAAAAgFm8zA6gMjIyMnTttdfq4YcfVnh4uHbv3q1Zs2Zp9+7d+uijjyRJW7Zs0dChQ3Xffffp2Wef1aeffqqxY8cqMDBQw4YNq/Sx7Ha7Tp48qcDAQFksFle9JAAAgBrDMAzl5OQoMjJSHh614jtxiPtWAABQ91zOfavFMAyjmuKqUq+88orGjx+vEydOKDIyUv3791dubq6+/PJLR527775bO3fu1N69eyvd7vHjx9WsWTNXhAwAAFCjHTt2TE2bNjU7DFQS960AAKCuqsx9a63o6VmR8PBwSVJhYaEKCgq0adMm/fOf/3SqM2rUKL3zzjs6cuSIoqKiKtVuYGCgpNKTFxQUVKUxAwAA1ETZ2dlq1qyZ4z4ItQP3rQAAoK65nPvWWpX0LCkpUVFRkfbu3as5c+Zo8ODBioqK0t69e1VUVKTY2Fin+nFxcZKk5OTkiyY9CwoKVFBQ4Hick5MjSQoKCuLmEQAA1CkMka5dyt4v7lsBAEBdU5n71lo1aVOLFi3k5+enbt26KSIiQsuWLZMkZWZmSpJCQkKc6oeGhkoqnRP0YubPn6/g4GDHxhAhAAAAAAAAoHarVUnP9evXa+vWrXrllVe0b98+3XbbbSopKbmiNh9//HHZbDbHduzYsSqKFgAAAAAAAIAZatXw9o4dO0qS4uPjdfXVV6tz585avXq12rVrJ0my2WxO9ct6gIaFhV20TavVKqvV6qKIAQAAAABwHyUlJdq1a5cyMjIUFhamjh07ytPT0+ywAKCcWpX0/LmOHTvK29tbBw8e1G233SZvb28lJyerf//+jjrJycmSVG6uTwAAAAAAcHk2b96sF198UadOnXKUNW7cWBMnTtRNN91kYmQAUF6tGt7+c9u3b1dRUZGio6NltVrVq1cvrVy50qlOQkKC4uLiKr1yOwAAAAAAKG/z5s2aOXOmoqOj9cILL2j9+vV64YUXFB0drZkzZ2rz5s1mhwgATiyGYRhmB3Epd9xxh7p3766OHTvKz89P33//vRYuXKiGDRvq66+/lo+Pj7Zs2aKePXtq/PjxGjFihDZt2qQnnnhCCQkJGj58eKWPlZ2dreDgYNlsNlbBBAAAdQL3P7UT7xuA6lJSUqLRo0crOjpac+fOlYfH/+8/ZbfbNX36dKWkpOitt95iqDsAl7qc+59a0dPzmmuuUWJiou6++24NGTJEr732msaNG6cvvvhCPj4+kqQbb7xR7777rrZs2aL+/ftr2bJlevXVVy8r4QkAAAAAAJzt2rVLp06d0ujRo50SnpLk4eGh0aNHKy0tTbt27TIpQgAor1bM6fnYY4/pscceu2S9wYMHa/DgwdUQEQBXSE1N1dmzZ6u83fr166t58+ZV3i4AAABQF2RkZEiSWrZsWeH+/8fencdXUd3/H3/PvdlD9kASCAECZGGTRYWAsouyKOICKFZRSqVY91oLqAiCiIjWXxWtFa21WFJQLLIJ8kWQsioiWwISAglbyB5C9tz5/RFJGwMKeG9ucvN6Ph7zSO7MmTOfGW7g8s6ZM+fXn28HAPVBgwg9Abi+tLQ0xcXHq7ioyO59e/v4KDkpieATAAAAuALBwcGSpNTUVHXs2LHW9tTU1BrtAKA+IPQEUC9kZWWpuKhI456ep7CotnbrNyMtRYvmPqWsrCxCTwAAAOAKdOnSReHh4Vq0aNEF5/RctGiRIiIi1KVLFydWCQA1EXoCqFfCotoqsn3t3x4DAAAAcA6r1arJkydr+vTpeuaZZzRu3Di1adNGqampWrRokbZu3aoZM2bwECMA9QqhJwAAAAAA+El9+/bVjBkztGDBAj300EPV6yMiIjRjxgz17dvXidUBQG2EngAAAAAA4Gf17dtXffr00Z49e5STk6Pg4GB16dKFEZ4A6iVCTwAAAAAAcEmsVqu6devm7DIA4GcRegK4bGlpacrKyrJrn0lJSXbtDwAAAAAANF6EngAuS1pamuLi41VcVOSQ/gsLCx3SLwAAAAAAaDwIPQFclqysLBUXFWnc0/MUFtXWbv0m7dio1R+8rpKSErv1CQAAAAAAGidCTwBXJCyqrSLbd7RbfxlpKXbrCwAAAAAANG4WZxcAAAAAAAAAAPZE6AkAAAAAAADApRB6AgAAAAAAAHAphJ4AAAAAAAAAXAqhJwAAAAAAAACXQugJAAAAAAAAwKUQegIAAAAAAABwKYSeAAAAAAAAAFwKoScAAAAAAAAAl0LoCQAAAAAAAMClEHoCAAAAAAAAcCmEngAAAAAAAABcipuzCwAcJS0tTVlZWXbvNzQ0VFFRUXbvFwAAAAAAAPZB6AmXlJaWprj4eBUXFdm9b28fHyUnJRF8AgAAAAAA1FOEnnBJWVlZKi4q0rin5yksqq3d+s1IS9GiuU8pKyuL0BMAAAAAAKCeahBzei5ZskQjR45UZGSkfH191bVrV7333nsyTbO6Tf/+/WUYRq0lOTnZiZXD2cKi2iqyfUe7LfYMUAEAQMNy+PBhTZo0SV27dpWbm5s6dep0wXYLFy5UTEyMvLy8dNVVV2nFihW12uTn52vChAkKDg6Wn5+f7rjjDp06dcrRpwAAANBoNIjQ89VXX5WPj4/mz5+vzz77TEOHDtXEiRM1c+bMGu369OmjrVu31lhat27tnKIBAADgUvbv36+VK1eqXbt26tChwwXbLF68WBMnTtSYMWO0evVqJSQkaNSoUdq2bVuNdmPGjNHatWv19ttva9GiRTp48KCGDh2qioqKujgVAAAAl9cgbm//7LPPFBoaWv164MCBys7O1quvvqpnn31WFktVdhsYGKhevXo5q0wAAAC4sJtvvlkjR46UJI0fP15ff/11rTbTp0/X2LFj9cILL0iSBgwYoD179mjmzJlatWqVJGnr1q36/PPP9fnnn2vIkCGSpNjYWMXHx+uTTz7R6NGj6+iMAAAAXFeDGOn5v4Hned26dVNBQYHOnTvnhIoAAADQ2Jz/RfvFHDlyRIcOHaoVCCB8jwABAABJREFUWo4dO1br169XaWmpJGn16tUKDAzUDTfcUN0mNjZWXbt2rQ5GAQAA8Ms0iNDzQjZv3qwWLVrIz8+vet3GjRvl6+srLy8v9evXT5s2bXJihQAAAGhMzs8lHxcXV2N9fHy8ysrKlJqaWt0uNjZWhmHUasd89AAAAPbRIG5v/7HNmzdr8eLFmj9/fvW6fv366d5771X79u118uRJvfLKKxo8eLA2btyohISEi/ZVWlpa/Vt3SSooKHBo7QAAAHBNubm5kqqmXPpfQUFBkqScnJzqdj9uc77d+TYXwudWAACAS9fgQs/jx49rzJgxGjBggB555JHq9TNmzKjRbsSIEerYsaNeeOGFn7xNaM6cObX2BQAAAOobPrcCAABcugZ1e3teXp6GDh2qkJAQffzxxz85r5Kvr6+GDx+ub7755if7nDJlivLz86uX9PR0e5cNAACARuD8iM78/Pwa68+PAA0ODq5u9+M259udb3MhfG4FAAC4dA1mpGdxcbFGjBih/Px8bd26VQEBAXbp19PTU56ennbpCwAAAI3X+bk8z8/ZeV5ycrI8PDwUHR1d3e6LL76QaZo15vVMTk5W586dL9o/n1sBAAAuXYMY6VlRUaHRo0crKSlJa9asUYsWLX52n3PnzmnFihW65ppr6qBCAAAANHbR0dGKiYnRkiVLaqxPTEzUoEGD5OHhIUkaOnSocnNztX79+uo2hw4d0rfffqthw4bVac0AAACuqkGM9Jw8ebJWrFih+fPnq6CgQNu2bave1q1bN+3YsUPz5s3TqFGj1Lp1a508eVLz58/X6dOna33oBAAAAK5EUVFR9Vzxx44dU0FBgZYuXSqp6qGaTZs21fPPP69x48apbdu2GjBggBITE7V9+3Zt2rSpup+EhATdeOONeuCBBzR//nx5eXlp2rRp6tKli2677TannBsAAICraRCh59q1ayVJTz75ZK1tqampioiIUFlZmaZOnars7Gz5+vqqd+/eevvtt3XttdfWdbkAAABwQWfOnNGdd95ZY9351xs2bFD//v111113qaioSC+99JJeeuklxcbGatmyZUpISKixX2Jiop544gn95je/UUVFhYYMGaI///nPcnNrEB/PAQAA6r0G8anq6NGjP9tmzZo1ji8EAAAAjVbr1q1lmubPtpswYYImTJjwk20CAgK0cOFCLVy40F7lAQAA4H80iDk9AQAAAAAAAOBSEXoCAAAAAAAAcCmEngAAAAAAAABcCqEnAAAAAAAAAJdC6AkAAAAAAADApRB6AgAAAAAAAHAphJ4AAAAAAAAAXIqbswsAAAAAALi+kpISpaWlObsMABcQFRUlLy8vZ5cB2BWhJwAAAADA4dLS0vSb3/zG2WUAuIB33nlHMTExzi4DsCtCTwAAAACAw0VFRemdd95xdhmwg2PHjmn27NmaNm2aWrVq5exyYAdRUVHOLgGwO0JPAAAAAIDDeXl5MZLMxbRq1Yo/UwD1Fg8yAgAAAAAAAOBSCD0BAAAAAAAAuBRCTwAAAAAAAAAuhdATAAAAAAAAgEsh9AQAAAAAAADgUgg9AQAAAAAAALgUQk8AAAAAAAAALoXQEwAAAAAAAIBLIfQEAAAAAAAA4FIIPQEAAAAAAAC4FEJPAAAAAAAAAC6F0BMAAAAAAACASyH0BAAAAAAAAOBSCD0BAAAAAAAAuBS3ujjI/v37tXnzZuXk5Cg4OFjXXXedOnbsWBeHBgAAAAAAANDIOHSkZ2lpqUaPHq0uXbrot7/9rWbOnKnf/va36tKli8aMGaOysrJL6mfJkiUaOXKkIiMj5evrq65du+q9996TaZo12i1cuFAxMTHy8vLSVVddpRUrVjjitAAAAAAAAADUYw4NPadOnaqVK1fq7bffVl5enoqLi5WXl6e3335bK1eu1NSpUy+pn1dffVU+Pj6aP3++PvvsMw0dOlQTJ07UzJkzq9ssXrxYEydO1JgxY7R69WolJCRo1KhR2rZtm6NODwAAAAAAAEA95NDb2xcvXqw5c+Zo4sSJ1ev8/f01ceJEFRUV6eWXX9Yrr7zys/189tlnCg0NrX49cOBAZWdn69VXX9Wzzz4ri8Wi6dOna+zYsXrhhRckSQMGDNCePXs0c+ZMrVq1yv4nBwAAAAAAAKBecuhIz5ycHMXFxV1wW1xcnHJyci6pn/8NPM/r1q2bCgoKdO7cOR05ckSHDh3S6NGja7QZO3as1q9fr9LS0ssvHgAAAAAAAECD5NDQMy4uTh9++OEFt/3jH/+4aCB6KTZv3qwWLVrIz89PycnJ1cf7X/Hx8SorK1NqaupF+yktLVVBQUGNBQAAAAAAAEDD5dDb25999lndeeedOnr0qG6//XaFhYXpzJkzWrp0qbZu3aolS5ZcUb+bN2/W4sWLNX/+fElSbm6uJCkwMLBGu6CgIEn6yRGlc+bM0YwZM66oDgAAAAAAAAD1j0NHet52221atmyZioqK9OSTT2rcuHF64oknVFRUpGXLlmnUqFGX3efx48c1ZswYDRgwQI888sgvrnHKlCnKz8+vXtLT039xnwAAAAAAAACcx6EjPSXplltu0S233KJz584pLy9PgYGB8vX1vaK+8vLyNHToUIWEhOjjjz+WxVKV2Z4f0Zmfn6/w8PDq9udHgAYHB1+0T09PT3l6el5RPQAAAAAAAADqH4eO9Pxfvr6+atGihXx9fVVWVnbZ+xcXF2vEiBHKz8/X6tWrFRAQUL3t/Fye5+f2PC85OVkeHh6Kjo7+ZcUDAAAAAAAAaDAcOtKzoqJCL7/8svbu3at+/frp17/+tW677TatXLlSMTEx+vTTTxUbG3tJ/YwePVpJSUn66quv1KJFixrbo6OjFRMToyVLlmjkyJHV6xMTEzVo0CB5eHjY/dwAe6qotEmS3Kx19nuIy2aapgqKK3Qsv1xebbrraKFFp4/lqLTcptIKm0rLK1VSYVOFzSbTrNrHahhysxrysFrk4+EmH0+r/LzcFOzjoUAfD3m41d/zBQAAAAAADZdDQ8/f//73euONN9S1a1ctX75ca9eu1ZEjR/SnP/1Jb731lp5++ml9+umnP9vP5MmTtWLFCs2fP18FBQXatm1b9bZu3brJ09NTzz//vMaNG6e2bdtqwIABSkxM1Pbt27Vp0yYHniFwafKLy7XneJ6SThUo+fRZncwrVkZBqbIKS1VSXqnyyqqU0M1iyMvdKi93izzdrPLxsCrIx0OBPu5VX32rvgb5uCvQx6PG94E+7nK/wtC0vNKmzLOlOl1Qooz8Ep0uKKnxfUZBqU7lF6ukvCqcDRs9U9/kSMrJ/kXXJdjHQ+EBXmoe6KUyx8+2AQAAAAAAGgmHpgwff/yxZs+eraefflrr1q3TTTfdpGXLlumWW25R8+bN9dvf/vaS+lm7dq0k6cknn6y1LTU1Va1bt9Zdd92loqIivfTSS3rppZcUGxurZcuWKSEhwa7nBFyqw2fO6rPvTmnT95n6Lj1PNvPn96mwmSosrVBh6ZUd08/TTYG+7tUjKX08rDJNyZT5w1ep0mbqbEm5CoorVFBSrrMlFSosrbj0Y3gYyj5+RC2jWik4MECe7lZ5ulmqFner3C2GDMOQYVQdq7zSprIKm4rKKnWurEL5xeXKPVeu4vJK5RSVKaeoTAdOFUhqr/D7/qRj5U0UXVwuf2/3K7sIAAAAAACg0XNo6Hnq1Cn17dtXktSvXz+ZpqnIyEhJUmRkpLKzL22U2NGjRy+p3YQJEzRhwoQrqhWwh9KKSi3bdUKLd6Zrd3pejW2tQnzUsbm/4sP9FRXiozB/LzX185SPh1VeblZJUklFpUrKbSopr1RJeaWKyiqVW1Sm3KJy5Z374WtR2X/X/fC1oKRcpimdLa3Q2dIKpecUX3btbhZDYf5eCvP3VHiAl8L8vRTu71X9fcQPXw/s/U49egzXXW9+osj24T/f8UUUlVXodH6JTuWXKD23SBkFpfIMb6ej5dL7W46qRaC3ukQGqF3TJrJYjCs+DgAAAAAAaHwcGnrabDa5uVUdwmqtCnUMg/ACrqekvFIfbU/TXzalKKOgapim1WKof0xT3dAhTH1jmqp5oLfDjl9pM6tGUBaVVQWh56q+LymvlAxDhiTDkAwZcrMY8vNyk5+Xu/y9f/jq5aYgH486DRd9PNwU3bSJops2kSRtXb9Sq1atVrsRk5Rn89SJvGKdyCtWE083dW0ZqC6RAVd8+z4AAAAAAGhcHD6J3t133y1v7/+GPWPGjJGXl5eKiy9/JBpQ35imqbUHMjTzswM6kVf1no4I8NL9fVprVLdINfXzrJM6rBZDwb4eCvZtuA/t8lClzu1dp6vuuFNtu/XWvpMF2ns8X4WlFdp8OEvfHMvV1a2D1KVFQL1+4BMAAAAAAHA+h4ae9957b42RnT169Kix/brrrnPk4QGHOplXrGnL9mrDwUxJUvMAL/1uYHvd3qOFPH+4XR1Xxs/LXQnRIbqmVZAOZpzVzqO5yi8u11ffZ2l3ep6ubxeqds2aMHIcAAAAAABckENDz7/97W+O7B5wmm3Hi/WXz75SfnG53K2GftM3Wr8b0F7eHoSd9uRmtahj8wDFhfsr6XSBth/J0dmSCq3ad1otAr01MK5Zgx7dCgAAAAAAHMOh94jOnDlTJ0+edOQhgDplM6XgG36rl7fkKb+4XFdFBmj1o3311I1xBJ4OZLUY6tQ8QPcmtFLPNsGyWgydyCvWR9vTtCM1R5U209klAgAAAACAesShoeeMGTN0/PhxRx4CqDMl5ZXafMZNft2HS5Ie7BetJZN6q12zJk6urPFwt1rUKzpE9/ZqpdYhPqo0TW09kq3FO9OUXVjq7PIAAAAAAEA94dDQ0zQZfQXXkFtUpsSd6costchWWqSp1wVpytB4ebjxQB1n8Pd21y1XNdeNHcPk5W5RVmGZ/rkzXd+l5/H3DgAAAAAAcPzT20+fPq20tLSLbo+KinJ0CcAvklVYqk92nVBxeaV8rKYO/+Mp+V49W7t2edntGKGhofwsXCbDMBQX7q+WQT5al5ShY9lF+vJQptJzi3RDhzAeJgUAAAAAQCPm8NBz1KhRF1xvmqYMw1BlZaWjSwCu2JmCEi379oRKKmxq2sRT8bajSso6pnvuuceux/H28VFyUhLB5xXw9XTTyKua67vj+dr8fZZSMs8pZ2e6bu7SXEE85AgAAAAAgEbJ4aHnG2+8oQ4dOjj6MIDdZRSU6JNvT6iswqYwf0/d2rWF9m/aLUka/uA0xXbpYZ/jpKVo0dynlJWVReh5hQzDUNeWgQr399LKvaeUW1SuxTvTNaRjmDydXRwAAAAAAKhzDg89e/TooWuvvdbRhwHsKudcmf69+6TKKmxqHuClW7o2r3G7dEjzVops39GJFeJCwgO8NPaallq175RO5pVoxZ5TivO3SjKcXRoAAAAAAKhDPIUF+JGCknIt+7ZqDs9mfp4a2bUF80M2IL6ebrqtW6S6RgZKkpILrGp62zMqqbA5tzAAQKOxfPly9ezZU35+foqIiNDo0aN15MiRWu0WLlyomJgYeXl56aqrrtKKFSucUC0AAIBrcmjoOX36dEVGRjryEIBdlZRX6tNvT6iwtEJBPu66tWsLntDeAFkthvrFNtWQDmGyGKZ82vfU9C9zlFVY6uzSAAAu7ssvv9SoUaPUoUMHLVu2TH/605/03XffaciQISouLq5ut3jxYk2cOFFjxozR6tWrlZCQoFGjRmnbtm1OrB4AAMB1OPT29unTpzuye8CuKm1m9XyQTTzdNKpbC3l7MMKzIYuP8FdZ9nGtTy3S9wrQ7W9t0Qf3X6vWob7OLg0A4KIWL16sVq1a6b333pNhVE2v0qxZMw0cOFBff/21rr/+eklVn5PHjh2rF154QZI0YMAA7dmzRzNnztSqVaucVj8AAICrcGjo+cADD+jcuXNKTEystW3s2LHy9/fXO++848gSgEtimqa+PHhGx3OL5W41dMtVzeXn5V6nNSQlJdm9z9DQ0Eb/cKQQT1OnF/1B3R57V8eyi3T7W1u0cPw16toy0NmlAQBcUHl5ufz8/KoDT0kKCAiQVPV5Q5KOHDmiQ4cOae7cuTX2HTt2rJ566imVlpbK05NH8QEAAPwSDg09161bp1deeeWC226//Xb9/ve/d+ThgUv23fF87TtZIEm6qWO4mvrV3X80CnIyJUn33HOP3fv29vFRclJSow8+K3JOaM7AEL22q0T7ThTorne26Y27u2lQfJizSwMAuJjx48fr73//uxYsWKBx48YpOztbU6dOVbdu3dSnTx9JUnJysiQpLi6uxr7x8fEqKytTampqrW0AAAC4PA4NPTMzM9W0adMLbgsJCVFGRoYjDw9ckhO5xfrq+6rg8fp2oYpu2qROj19cWBW2Dn9wmmK79LBbvxlpKVo09yllZWU1+tBTkoK8rVr8mwRNXrRLmw5l6jcffqNX7uyiUd2YdxgAYD/XX3+9li1bprvvvlsPPfSQJKlr165as2aNrNaqaXNyc3MlSYGBgTX2DQoKkiTl5ORcsO/S0lKVlv53fuqCggJ7lw8AAOAyHBp6tmjRQtu3b9fAgQNrbdu+fbsiIiIceXjgZ50rrdCqfadkM6WYsCbqFhXotFpCmrdSZPuOTjt+Y9DE000L77taT3+8R5/sOqEn/vWdistsursnoTAAwD62bNmiX/3qV5o4caJGjBih7OxsvfDCCxo+fLi++uoreXt7X3Hfc+bM0YwZM+xYLQAAgOty6GOp77rrLs2ePVv/+te/aqxfsmSJXnzxRd19992OPDzwkyptplbtPaWiskqF+HpocHxYjfm34JrcrRa9csdV+lWvVjJNaeqyvXr3qyPOLgsA4CIeeeQRDRw4UPPnz9eAAQN0xx13aOXKldq1a5c+/PBDSf8d0Zmfn19j3/MjQIODgy/Y95QpU5Sfn1+9pKenO/BMAAAAGjaHhp7PPfec+vfvr7Fjx8rPz08xMTHy8/PT2LFj1a9fP57uDqfadiRbJ/NL5GG1aHiXCLlbHfrjgHrEYjE0c2RHPdg3WpI0a2WS/rz+++oHTAAAcKUOHDigrl271lgXGRmp0NBQpaSkSPrvXJ7n5/Y8Lzk5WR4eHoqOjr5g356envL396+xAAAA4MIcenu7h4eHVqxYoXXr1mn9+vXKyclRSEiIBg8erEGDBjny0MBPSssp0tfHqkZTDI5vpiAfDydXhLpmGIb+ODROPh5ueu2LQ5q/7pCKyiv1hxtjGfELAC7kgQce0Llz55SYmFhr29ixY+Xv76933nnHbsdr1aqVdu3aVWPdsWPHlJWVpdatW0uSoqOjFRMToyVLlmjkyJHV7RITEzVo0CB5ePC5BAAA4JdyaOh53g033KAbbrihLg4F/Kyisgp9vv+0JKlTc3+1D/NzckVwFsMw9Ojg9vLxsGr2qiS99WWKyipsemZ4PMEnALiIdevW6ZVXXrngtttvv12///3v7Xq8SZMm6bHHHtOjjz6qm2++WdnZ2Zo1a5aaNWum0aNHV7d7/vnnNW7cOLVt21YDBgxQYmKitm/frk2bNtm1HgAAgMaqTkLPNWvWaOfOnUpPT9czzzyjqKgobdq0Se3atVPz5s3rogRAkmSaptYeyKiex7NvTFNnl4R6YGLfaHl5WPXsp/u0cHOqLIY0dRjBJwC4gszMTDVteuF/70NCQpSRkWHX4z3yyCPy9PTUW2+9pYULF8rPz08JCQlasmSJQkJCqtvdddddKioq0ksvvaSXXnpJsbGxWrZsmRISEuxaDwAAQGPl0NAzMzNTt956q7Zt26aWLVsqPT1dkyZNUlRUlN577z35+vrqzTffdGQJQA37ThboWHaRrBZDN3UKZx5PVPtVr1YyJD3z6T799atUGYahKUPjCD4BoIFr0aKFtm/froEDB9batn37dkVERNj1eIZhaNKkSZo0adLPtp0wYYImTJhg1+MDAACgikMTn8cee0yZmZnat2+fDh8+XOMhIYMHD9b69esdeXighvzicn31faYkqXfbEIU28XRyRahv7unVSi/c2kmS9M6mI3ppdTIPNwKABu6uu+7S7Nmz9a9//avG+iVLlujFF1/U3Xff7aTKAAAA4EgOHem5cuVK/fWvf1V8fLwqKytrbGvZsqWOHz/uyMMD1UzT1LoDGSqvNNU80EtdWwY6uyTUU7/q1UoyTT377/36y6YjkiH98SZGfAJAQ/Xcc89p9+7dGjt2rCZMmKCIiAidOnVKRUVFGjp0qKZPn+7sEgEAAOAADh3pWVFRIV9f3wtuy83NvawnUx4+fFiTJk1S165d5ebmpk6dOtVq079/fxmGUWtJTk6+4nOAa9idnqcTecVytxoa0iFcFgIs/IRfJbTWzJEdJUl/2XhEc9ccZMQnADRQHh4eWrFihT7//HM99NBD6t+/v373u99p7dq1WrFiBU9KBwAAcFEOHenZs2dPvffeexo2bFitbYsXL1afPn0uua/9+/dr5cqV6tmzp2w2m2w22wXb9enTp9YTOlu3bn1ZdcO15Jwr039SsiVJ17drqgBvdydXhIbg3oTWkqTn/r1fb29MkWFIf7gxlhGfANBA3XDDDbrhhhucXQYAAADqiENDz1mzZmnAgAHq27ev7rjjDhmGoU8//VRz5szRypUrtXnz5kvu6+abb9bIkSMlSePHj9fXX399wXaBgYHq1auXXepHw2czpbUHTqvSZioq2EedWvg7uyQ0IPcmtJZpStOX79dbX6bIkPQUwScANEhr1qzRzp07lZ6ermeeeUZRUVHatGmT2rVrp+bNmzu7PAAAANiZQ29vT0hI0IYNG2QYhp588kmZpqnZs2fr1KlTWr9+vbp3737JfVksPGUbl+9QgUUZBaXycLNocHwzwipctvt6t9bzN3eQJC34MkXz1x7iVncAaEAyMzPVp08fDR8+XAsXLtTChQuVlZUlSXrvvfc0e/ZsJ1cIAAAAR3B4kpiQkKCNGzeqoKBAx48f19mzZ7V582YlJCQ45HgbN26Ur6+vvLy81K9fP23atOkn25eWlqqgoKDGAtfgHtpKB/KtkqT+MU3l58Vt7bgy4/u00fQfgs83NhzW6+u/d3JFAIBL9dhjjykzM1P79u3T4cOHa/ziavDgwVq/fr0TqwMAAICj1NnwSW9vbzVv3lw+Pj4OO0a/fv30+uuva82aNfrggw9UVFSkwYMHa+vWrRfdZ86cOQoICKheWrZs6bD6UHcqbaZCbnpYpgxFh/oqLtzP2SWhgbu/Txs9MzxekvSnL77Xnwk+AaBBWLlypWbPnq34+Phad3y0bNlSx48fd1JlAAAAcCSHzun5yCOP/OR2wzD0+uuv2+14M2bMqPF6xIgR6tixo1544QWtWrXqgvtMmTJFTzzxRPXrgoICgk8X8HlKkTxbxMnNMDUgltvaYR+/vj5alTZTc1Yna/66Q7JYDD00oJ2zywIA/ISKigr5+vpecFtubi5PbwcAAHBRDg09P/vssxqv09LSFB4eXv3h0t6h54/5+vpq+PDhWrp06UXbeHp6ytPT02E1oO6dzCvWP/aelSR1CqxUEy+Hvs3RyDzYr60qbKbmfX5Q8z4/KDeLoQf7tXV2WQCAi+jZs6fee+89DRs2rNa2xYsXq0+fPk6oCgAAAI7m0DQoNTW1+vuKigp5eHjos88+u6wHGAGXwzRNPfvpPpVUmCo5fkDRLRmFB/t7aEA72Wym5q87pDmrk2W1GPr19dHOLgsAcAGzZs3SgAED1LdvX91xxx0yDEOffvqp5syZo5UrV2rz5s3OLhEAAAAOUGdzejrj9uJz585pxYoVuuaaa+r82HCOlXtPaX3yGblZpJw1fxZ3tcNRHh7UXo8Oai9JmrUySe//J/Vn9gAAOENCQoI2bNggwzD05JNPyjRNzZ49W6dOndL69ev5ZTwAAICLqrP7fk+cOCHDMOTl5XVF+xcVFVXPy3ns2DEVFBRU37ber18/JScna968eRo1apRat26tkydPav78+Tp9+rSWLFlit/NA/ZVfVK7nlx+QJN0W10TzstOdXBFc3WOD26vSZuqNDYc147MDsloM3ZvQ2tllAQB+JCEhQRs3blRxcbFyc3MVGBgoNzc35vMEAABwYQ4NPV999VVJVSMu//Wvf6lZs2aKiYm5or7OnDmjO++8s8a68683bNigyMhIlZWVaerUqcrOzpavr6969+6tt99+W9dee+0vOxE0CC+uSlJWYanaNWui2+ObaJ6zC4LLMwxDTw6JUaVp6q0vU/Tcv/fLajE0rmcrZ5cGAPhBRUWFXn75Ze3du1f9+vXTr3/9a91+++1asWKFYmJi9Omnnyo2NtbZZQIAAMDOHBp6/v73v5ckeXt7q1OnTvrkk0/k5nZlh2zdurVM0/zJNmvWrLmivtHwbU3JVuLXVSM759zWWdaco84tCI2GYRj6w42xqrSZemfTEU1btk9Ww9DYa6OcXRoAQFWfR9944w117dpVy5cv19q1a5WSkqI//elPeuutt/T000/r008/dXaZ+AkZGRnKz893dhkA/sexY8dqfAVQPwQEBCgsLMzZZdQbDg09bTabI7sHJEkl5ZWaumyvJGlczyhd0zpYuwg9UYcMw9CUoXGqqDT13n9SNWXZXlkshkZf3dLZpQFAo/fxxx9r9uzZevrpp7Vu3TrddNNNWrZsmW655RY1b95cv/3tb51dIn5CRkaG7vnVvSovK3V2KQAuYPbs2c4uAcD/cPfw1D8+/DvB5w/qbE5PwFH+3/rvlZp1TmH+nnp6aJyzy0EjZRiGnh0RL5tp6m9bjurpj/fIzWLotu6Rzi4NABq1U6dOqW/fvpKq5oE3TVORkVV/N0dGRio7O9uZ5eFn5Ofnq7ysVMXR/WTzCnB2OQAA1FuWknzpyEbl5+cTev7AoaHnzJkzf7bNc88958gS4OKSThXonU1HJEkzbukkfy93J1eExswwDE2/uYMqbDb9Y1uafr/kO1kthkZ2beHs0gCg0bLZbNXTK1mtVklVf1+jYbF5BcjmG+rsMgAAQAPi0NDz+eefl5ubmyIjIy84H6dhGISeuGKVNlN//GSvKmymbuwYpps6hTu7JECGYWjmLZ1UaZP+uSNNjyfulsUwdPNVzZ1dGgA0Wnfffbe8vb2rX48ZM0ZeXl4qLi52YlUAAABwJIeGnk8++aTeeOMNxcTE6JVXXlGnTp0ceTg0Mn/felTfpefJz9NNM27hvYX6w2IxNPvWTrLZTCV+na7HEnfLajE0rHOEs0sDgEbnvvvuq/G6R48eNV5fd911dVkOAAAA6ohDQ8958+bpd7/7naZOnaru3bvr3nvv1axZsxQezog8/DIn8oo17/ODkqSnh8YpPMDLyRUBNVkshubc1lmVpqml3xzXI//8VhbDYEQyANSx999/39klAAAAwAkc/iCjVq1aadGiRXrsscf0+9//Xu3atdOTTz6pP/zhD/L19XX04eGCTNPUc5/uU1FZpXq0CtLd10Y5uyQ0QmlpacrKyvrZdmPamMrM8tbGY8V6aNE3eqp3kK5tcfGQPjQ0VFFRvKcBAAAAAPgl6uzp7ddcc402btyo5cuX6+mnn9Y777yj559/Xg8++GBdlQAXsXrfaa1PPiN3q6GXbussi4WHEaBupaWlKS4+XsVFRZe2g2FR6Ign5Nuhv+ZsOqPMZS+qOGXnBZt6+/goOSmJ4BMAAAAAgF/AoaHnwIEDL7g+NDRU33//vSZPnkzoicuSX1Su6cv3S5J+27+d2of5ObkiNEZZWVkqLirSuKfnKSyq7SXtYzOlndmVOl7krvA7nlNC0wqFe9d8wFtGWooWzX1KWVlZhJ4AAAAAAPwCDg09W7VqddFt7dq1c+Sh4aJeWpOszLOlim7qq8n9Ly1sAhwlLKqtItt3vOT2LWym1uw7rcOZhdqW5aFhncMV3bSJAysEAAAAAKBxcmjoycTxsKcdqTn65440SdKLozrLy93q5IqAy2O1VD3IaM3+0zp8plAr957STR3DGbEMAAAAAICdWZxdAHApSisqNeWTPZKksde0VK/oECdXBFwZq8XQ0I7hig3zk82smqM2+VSBs8sCAAAAAMClOHSk5y233PKT2w3D0L///W9HlgAX8daXKUrJPKfQJp6aMjTe2eUAv4jFYmhIxzBZLYYOnCrQ5wcyVGmaCnB2YQAAAAAAuAiHhp4rVqxQt27d5O/v78jDwMUdPnNWCzakSJKev6WDAnzcnVwR8MtZDEOD45vJajG090S+vkg6o65BDL4HAAAAAMAeHBp6StJbb72la6+91tGHgYuy2UxN+WSvyiptGhjXTMM7Rzi7JMBuDMPQgNimsloM7U7P0+5cN/ldPdLZZQEAAAAA0OA5fFiRYRiOPgRc2OKd6dp5NFc+Hla9cGsn3k9wOYZhqG/7UF3dKkiSFDxooj5OKnRyVQAAAAAANGwOH+n50UcfaevWrfL09FRISIiio6PVuXNnubtzizJ+2un8Es1ZnSRJ+v2QWLUI9HZyRYBjGIah3m1DdC4vU0n5blq096yCPj+oJ4fEEPQDAAAAAHAFHB56vv766zVeG4ahJk2a6KGHHtKLL77o6MOjgTJNU1OX7dXZkgpd1TJQ9/Vu7eySAIcyDEMdAmza8u/3FdT/fr2x4bDyiss045ZOsloIPgEAAAAAuBwOvb3dZrPJZrOprKxM+fn5Sk1N1RdffKHf/OY3evnll/Xqq6868vBowD7ZdUL/l3xGHm4Wzb+zC6EPGo2C7R/rN939ZRjSP7al6dHF36qswubssgAAAAAAaFAcPtJTktzc3OTn5yc/Pz+1atVKAwYMkKenp95991098cQTdVECGpCMghLN+Gy/JOnxwTFq18zPyRUBdeumdr7qFNtWTyTu1oo9p3S2pEJv3dNdPh518lc2AAAAAAANnsMfZHQxTzzxRK1b3wHTNDX1k70qKKnQVZEBmnh9G2eXBDjFLVc117v3XS1vd6s2HsrUrxbuUH5RubPLAgAAAACgQaiT0NM0TR08eFBbt27VwYMHZZqmgoODdcMNN9TF4dGAfLr7hNYnn5GH1aKX77hKblan5fKA0/WPbaZ//Ppa+Xu56ZtjuRr9l606U1Di7LIAAAAAAKj3HH6v5IIFCzRz5kxlZmZWr2vWrJmee+45/fa3v3X04WFHaWlpysrKsnu/oaGhioqK0pmCEj2//IAk6dHB7RUbzm3t9pCUlFSv+8NP69EqWP+alKB7F+7QwYyzuv3tLfrHhJ5qFeLr7NIAAAAAAKi3HBp6vvPOO/rd736nu+66S2PGjFFYWJgyMjKUmJio3/3ud3J3d9evf/1rR5YAO0lLS1NcfLyKi4rs3re3j4+SDhzQC19mKr+4XJ1bBOjBvtF2P05jU5BT9YuGe+65xyH9FxYWOqRf1BYX7q+lk3rrV+9t17HsIt3+1lb9/YFr1aG5v7NLAwAAAACgXnJo6Pnaa6/pkUce0Z/+9Kca62+55RY1bdpUr7zyCqFnA5GVlaXioiKNe3qewqLa2q3fjLQULZr7lJZ+k64vkvLlbjU0784u3NZuB8WFBZKk4Q9OU2yXHnbrN2nHRq3+4HWVlHCbdV2KCvHRkh9GfCafPqvRf9mqBeO6q29MU2eXBgCAw1mK85xdAgAA9Rr/Vtbm0NAzNTVVI0aMuOC24cOH6+23377kvg4fPqxXXnlF27Zt0759+xQXF6d9+/bVardw4ULNnTtXaWlpio2N1ezZsy9aAy5fWFRbRbbvaNc+3QLC9NddVQHdY4NjFBfO6DV7Cmneyq5/ZhlpKXbrC5enmZ+XEh9M0KQPv9HWI9m6/287NWdUZ42+pqWzSwMAwKG8Uzc5uwQAANDAODT0jIiI0NatWzV48OBa27Zt26aIiIhL7mv//v1auXKlevbsKZvNJpvNVqvN4sWLNXHiRE2bNk0DBw5UYmKiRo0apa+++kq9evX6RecCx7CZUsiIJ1VSYera1sGa1M9+o0gBVxTg7a4PHrhWT3+8R8u+PaE/fLxH6blFeuKGGBmG4ezyAABwiOI2fWXzDnR2GQAA1FuW4jx+SfgjDg09J0yYoJkzZ6q0tFR33HGHwsLCdObMGS1ZskTz5s3Tc889d8l93XzzzRo5cqQkafz48fr6669rtZk+fbrGjh2rF154QZI0YMAA7dmzRzNnztSqVavsc1Kwq4MFFnlFdpCPu6H5o6+S1UJoA/wcDzeLXh19lSKDvPXn/zusP//fYZ3ILdZLt3eRhxtTQwAAXI/NO1A231BnlwEAABoQh4ae06ZNU25urubNm6c5c+b896Bubnr44Yc1bdq0S+7LYvnp/8gfOXJEhw4d0ty5c2usHzt2rJ566imVlpbK09Pz8k4ADnU6v0RJ+VZJ0sTu/moZ7OPkioCGwzAMPTkkVpFB3pq6bJ8++faETuWX6O1f9VCAt7uzywMAAAAAwKnsPiSorKys+nvDMDR//nydPHlSn332mf7+979rxYoVOnnypF555RXt37/fbsdNTk6WJMXFxdVYHx8fr7KyMqWmpl5wv9LSUhUUFNRY4HhlFTat2X9apgydO7BRfaO8nV0S0CCNuSZK742/Rr4eVm09kq073tqi47lFzi4LAAAAAACnsnvoOWTIEJ09e7bGupCQEA0bNkzjxo3T0KFD5evrq6lTp6p79+52O25ubq4kKTAwsMb6oKAgSVJOTs4F95szZ44CAgKql5YteSBIXdj0fabyi8vlbTWVvXYBcxECv0C/mKb616QEhfl76vszhRq1YIv2HM9zdlkAAAAAADiN3UPP3bt3q2/fvsrIyLjg9jVr1qhjx456/fXXNXPmTHsf/rJNmTJF+fn51Ut6erqzS3J53585q/0nq0bUXhNSIbP0nJMrAhq+js0DtGxyH8WF+ynzbKnufHurln930tllAQAAAADgFHYPPTdu3KiMjAz17t1bKSkp1etPnz6tMWPGaNiwYYqNjdX+/fv19NNP2+2450d05ufn11h/fgRocHDwBffz9PSUv79/jQWOk1dUpi8OnJEk9WgVpKZeppMrAlxH80BvLZmUoIFxzVRaYdMj//xWr3x+UDYbP2cAAAAAgMbF7qHnVVddpS1btshqtapPnz7auXOn3nzzTcXFxemrr77S4sWLtWrVKrVu3dquxz0/l+f5uT3PS05OloeHh6Kjo+16PFy+ikqbVu49pbJKm5oHeCkhOsTZJQEux8/LXX+992o92Lfq77w3NhzWpH98o3OlFU6uDAAAAACAumP30FOSWrdurS1btqhly5bq1auXHnvsMd19991KTk7W6NGjHXFIRUdHKyYmRkuWLKmxPjExUYMGDZKHh4dDjotL9+WhTGUVlsnb3aqhnSNktTCPJ+AIVouhKcPiNf/Oq+RhtWjtgQzd/tYWpefwgCMAAAAAQOPgkNBTkkJDQ/Xll19q8ODBMgxDffr0+UW3jhcVFWnp0qVaunSpjh07poKCgurXmZmZkqTnn39eH330kaZPn64vv/xSv/3tb7V9+3Y9++yz9jotXKH9J/O1/2SBDEk3dQpXE083Z5cEuLzbe0Rq8YO9FNrEU8mnz+rmNzZr06FMZ5cFAI3CBx98oG7dusnLy0uhoaEaOnSoiouLq7d/9tlnuuqqq+Tl5aWYmBi9//77TqwWAADA9Tgs9JQkX19frVy5UqNHj9Z9992nV1999Yr7OnPmjO68807deeed+vLLL5Wenl79ev/+/ZKku+66S3/961/10Ucf6cYbb9R//vMfLVu2TAkJCfY6JVyBzLOl2nCwKmjpFR2iqGAfJ1cENB7do4L02cN91CUyQHlF5brv/R16c8Nh5vkEAAeaPXu2Hn74YY0ZM0aff/65/vKXv6hNmzaqrKyUJG3evFmjRo1SQkKCVq9erTFjxmjChAlaunSpkysHAABwHXYfbufn5yfDqHnbsmmastlseuqpp/T8889XrzcMo9aDhy6mdevWMs2f/0/6hAkTNGHChMuqGY5TWlGplXtPqdJmqlWIj65pHeTskoB6Lykpye59PtnVog/dvfVFarHmfX5QG/ce1cPXBsrX45f97is0NFRRUVF2qhIAGr6DBw/q+eef1/LlyzV06NDq9bfffnv19y+88IJ69uypt99+W5I0YMAApaSk6LnnntMdd9xR5zUDAAC4IruHnk8++WSt0BONk2maWncgQ/nF5fLzctONHcN5bwA/oSCnakT0Pffc44DeDUmmmlx1o4IHT9KOk9LYhd8o89MXVZ6VdsW9evv4KDkpieATAH7w/vvvq02bNjUCz/9VWlqqDRs26OWXX66xfuzYsfrnP/+po0eP2v2BnwAAAI2R3UPP/x3JicZtS0q2UjLPyWoYGtYpQt7uVmeXBNRrxYUFkqThD05TbJcedus3acdGrf7g9ep+c0qlbVmmFBKplr9+U92CKtWqie2y+81IS9GiuU8pKyuL0BMAfrBt2zZ17txZs2bN0v/7f/9PeXl5uuaaa/Tqq6+qZ8+eSklJUXl5ueLi4mrsFx8fL0lKTk6+aOhZWlqq0tLS6tcFBQUOOw8AAICGjqfJwCGSThXo62O5kqTB8c0UHuDl5IqAhiOkeStFtu9ot/4y0lJq9BspqV1ZhdbsO6303GJ9neOmc55+GhDbTO5Wh071DAAu7/Tp0/rmm2+0d+9eLViwQD4+PnrxxRc1ZMgQff/998rNrfp8FBgYWGO/oKCqKYBycnIu2vecOXM0Y8YMh9UOAADgSvjfLezuRF6x1iedkSRd0zpIcRH+Tq4IwI/5eLjp1m4t1KtNsAxJSafOavHOdGUXlv7svgCAi7PZbCosLNTSpUt1xx13aNiwYVq+fLlM09Qbb7zxi/qeMmWK8vPzq5f09HQ7VQ0AAOB6CD1hV/nF5Vq555QqTVPtmjZRQnSIs0sCcBEWw1DP6BCN6tZCPh5W5Zwr0+Kd6dp/Mv+SHhwHAKgtKChIISEh6tKlS/W64OBgdevWTfv3768e0fnjh3meHwEaHBx80b49PT3l7+9fYwEAAMCFEXrCbkorKvXZdydVXF6pZn6eGtIxjAcXAQ1Ay2Af3X1tlKKCfVRhM/VF0hmt2XdaJeWVzi4NABqcjh0vPj1JSUmJ2rZtK3d3dyUnJ9fYdv71j+f6BAAAwJUh9IRdVNpMrd53WtnnyuTrYdXNXZozNyDQgPh6uunWrs2VEB0iw5AOnSnUou1pSs8pcnZpANCgjBgxQtnZ2dq9e3f1uuzsbO3atUs9evSQp6enBgwYoKVLl9bYLzExUfHx8Ty5HQAAwE54kBF+MdM09UVSho5lF8nNYujmq5qriRdvLdQvSUlJ9bKv+sQwDF3bJlhRwT5as/+08ovL9cm3J9Q9KlAJbUPkZuEXGQDwc2699VZdc801uuOOOzR79mx5e3trzpw58vT01OTJkyVJzz77rPr376/Jkydr9OjR2rBhgz766CMlJiY6uXoAAADXQTKFX8Q0TW36PkvJp8/KMKShncMV5s+T2lF/FORkSpLuueceu/ddWFho9z7rg/AAL919bZS++j5T+04WaFdantJyinRjx3CFNvF0dnkAUK9ZLBatWrVKjz/+uB588EGVlZXp+uuv16ZNmxQeHi5Juu666/TJJ5/omWee0cKFCxUVFaV3331Xd955p5OrBwAAcB2EnvhFdh7N1e70PEnSkPgwRYc2cW5BwI8UFxZIkoY/OE2xXXrYpc+kHRu1+oPXVVJSYpf+6iMPN4sGxYepTaivvkg6o6zCqocc9Wkboq4tA5mvFwB+QmhoqD788MOfbHPLLbfolltuqaOKAAAAGh9CT1yxPcfztPVItiSpX0xTxUXwBFHUXyHNWymy/cUfLnE5MtJS7NJPQxDdtInG+Xvpi6QMHc0u0qbvs5SafU6D48OcXRoAAAAAABdF6IkrcvD0WW04WHXb8LVtgtW1ZaBzCwLgML6ebrrlqubacyJfX32fpfScYi3alqaO/szxCQCoG5aSfGeXAABAvca/lbUReuKypWQWau2B05KkLpEB6tUm2MkVAXA0wzB0VWSgooJ8tC4pQ6fyS/RtrpuajZmtjMIKZ5cHAHBRAQEBcvfwlI5sdHYpAADUe+4engoICHB2GfUGoScuy4kiQzvST8lmSrFhfuof05S5/YBGJMjXQ3f0iNTu9DxtOZwp79ZX6fG1Wcp0P6p7eraSxcLfBwAA+wkLC9M/Pvy78vMZvQLUJ8eOHdPs2bM1bdo0tWrVytnlAPhBQECAwsKYiuw8Qk9cMp+467Q9y02mqgLPIR3CCDyBRshiGOoeFSSfwpP6945DUstOeu7f+7VyzynNvb2LWof6OrtEAIALCQsL4z9wQD3VqlUrxcTEOLsMALggQk9ckk3HihV681MyZSg+3E+DO4TJQuAJNGpN3KWMj6bohcUb9dH+c9qemqObXt+k3w+J1f192sj6C0Z9pqWlKSsry47VVgkNDVVUVJTd+wUAAAAA1C+EnvhZH39zXP9vR54Mi1WtfSsJPAH8D1PD2vvqvht66A9L92jrkWzNWpmkf+8+qTm3dVanFpc/n0xaWpri4uNVXFRk92q9fXyUnJRE8AkAAAAALo7QEz9p0fZjeubTfTJN6ezu1ep+8yACTwC1tAz20aJf99Q/d6bppdXJ2nsiX7e8sVkP9Gmjx2+Ika/npf9zk5WVpeKiIo17ep7CotrarcaMtBQtmvuUsrKyCD0BAAAAwMUReuKCTNPUa198r/+3/ntJ0k1tffSXuQtk3DLIyZUBqK8sFkPjerbSDR3CNPOzA1qx55Te3Zyq1ftOa+bIjhoUf3nzsYVFtVVk+44OqhYAAAAA4Moszi4A9U9FpU1TPtlbHXg+Mqi9Jnb3l2Q6tzAADUIzPy+9cXd3vX//NWoR6K0TecWa8MHXmrzoG2UUlDi7PAAAAABAI0DoiRqKyyr14IffaPHOdFkMafaoTnrihhie0g7gsg2IbaZ1T/TVg/2iZbUYWrX3tAbP36gPtx5VpY1fogAAAAAAHIfQE9VyzpXp7ne3aX3yGXm6WfTWPT00rmcrZ5cFoAHz8XDTlKHx+ux31+mqloE6W1qhZ/+9X7e/tUVJpwqcXR4AAAAAwEUxpyckSYfPFGri379WatY5BXi7a+F9V+vq1sF1dvykpKR63R+AX6ZDc3998tveWrT9mF5ec1C70/M04s+bNeG6NnpkUHs1uYwHHQEAAAAA8HP4Xyb05cEzevif3+psSYVaBHrrb/dfo/ZhfnVy7IKcTEnSPffc45D+CwsLHdIvgMtntRi6N6G1buwYrhmf7deqvaf1zqYj+vfuE5o2vINu7hLBVBoAAAAAALsg9GzETNPUws2penFVkmymdE3rIL11Tw+FNvGssxqKC6tubx3+4DTFdulht36TdmzU6g9eV0kJD00B6pswfy8tGNdDG5LP6PnP9utYdpEe+ee3+uf2NM0cydPaAQAAAAC/HKFnI1VaUalnlu3Tkm+OS5JGXx2pF27tJE83q1PqCWneSpHt7Rd2ZKSl2K0vAI4xIK6ZEtqG6J1NR/TmhsPaeiRbQ1//SiPa+8hw93J2eQAAAACABsylHmT0t7/9TYZh1Fr++Mc/Oru0eiWjoETj/rpdS745LoshPTuig+be3sVpgSeAxsvL3apHBrXXF0/00+D4MFXYTH168JyaT3xbx89ZZJo85R0AAAAAcPlccqTnmjVrFBAQUP26RYsWTqymftmSkqVH/vmtsgrL5Oflpjfu7q5+MU2dXRaARq5lsI/eve9qrU/K0NSl3ypDodqeLZ389oT6xzZTsK+Hs0sEAAAAADQgLhl69ujRQ6Ghoc4uo16x2Uy9tTFF89celM2U4sL99NY9PdQm1NfZpQFAtUHxYXr9pqa66bFXFNx3nNJzi7Vo+zF1iwrSta2D5eHmUjcoAAAAAAAchP89NgL5ReWa+PevNe/zqsDzzh6R+vShPgSeAOolD6uh/C2LdUNEudqE+spmSt8cy9UHW4/qwMkCbnkHAAAAAPwslxzp2bFjR2VlZalVq1aaOHGi/vCHP8hqvfB8laWlpSotLa1+XVBQUFdlKi0tTVlZWXbvNzQ0VFFRUZKkb9Ny9fA/v9Xx3GJ5uFn0wsiOGnNNlN2PCaDxSkpKckh/TdykW+Kb60hWoTYdylJ+cbnWJWXou+N56hfTVM0Dve16XAAAAACA63Cp0DMiIkIzZsxQz549ZRiGli9frmeeeUYnTpzQG2+8ccF95syZoxkzZtRxpVWBZ1x8vIqLiuzet7ePj/bvP6BVqeV6bd0hVdhMRQX7aMG47urUIuDnOwCAS1CQkylJuueeexzSf2FhoSQpOrSJWgX7and6nnak5ujM2VIt+ea4YsKa6Lp2ofLzcnfI8QEAAAAADZdLhZ433nijbrzxxurXQ4YMkbe3t1577TVNmzZNERERtfaZMmWKnnjiierXBQUFatmypcNrzcrKUnFRkcY9PU9hUW3t1m9GWooWv/mSHv7kkPadKZMkjegSodmjOivAm2AAgP0UF1aNjB/+4DTFdulht36TdmzU6g9eV0lJSfU6q8VQj1ZBigv309Yj2dp/skCHMgp1JPOcrm4VpO6tguRuZcYWAAAAAEAVlwo9L2T06NF65ZVXtHv37guGnp6envL09HRCZVXCotoqsn1Hu/V3sshQxAN/1r4zZfLxsGrGLR11R49IGYZht2MAwP8Kad7Krn+PZaSlXHSbr6ebBseHqUtkgDYeytTJvBJtS83RvpMF6hUdrPgIf1n4+w4AAAAAGj2XDz0bi7IKm746nKl9We6yersrOshN7z7QR9FNmzi7NACwu2Z+Xrqje6QOnynUV4ezdLakQl8kndG3aXnq0y5UrUN8+GUPAAAAADRiLh96Ll68WFarVd26dXN2KQ5zIq9Y6w5kKL+4XJKUv+MTzZk7mcATgEszDEPtw/zUJtRX3x3P186jOco+V6bl351Ui0BvXdcuVOEBXs4uEwAAAADgBC4Vet54440aOHCgOnfuLElavny53nnnHT366KMKDw93cnX2V2GzaduRHH1zLFeS5Oflpq7+xfrHhvfkbn3IydUBQN1ws1rUo1WQOjb319dHc7X7eJ5O5BUr8et0tW/WRAltQxTk4+HsMgEAAAAAdcilQs+4uDgtXLhQx48fl81mU0xMjP70pz/p4YcfdnZpdpd5tlSf7z+t7HNVDyuKj/BTv5imykxNdnJlAOAcXu5WXdc+VF1aBmjbkWwlnTqr788UKiWzUB2bByjSdHaFAAAAAIC64lKh5+uvv67XX3/d2WU4VEWlTTuOVo3utJmSt7tVg+Kbqe2PbmVPSkqy63Ht3R8AOIq/l7uGdAhX96gg/edwlo5mF2nviXztl7uCBk9SdlGls0sEAAAAADiYS4Weru5kXrG+SMpQblHV3J3tmjbRgLim8vH47x9jQU6mJOmee+5xSA2FhYUO6RcA7C20iadGdm2h47lF2nYkRyfyiuXfY4QmrzqjcTn79dv+bRXmz5yfAAAAAOCKCD0bgLIKm7akZOm74/mSJB8PqwbENlO7ZrUfVFRcWCBJGv7gNMV26WG3GpJ2bNTqD15XSUmJ3foEgLoQGeSj27t769t9SVr3zSGpZUf9bctRfbQjTbd3j9SDfaPVOtTX2WUCAAAAAOyI0LOeO5p9Tv+XfEZnSyokSR0i/HV9+1B5uVt/cr+Q5q0U2b6j3erISEuxW18AUNcMw1AzL1MZHz2t91dt0Yqjpr4+lqt/7kjT4p1pGtopXJP6tVWXyEBnlwoAAAAAsANCz3qquLxSXx3KVNLps5Ikfy83DYoPU1Swj5MrA4CGrUuYp+67qZt2pObo7Y0p2nAwU6v2ntaqvafVu22IJlzXRv1jm8lqMZxdKgAAAADgChF61jOmaWr/qQL953CWSsptkqSuLQPVu22I3K0WJ1cHAK7BMAz1jA5Rz+gQJZ8u0F82HtHy705qS0q2tqRkKyrYR7/q1Up3Xh2pQB8PZ5cLAAAAALhMhJ71SObZUm04eEan8qvmzQzx9dCg+GaKCPB2cmUA4Lriwv312piuenJIjD7YclSJO9OVllOk2auSNH/dQd3atYXG9WylTi38ZRiM/gQAAACAhoDQsx4orajU1pRs7TmeL1OSu9VQr+gQXRUZyO2VAFBHIoN8NG14Bz1xQ6z+vfuE/rblqJJPn9XinelavDNdceF+uqNHpEZ1a6GQJp7OLhcAAAAA8BMIPZ0s7ZxFq7ceU1FZpSQpplkTXd++qZp48UcDAI6QlJT0s21i3KTZ1/sqKctDaw6f0/YTJUo+fVazViZpzqokXd3cU/1b+6hbuKeahzVVVFSU3etMS0tTVlaW3fsNDQ11SL0AAAAAUJ+QrDlJWn65wu6ao53ZbpIqFeTjrv6xzXhQEQA4SEFOpiTpnnvuuex9LZ6+8onvqyadb5Bn8xhtP1Gq7SdKZSs9p9LURL3+xL26rXcHebjZZ+7ltLQ0xcXHq7ioyC79/S9vHx8lJyURfAIAAABwaYSeTmCzmZr7n1x5RXWW1TDVMzpU3aIC5WbhQUUA4CjFhQWSpOEPTlNslx5X3E9+WbmOnbPoeJFFxZ6+8o7rpz+uOqYX/++EbugQrhs6NNP17ZvK1/PK/4nNyspScVGRxj09T2FRba+4nx/LSEvRorlPKSsri9ATAAAAgEsj9HQCi8XQ+K7+eva9Vbqtfw/Ftg52dkkA0GiENG+lyPYdr3j/SEkdJZmmqT37k7R85Wq1uu5W5ZZU6ONdx/XxruPysFrUq22IBsU106D4ZooMurJR/GFRbX9RrQAAAADQWBF6Osk1zb2UuWy2fAd/4uxSAABXwDAMhXiayl3/jtbO/Y0qg1rr8/0ZWp+coWPZRdp0KFObDmVq+vL9ig71VZ92oerTLkQJ0aEK8HF3dvkAAAAA4NIIPQEA+IUshqGro0PUMzpEz46IV0rmOa1PytD6pDP6+liOjmSd05Gsc/pw2zEZhtS5RYB6tw3Vde1CdXXrIHm5W519CgAAAADgUgg9AQCwI8Mw1K5ZE7Vr1kQP9mur/OJybT+Srf8cztJ/UrJ1+Eyh9hzP157j+Xp7Y4o8rBZ1iQzQ1a2DdXWrIPVoFeTsUwAAAACABo/QEwAABwrwdteQjuEa0jFcknQ6v0RbUrL0n8NVQejpghJ9fSxXXx/Lrd6npb+bgm98SMcKLfIrLpe/l5sMw3DWKQAAAABAg0PoCQBAHQoP8NJt3SN1W/dImaapo9lF+vpojr4+mqudx3J0JPOc0gsq5Nd1qL7Okb7eclS+HlZFBHqreYCXIgK81dTPU1YLISgAAAAAXAyhJwAATmIYhtqE+qpNqK/uvLqlJCm7sFRLNnyjKa++qzbXj1JeuUXnyip1+EyhDp8plCRZLYaa+XkqIsBL4T8EoU08+ScdAAAAAM7jf0gAANQjIU08dW0LL+V9+b4G3HmzwqPjlVFQqhP5xTqdX6JT+cUqKbfpVH6JTuWXVO/n5+WmCP//hqCMBgUAAADQmBF6AgBQj7lZLWoR5K0WQd6SJNM0lVdc/kMAWhWCZheW6WxJhc6WFOrQT4wGBQAAAIDGgtATAIAGxDAMBfl4KMjHQ/ER/pKksgqbMgr+G4KeLii54GhQH6u7Qm/5g1YcOidL0zx1iPCXh5vFWacCAGhkSkpKlJaW5uwyYAfHjh2r8RUNX1RUlLy8vJxdBmBXhJ4AADRwHm4WtQz2UctgH0n/HQ1aHYLmlyi7sExFlYZ84/vqvd0Fem/3f+TpZlHnFgHq3ipI3aMC1T0qSM38+bALAHCMtLQ0/eY3v3F2GbCj2bNnO7sE2Mk777yjmJgYZ5cB2BWhJwAALuZ/R4N2+J/RoPuSkrV86T81eMxEpeTblFdUrq+P5errY7nV+7YI9K4RgnZo7i93K6NBgStRWFiouLg4nThxQjt37tTVV19dvW3hwoWaO3eu0tLSFBsbq9mzZ2vEiBFOrBZwvKioKL3zzjvOLgPABURFRTm7BMDuCD0BAPiFkpKS6nV/UtVo0GZepgq2/kvT3nha3bp1U2rWOe1Ky9OutFztOparQxlndSKvWCfyivXZdyclSZ5uFnWJDFD3qCB1iwpS91aBaubHaNALSUtLU1ZWlt37DQ0N5T8iDdQLL7ygioqKWusXL16siRMnatq0aRo4cKASExM1atQoffXVV+rVq5cTKgXqhpeXFyPJAAB1htATAIArVJCTKUm65557HNJ/YWGhQ/qVqkaDRjdtouimTXRHj8iq45VW6Lv0PO06lqtdabn6Nj1PeUXl2nk0VzuP/nc0aGSQt7pH/TAatFWQ4iMYDZqWlqa4+HgVFxXZvW9vHx8lJyURfDYwycnJevPNNzV//nxNmjSpxrbp06dr7NixeuGFFyRJAwYM0J49ezRz5kytWrXKGeUCAAC4HEJPAACuUHFhgSRp+IPTFNulh936TdqxUas/eF0lJSU/39iOmni6qU+7UPVpFyqpam7QI1nnfghB8/RtWq4OZpzV8dxiHc8t1vIfRoN6uVvUpUWgukUFqltUkLq2DFSYv6cMw6jT+p0pKytLxUVFGvf0PIVFtbVbvxlpKVo09yllZWURejYwDz/8sCZNmqTY2Nga648cOaJDhw5p7ty5NdaPHTtWTz31lEpLS+Xp6VmXpQIAALgkQk8AAH6hkOatFNm+o936y0hLsVtfv4RhGGrbtInaNm2iO69uKUk6W1Ku79Lzq0aC/s9o0B1Hc7TjaE71vv5ebooN91NMmJ9iw/3UvlnV12BfD2edTp0Ii2pr1/cCGqalS5dq7969+vjjj7Vr164a25KTkyVJcXFxNdbHx8errKxMqamptbadV1paqtLS0urXBQUFdq4cAADAdbhc6JmcnKyHH35YW7ZskZ+fn+69917NmjVLHh6u/Z8sAADqgp+Xu65rH6rr2l98NOj3ZwpVUFJR67Z4SQpt4qm2TX0VFeyjqB+eON/yh+9Dm3g0qtGhcE1FRUV64okn9OKLL8rf37/W9tzcqp+JwMDAGuuDgoIkSTk5OT/epdqcOXM0Y8YM+xULAADgwlwq9MzNzdXAgQPVvn17ffLJJzpx4oSeeOIJFRUV6Y033nB2eQAAuJwLjQYtrajUkcxzOpRxVgdPn636mnFW6TnFyiosVVZhqban1g52vN2tigr2UViAl0KbeKhpE0+FNvFUqJ9H1dcfFn9vN3m6Wev6VH+SaZqSxU3lNqm4vFKVNlOVNlM2m6kKm6lK87+vK//ndY3lf9bZTFM2UzqbZ1Vgv/FKzStXd2efJC7JrFmzFBYWpvvvv9/ufU+ZMkVPPPFE9euCggK1bNnS7scBAABwBS4Ver799tsqKCjQsmXLFBwcLEmqqKjQ5MmTNXXqVDVv3tzJFQIA4Po83ayKj/BXfETNUW7nSiv0/ZlCHc06p/ScIqX9sKTnFOlUQYmKyyt18IeA9Oe4Ww35eLipiaebfD2tNb53t1rkZjFktfzw1Wr88NqQ1TBkM6VKm606ZKyorB1CVthMVVTaVFZpU3mFqdJKm8oqbCqrqFR5pVn1/fl1P3xt9dSnWn5c0vEjdryaVgX0ukMnCmo/ARz1z7FjxzR//nwtW7ZM+fn5kv77QLLCwkIVFhZWj+jMz89XeHh49b7nR4Ce/wx7IZ6ensz3CQAAcIlcKvRcvXq1Bg8eXOPD4ujRozVp0iStXbtW48ePd15xAAA0cr6eburaMlBdWwbW2lZaUamTeSVKyylSRkFJ1YjQs2XVI0OrljLlFpXJNKXySlP5xeXKLy6v+xO5BIYhWY0fgtb/CVx//NpiuUgbw5BhSGfzsrVr/XI1v2Gis08JlyA1NVVlZWUaPnx4rW0DBgxQz5499dFHH0mqmpLpfx9ylJycLA8PD0VHR9dZvQAAAK7MpULP5ORkPfDAAzXWBQYGKiIionrS+B/78YTw538r7+iJ4c//1v/49/tVWlxkt37PP/zi9NFDSvH1od8G0G9DqpV+Hdcn/TbMfhtSrZKUeTxVkvTNN99U/ztkLxaLRTab7Rf3Y0gKlxRukRQgWYLO92tI8lSlzUOllaaKK0yVlFd9/e9rm0oqTFXaJJtpqtKUKs3/fm8zq7ZZDMlqschimLIakkWGLEbVeovFqFpnGLJaJHfLD1+thtwthtwNyWox5GY15G6R3C1Vr9NSU/T4Y4/q9slTFdaitS57alJTUmXt1ZlZqcrdsFDNnr/XoZ9NzvdtmqbDjtEYdO3aVRs2bKixbvfu3Xr88cf19ttv65prrlF0dLRiYmK0ZMkSjRw5srpdYmKiBg0adFnz0J//8+KBRgAAoLG4rM+tpgtxc3Mz58yZU2t9x44dzYkTJ15wn+nTp5uq+q8GCwsLCwsLC0ujXtLT0x39ca3R2bBhgynJ3LlzZ/W6jz76yDQMw3zuuefMDRs2mJMmTTLd3NzMLVu2XFbf6enpTn/PsLCwsLCwsLA4Y7mUz60uNdLzSvx4QnibzaacnByFhIT87BNkz08en56efsGnc6I2rtnl45pdPq7Z5eOaXT6u2eXjml2+urpmpmnq7NmzzH9eR+666y4VFRXppZde0ksvvaTY2FgtW7ZMCQkJl9VP8+bNlZ6eLj8/v5/93AoA9sS/6QCc5XI+t7pU6BkUFFR9e/r/ys3Nveik8BeaED4wMPCyjuvv789f9JeJa3b5uGaXj2t2+bhml49rdvm4ZpevLq5ZQECAQ/tvrPr373/B268mTJigCRMm/KK+LRaLIiMjf1EfAPBL8G86AGe41M+tFgfXUafi4uJqzd2Zn5+vU6dOKS4uzklVAQAAAAAAAKhLLhV6Dh06VF988YXy8vKq1y1ZskQWi0VDhgxxXmEAAAAAAAAA6oxLhZ6TJk2Sn5+fbr31Vq1du1bvv/++nnrqKU2aNMkhc1R5enpq+vTptW6Px8VxzS4f1+zycc0uH9fs8nHNLh/X7PJxzQAA9RH/PgFoCAzzQpMMNWBJSUl6+OGHtWXLFvn5+enee+/V7Nmz5eHh4ezSAAAAAAAAANQBlws9AQAAAAAAADRuLnV7OwAAAAAAAAAQegIAAAAAAABwKYSel6GwsFCRkZEyDENff/11jW0LFy5UTEyMvLy8dNVVV2nFihVOqtK5/va3v8kwjFrLH//4xxrtuF61ffDBB+rWrZu8vLwUGhqqoUOHqri4uHr7Z599pquuukpeXl6KiYnR+++/78Rqna9///4XfK8ZhqHFixdXt+O9VtPy5cvVs2dP+fn5KSIiQqNHj9aRI0dqteO6/deKFSvUvXt3eXp6qmXLlpo+fboqKytrtWuMP6OHDx/WpEmT1LVrV7m5ualTp04XbHcp76f8/HxNmDBBwcHB8vPz0x133KFTp045+hSc4lKuW2Jiom6//fbqzx2vvPLKBftqTNcNAAAAuByEnpfhhRdeUEVFRa31ixcv1sSJEzVmzBitXr1aCQkJGjVqlLZt2+aEKuuHNWvWaOvWrdXLQw89VL2N61Xb7Nmz9fDDD2vMmDH6/PPP9Ze//EVt2rSpDlY2b96sUaNGKSEhQatXr9aYMWM0YcIELV261MmVO8+CBQtqvMe2bt2qMWPGyM3NTYMHD5bEe+3HvvzyS40aNUodOnTQsmXL9Kc//UnfffedhgwZUiNg57r917Zt2zRy5Eh16NBBy5cv1+OPP6558+bp6aefrtGusf6M7t+/XytXrlS7du3UoUOHC7a51PfTmDFjtHbtWr399ttatGiRDh48qKFDh17w392G7lKu29KlS3XkyBGNGDHiJ/tqTNcNAAAAuCwmLklSUpLp6+trvv3226Ykc+fOndXbYmJizLvuuqtG+4SEBHPo0KF1XabTvf/++6YkMzMz86JtuF41JScnm25ubuaqVasu2mbIkCFm7969a6y76667zPj4eEeX16C0adPGHDZsWPVr3ms1Pfjgg2abNm1Mm81Wve7//u//TEnmpk2bqtdx3f7rxhtvNLt3715j3SuvvGK6u7ubp0+frl7XWH9GKysrq7+/7777zI4dO9Zqcynvpy1btpiSzM8//7x6XXJysmkYhpmYmOiAyp3rUq7b/7aRZM6bN69Wm8Z23QAAAIDLwUjPS/Twww9r0qRJio2NrbH+yJEjOnTokEaPHl1j/dixY7V+/XqVlpbWZZn1Htertvfff19t2rTR0KFDL7i9tLRUGzZs0J133llj/dixY5WUlKSjR4/WQZX135YtW5Samqpx48ZJ4r12IeXl5fLz85NhGNXrAgICJEmmaUriuv3Yt99+qyFDhtRYd+ONN6q8vFyff/65pMb9M2qx/PTHiEt9P61evVqBgYG64YYbqtvExsaqa9euWrVqlf0Ld7Kfu26X2qaxXTcAAADgchB6XoKlS5dq7969eu6552ptS05OliTFxcXVWB8fH6+ysjKlpqbWSY31TceOHWW1WhUdHa05c+ZU36bN9apt27Zt6ty5s2bNmqVmzZrJw8NDffr00fbt2yVJKSkpKi8vv+A1k/57TRu7jz76SL6+vho5cqQk3msXMn78eB04cEALFixQfn6+jhw5oqlTp6pbt27q06ePJK7bj5WUlMjT07PGuvOvk5KSJPEz+lMu9f2UnJys2NjYGoH8+XaN+fr9HK4bAAAAcHFuzi6gvisqKtITTzyhF198Uf7+/rW25+bmSpICAwNrrA8KCpIk5eTkOLzG+iQiIkIzZsxQz549ZRiGli9frmeeeUYnTpzQG2+8wfW6gNOnT+ubb77R3r17tWDBAvn4+OjFF1/UkCFD9P3333PNLkFFRYX+9a9/6ZZbbpGvr68kfjYv5Prrr9eyZct09913V8+z27VrV61Zs0ZWq1US1+3H2rdvrx07dtRYd34uyvPXgmt2cZd6bXJzc2u1Od+uMV+/n8N1AwAAAC6O0PNnzJo1S2FhYbr//vudXUqDcOONN+rGG2+sfj1kyBB5e3vrtdde07Rp05xYWf1ls9lUWFiopUuXqkuXLpKkXr16qXXr1nrjjTdqXE9c2Lp165SZmam7777b2aXUa1u2bNGvfvUrTZw4USNGjFB2drZeeOEFDR8+XF999ZW8vb2dXWK9M3nyZE2YMEGvv/66fvWrX+nAgQOaNm2arFZrrdF1AAAAAID6g9vbf8KxY8c0f/58zZgxQ/n5+crLy1NhYaEkqbCwUIWFhdWjVfLz82vse350S3BwcN0WXQ+NHj1alZWV2r17N9frAoKCghQSElIdeEpV16Fbt27av38/1+wSfPTRRwoJCakREHPdanvkkUc0cOBAzZ8/XwMGDNAdd9yhlStXateuXfrwww8lcd1+bPz48Xrsscf0+9//XiEhIRo0aJAmTZqk4OBgRURESOKa/ZRLvTZBQUG12pxv15iv38/hugEAAAAXR+j5E1JTU1VWVqbhw4crKChIQUFBuvnmmyVJAwYM0ODBg6vnKfvx3FnJycny8PBQdHR0ndddn3G9auvYseNFt5WUlKht27Zyd3e/4DWTas+V19gUFxfr008/1Z133il3d/fq9bzXajtw4IC6du1aY11kZKRCQ0OVkpIiiev2YxaLRa+99pqysrL03XffKSMjQxMnTlRmZqZ69eolSfyM/oRLfT/FxcXp4MGD1Q/U+t92jfn6/RyuGwAAAHBxhJ4/oWvXrtqwYUON5bXXXpMkvf3221qwYIGio6MVExOjJUuW1Ng3MTFRgwYNkoeHhzNKr1cWL14sq9Wqbt26cb0u4Pxtxrt3765el52drV27dqlHjx7y9PTUgAEDtHTp0hr7JSYmKj4+Xq1bt67bguuZ5cuXq7CwsNat7bzXamvVqpV27dpVY92xY8eUlZVV/T7iul1YQECAunTposDAQP35z39WmzZtNHjwYEniZ/QnXOr7aejQocrNzdX69eur2xw6dEjffvuthg0bVqc1NyRcNwCAPY0fP16GYcgwDFmtVkVGRurRRx9VWVlZdZutW7dq4MCB8vX1VUBAgO6++26dOXOmRj+lpaV65plnFB0dLU9PT0VGRmr8+PF1fDYAwJyePykwMFD9+/e/4LYePXqoe/fukqTnn39e48aNU9u2bTVgwAAlJiZq+/bt2rRpUx1WWz/ceOONGjhwoDp37iypKpB655139Oijjyo8PFwS1+vHbr31Vl1zzTW64447NHv2bHl7e2vOnDny9PTU5MmTJUnPPvus+vfvr8mTJ2v06NHasGGDPvroIyUmJjq5euf76KOPFBUVpeuuu67WNt5rNU2aNEmPPfaYHn30Ud18883Kzs7WrFmz1KxZM40ePbq6Hdftv3bs2KGNGzeqa9euKi4u1vLly/Xhhx9q9erV1Q9/khrvz2hRUZFWrVolqSpALygoqA5/+/Xrp6ZNm17S+ykhIUE33nijHnjgAc2fP19eXl6aNm2aunTpottuu80p5+ZIl3LdDhw4oAMHDlTvs3fvXi1dulS+vr4aOnSopMZ33QAAjhcdHa1FixapsrJSmzZt0jPPPKOmTZvqmWee0datW9W/f38NGzZMiYmJOnfunJ555hmNHDlSW7dure7j9ttv1//93/9p6tSp6tWrlzIzM/XJJ5848awANFomLsuGDRtMSebOnTtrrH/33XfNdu3amR4eHmbnzp3Nzz77zEkVOtcjjzxitm/f3vT29jY9PT3Nzp07m6+//rpps9lqtON61ZSZmWnec889ZkBAgOnt7W0OGTLE3L9/f402//73v83OnTubHh4eZrt27cyFCxc6qdr6Iycnx/Tw8DD/8Ic/XLQN77X/stls5ltvvWV26dLF9PX1NcPDw81Ro0aZSUlJtdpy3ap8++23Zs+ePc0mTZqYTZo0MQcNGmRu2bLlgm0b489oamqqKemCy4YNG6rbXcr7KS8vz3zggQfMwMBAs0mTJuZtt91mnjhxog7Ppu5cynWbPn36Bbe3atWqRl+N6boBABzrvvvuMzt27FhjXffu3c3Ro0ebpmmaffv2NXv37l3j/3b79+83DcMwV65caZqmaa5du9aUZH700Ud1VzgAXIRhmj+aCAoAAAAAADQq48eP19dff63du3dXj/QcOXKk5s2bp/vvv1/+/v565ZVX9Lvf/a7Gfm3bttUDDzyg6dOn649//KP+/Oc/q7CwUIZhOOlMAKAKt7cDAAAAAADt37+/xsNBR44cWf0Qx8rKSj3++ON6/PHHa+2Xnp4uqerZBBEREQSeAOoFQk8AAAAAAKC2bdtq8eLFkqTjx49r2rRpuv3227V48WIZhqGpU6fq1ltvrbVfaGioJCkkJESnTp2SaZoEnwCcjtATAAAAAADIy8tLV199tSTp6quvVlpamh599FFZrVYlJCQoKSlJs2bNuuj+gwcP1ty5c/Wvf/1LY8aMqauyAeCCCD0BAAAAAICKi4u1bds2SdKJEyf01ltvqX379vLy8tK8efM0cOBAjRkzRmPHjlVQUJCOHz+udevW6f7771f//v01ePBgDRs2TA888IBSUlLUs2dP5eTkaOnSpUpMTHTy2QFobAg9AQAAAACAjhw5ooSEBElVt6onJCTo5ZdfliT17t1bmzdv1vTp03X//ferrKxMkZGRGjRokNq1a1fdx8cff6wZM2boL3/5i55//nmFhYVpyJAhTjkfAI0bT28HAAAAAAAA4FIszi4AAAAAAAAAAOyJ0BMAAAAAAACASyH0BAAAAAAAAOBSCD0BAAAAAAAAuBRCTwAAAAAAAAAuhdATABxo/PjxMgxDhmHIarUqMjJSjz76qMrKyqrbbN26VQMHDpSvr68CAgJ0991368yZMzX6KS0t1TPPPKPo6Gh5enoqMjJS48ePr+OzAQAAAACgYSD0BAAHi46O1tatW7Vp0yY99NBDeuONN/Tyyy9Lqgo8+/fvr4CAACUmJuqdd97Rzp07NXLkyBp93H777Xr11Vf1wAMPaOXKlZo3b57OnTvnjNMBAAAAAKDeM0zTNJ1dBAC4qvHjx+vrr7/Wvn37qtf16NFD7dq1U2Jiovr166eKigpt3rxZhmFIkg4cOKBOnTppxYoVGjZsmNatW6chQ4boo48+0l133eWsUwEAAAAAoMFgpCcA1IGKigqVlpZq3bp1SkpKUt++fVVUVKT//Oc/uvPOO1VZWamKigpVVFQoJiZGLVu21M6dOyVJ69evl4+Pj8aOHevkswAAAAAAoGFwc3YBAODq9u/fL3d39+rXI0eO1MSJE5WZmanKyko9/vjjevzxx2vtl56eLknKzs5WRERE9UhQAAAAAADw0wg9AcDB2rZtq8WLF0uSjh8/rmnTpun222/X4sWLZRiGpk6dqltvvbXWfqGhoZKkkJAQnTp1SqZpEnwCAAAAAHAJCD0BwMG8vLx09dVXS5KuvvpqpaWl6dFHH5XValVCQoKSkpI0a9asi+4/ePBgzZ07V//61780ZsyYuiobAAAAAIAGi9ATABysuLhY27ZtkySdOHFCb731ltq3by8vLy/NmzdPAwcO1JgxYzR27FgFBQXp+PHjWrdune6//371799fgwcP1rBhw/TAAw8oJSVFPXv2VE5OjpYuXarExEQnnx0AAAAAAPUPoScAONiRI0eUkJAgqepW9YSEBL388suSpN69e2vz5s2aPn267r//fpWVlSkyMlKDBg1Su3btqvv4+OOPNWPGDP3lL3/R888/r7CwMA0ZMsQp5wMAAAAAQH1nmKZpOrsIAAAAAAAAALAXi7MLAAAAAAAAAAB7IvQEAAAAAAAA4FIIPQEAAAAAAAC4FEJPAAAAAAAAAC6F0BMAAAAAAACASyH0BAAAAAAAAOBSCD0BAAAAAAAAuBRCTwAAAAAAAAAuhdATAAAAAAAAgEsh9AQAAAAAAADgUgg9AQAAAAAAALgUQk8AAAAAAAAALoXQEwAAAAAAAIBLIfQEAAAAAAAA4FIIPQEAAAAAAAC4FEJPAAAAAAAAAC6F0BMAAAAAAACASyH0BAAAAAAAAOBSCD0BAAAAAAAAuBRCTwAAAAAAAAAuhdATAAAAAAAAgEsh9AQAAAAAAADgUgg9AQAAAAAAALgUQk8AAAAAAAAALoXQEwAAAAAAAIBLIfQEAAAAAAAA4FIIPQEAAAAAAAC4FEJPAAAAAAAAAC6F0BMAAAAAAACASyH0BAAAAAAAAOBSCD0BAAAAAAAAuBRCTwAAAAAAAAAuhdATAAAAAAAAgEsh9AQAAAAAAADgUgg9AQAAAAAAALgUQk8AAAAAAAAALoXQEwAAAAAAAIBLIfQEAAAAAAAA4FIIPQEAAAAAAAC4FEJPAAAAAAAAAC6F0BMAAAAAAACASyH0BAAAAAAAAOBSCD0BAAAAAAAAuBRCTwAAAAAAAAAuhdATAAAAAAAAgEsh9AQAAAAAAADgUgg9AQAAAAAAALgUQk8AAAAAAAAALoXQEwAAAAAAAIBLcXN2AfWNzWbTyZMn5efnJ8MwnF0OAACAw5mmqbNnz6p58+ayWPideEPB51YAANDYXM7nVkLPHzl58qRatmzp7DIAAADqXHp6uiIjI51dBi4Rn1sBAEBjdSmfWwk9f8TPz09S1cXz9/d3cjUAAACOV1BQoJYtW1Z/DkLDwOdWAADQ2FzO51ZCzx85f2uQv78/Hx4BAECjwi3SDQufWwEAQGN1KZ9bG8ykTcuXL1fPnj3l5+eniIgIjR49WkeOHKnVbuHChYqJiZGXl5euuuoqrVixwgnVAgAAAAAAAHCWBhF6fvnllxo1apQ6dOigZcuW6U9/+pO+++47DRkyRMXFxdXtFi9erIkTJ2rMmDFavXq1EhISNGrUKG3bts2J1QMAAAAAAACoS4Zpmqazi/g5kyZN0tq1a5WSklI9fHXDhg0aOHCgNm3apOuvv16SFBsbqx49euijjz6q3rd3794KDAzUqlWrLulYBQUFCggIUH5+PrcJAQCARoHPPw0Tf24AAKCxuZzPPw1ipGd5ebn8/Pxq3K8fEBAgqepR9ZJ05MgRHTp0SKNHj66x79ixY7V+/XqVlpbWXcEAAAAAALigyspKffvtt1q/fr2+/fZbVVZWOrskALigBvEgo/Hjx+vvf/+7FixYoHHjxik7O1tTp05Vt27d1KdPH0lScnKyJCkuLq7GvvHx8SorK1NqamqtbQAAAAAA4NJs2rRJCxYs0OnTp6vXhYeHa/Lkyerbt68TKwOA2hpE6Hn99ddr2bJluvvuu/XQQw9Jkrp27ao1a9bIarVKknJzcyVJgYGBNfYNCgqSJOXk5Fyw79LS0hqjQAsKCuxdPgAAAAAADdqmTZs0ffp09erVS2PGjJGXl5dKSkq0Y8cOTZ8+XTNmzCD4BFCvNIjQc8uWLfrVr36liRMnasSIEcrOztYLL7yg4cOH66uvvpK3t/cV9z1nzhzNmDHDjtUCAAAAAOA6KisrtWDBAsXExOjIkSPaunVr9bawsDDFxMTorbfeUp8+faoHJgGAszWI0PORRx7RwIEDNX/+/Op1vXr1UlRUlD788EP95je/qR7RmZ+fr/Dw8Op250eABgcHX7DvKVOm6Iknnqh+XVBQoJYtWzriNOpMWlqasrKy7N5vaGiooqKi7N4vAAAAAKD+2rNnj06fPq3Tp0+rd+/eeu6559SmTRulpqZq0aJF2rJlS3W7bt26OblaAKjSIELPAwcOaOTIkTXWRUZGKjQ0VCkpKZL+O5dncnKyYmNjq9slJyfLw8ND0dHRF+zb09NTnp6eDqq87qWlpSkuPl7FRUV279vbx0fJSUkEnwAAAADQiJwfVNOzZ0/NmjVLFkvVM5E7duyoWbNmacqUKdq+fbtDBt8AwJVqEKFnq1attGvXrhrrjh07pqysLLVu3VqSFB0drZiYGC1ZsqRGQJqYmKhBgwbJw8OjLkt2mqysLBUXFWnc0/MUFtXWbv1mpKVo0dynlJWVRegJAAAAAI1IXl6epKrnbZwPPM+zWCy67rrrtH379up2AFAfNIjQc9KkSXrsscf06KOP6uabb1Z2drZmzZqlZs2aafTo0dXtnn/+eY0bN05t27bVgAEDlJiYqO3bt2vTpk1OrP7iHHEbelJSkiQpLKqtItt3tGvfAAAAAIDG5/wDg7/66isNGzasRvBps9m0efPmGu0AoD5oEKHnI488Ik9PT7311ltauHCh/Pz8lJCQoCVLligkJKS63V133aWioiK99NJLeumllxQbG6tly5YpISHBidVfmCNvQ5ekwsJCh/QLAAAAAGhcQkNDJUk7duzQM888o3HjxtWY03PHjh012gFAfdAgQk/DMDRp0iRNmjTpZ9tOmDBBEyZMqIOqfhlH3YaetGOjVn/wukpKSuzWJwAAAACg8erSpYvCw8MVEBCgI0eO6KGHHqreFhERoZiYGBUUFKhLly5OrBIAamoQoacrs/dt6BlpKXbrCwAAABe3ZMkS/eMf/9A333yj3NxctW/fXo888ojuv/9+GYZx0f1M09TcuXO1YMECZWZmqmvXrnrttdfUq1evOqweAC6d1WrV5MmTNX36dPXq1UtjxoyRp6enSktLtWPHDm3btk0zZsyQ1Wp1dqkAUI3QEwAAALgCr776qlq3bq358+eradOmWrdunSZOnKj09HRNnz79ovvNnTtX06dP10svvaQuXbrozTff1JAhQ7R7925FR0fX4RkAwKXr27evZsyYoQULFmjr1q3V6yMiIjRjxgz17dvXidUBQG2EngAAAMAV+Oyzz2rMXzdw4EBlZ2fr1Vdf1bPPPlvrCceSVFJSojlz5ujJJ5/U448/LqnqacgxMTF65ZVXtGDBgjqrHwAuV9++fdWnTx/t2bNHOTk5Cg4OVpcuXRjhCaBeIvQEAAAArsCFHtjRrVs3/fWvf9W5c+fk5+dXa/uWLVtUUFCg0aNHV6/z8PDQbbfdpk8++cSh9QKAPVitVnXr1s3ZZQDAzyL0BAAAAOxk8+bNatGixQUDT0lKTk6WJMXFxdVYHx8fr7S0NBUXF8vb2/uC+5aWlqq0tLT6dUFBgZ2qBgAAcD2177kBAAAAcNk2b96sxYsX6/e///1F2+Tm5srT01NeXl411gcFBck0TeXm5l503zlz5iggIKB6admypd1qBwAAcDWEngAAAMAvdPz4cY0ZM0YDBgzQI4884pBjTJkyRfn5+dVLenq6Q44DAADgCri9HQAAAPgF8vLyNHToUIWEhOjjjz++4AOMzgsKClJpaalKSkpqjPbMzc2VYRgKCgq66L6enp7y9PS0a+0AAACuipGeAAAAwBUqLi7WiBEjlJ+fr9WrVysgIOAn25+fy/PgwYM11icnJysqKuqi83kCAADg8hB6AgAAAFegoqJCo0ePVlJSktasWaMWLVr87D69e/eWv7+/lixZUr2uvLxcn3zyiYYNG+bIcgEAABoVbm8HAAAArsDkyZO1YsUKzZ8/XwUFBdq2bVv1tm7dusnT01ODBg3SsWPHdPjwYUmSl5eXpkyZoueff15NmzZV586dtWDBAmVnZ//kA5AAAABweQg9AQAAgCuwdu1aSdKTTz5Za1tqaqpat26tyspKVVRU1Nj29NNPyzRNvfLKK8rMzFTXrl31+eefKzo6uk7qBgAAaAwIPQEAAIArcPTo0Z9t8+WXX9ZaZxiGpkyZoilTpti/KAAAAEhiTk8AAAAAAAAALobQEwAAAAAAAIBLIfQEAAAAAAAA4FIIPQEAAAAAAAC4FEJPAAAAAAAAAC6F0BMAAAAAAACASyH0BAAAAAAAAOBSCD0BAAAAAAAAuBQ3ZxcAAAAAAAAahsrKSu3Zs0c5OTkKDg5Wly5dZLVanV0WANRC6AkAAAAAAH7Wpk2btGDBAp0+fbp6XXh4uCZPnqy+ffs6sTIAqI3b2wEAAAAAwE/atGmTpk+frujoaL355ptatWqV3nzzTUVHR2v69OnatGmTs0sEgBoIPQEAAAAAwEVVVlZqwYIFSkhI0KxZs9SxY0f5+PioY8eOmjVrlhISEvTWW2+psrLS2aUCQDVCTwAAAAAAcFF79uzR6dOnNW7cOFksNWMEi8WicePG6dSpU9qzZ4+TKgSA2pjTE5Ik0zSVX1yunHNlKq80VWGzycPNogAvd/l7uzu7PAAAAACAk+Tk5EiS2rRpc8Ht59efbwcA9QGhZyOXebZUu9PzlJZTpMLSiou2a+LmruCbHtZXacVq36Fcfl4EoQAAAADQGAQHB0uSUlNT1bFjx1rbU1NTa7QDgPqA29sbqdxzZVq195Q+2pGmA6cKVFhaIYshNfPzVGSgt1qH+Cjc30s+HlZJUmGFIb+rbtRr2/LU44Uv9OsPduqTXceVX1zu5DMBAAAAADhSly5dFB4erkWLFslms9XYZrPZtGjRIkVERKhLly5OqhAAamOkZyOUfLpAXySdUaXNlCTFhDVRhwh/NQ/0lru1dg5eUl6pvUkHtXrFcnUYPFonzlbqi6Qz+iLpjNythq5rF6phnSN0Q4cwBfp41PXpAAAAAAAcyGq1avLkyZo+fbqeeeYZjRs3Tm3atFFqaqoWLVqkrVu3asaMGbJarc4uFQCqEXo2IqZpaktKtr4+litJigr20XXtQtXUz/Mn9/NytyrC21Tel+/r/73ykJq0iNGqvae0au8pfX+mUBsOZmrDwUy5WQz1bheqYZ3CNaRjuIJ9CUABAAAAwBX07dtXM2bM0IIFC/TQQw9Vr4+IiNCMGTPUt29fJ1YHALURejYSpmlq3YEMJZ0+K0m6ulWQercNkWEYl9WPYRiKDfdTbLifHr8hRt9nnNWqvae1et8pJZ8+q02HMrXpUKamfbpP3VoG6vr2TXVd+xB1ahEgTzd+6wcAAAAADVXfvn3Vq1cv/fvf/9bJkyfVvHlzjRw5Uh4eDHgBUP8QejYS21NzlHT6rCyGNDg+TPER/nbpt32Ynx4N89Ojg9srJbNQa/ad1qq9p7T/ZIG+Pparr4/l6rUvJA+rRR1b+Ktjc3+1CW2i6FBftQn1VWSQt9wucEs9AAAAAKB+2bRpk958801lZGRUr1u6dKkeeughRnoCqHcIPRuB5FMF2p6aI0kaENvMboHnj7Vt2kQPDWinhwa0U3pOkTYfztJX32dq25Ec5Zwr07dpefo2La/GPm4WQ5FB3grz91KYv5ea+XlWffX3rF4XEeAlL3dGiQIAAACAs2zatEnPPfdcrfUZGRl67rnnNHPmTIJPAPUKoaeLO11Qoi+SzkiSerQKUqcWAXVy3JbBPrrr2ijddW2UTNNUWk6Rvk3L0/dnzio165yOZJ7T0exzKim36Wh2kY5mF120L8OQmgd4K7qprzq1CFD3qCB1jwpUSJOfnosUAAAAAPDLVVZWau7cuZKkwMBA/frXv1ZCQoK2bt2qd999V3l5eZo7d6769OnDw4wA1BuEni6swmbTFwcyVGmaatvUV33ahjilDsMw1CrEV61CfGust9lMnS4oUXpOkc6cLVVGQUn114yCEp0pKNXpghIVlVXqRF6xTuQV66vvs37oU+oeFaSbOoZreJcINQ/0dsapAQAAAIDL27Vrl86dOyc/Pz8tXbpUbm5VUcKIESN00003adSoUTp79qx27dqla665xsnVAkAVQk8X9vXRXGWfK5O3u1WD4sIu+6FFjmaxGGoe6P2TgaVpmso5V6YjWef0fUahvkvP0zdpuTp8plDfHMvVN8dy9dKaZA3tFK5fXx+tri0D6+4EAAAAAKARWLt2rSTp/vvvrw48z3Nzc9P48eP15z//WWvXriX0BFBvEHq6qEKbm749WjWPZ//YpvL2aJi3GBiGoZAmngpp4qlrWgfr7p5RkqRT+cVauz9DK/ec0o6jOVqx55RW7DmlQXHN9NzNHdQqxFdpaWnKysqye02hoaGKioqye78AAAAAUB8VFxdLkiIiIi64PTw8vEY7AKgPCD1dkqFDZYGymVLbpr5q36yJswuyu4gAb93Xu7Xu691aB04W6N3NR7R890mtTz6jrw5n6e6uoXr5/kEqLjxr92N7+/goOSmJ4BMAAABAo9C5c2dt3rxZ7777rq6++mrt27dPOTk5Cg4OVqdOnbRw4cLqdgBQXxB6uiCf2N46a/OQh9Wi/rHN6t1t7fbWobm/Xh3dVZP7t9Pzy/dr8+Es/e3rM/K/9TkNb+GmqKhWdjtWRlqKFs19SllZWYSeAAAAABqFUaNG6S9/+YtSUlI0fPhwlZWVVW/z8PBQWVmZLBaLRo0a5cQqAaAmQk8XY0oKvP4eSVL3qEA18bTvH3FSUpJd+5Ok0tJSeXra50nsj3dz07WhgVqwI1dqEa/vLKYiQyIVFexjl/4BAAAAoLHx8PBQQkKC/vOf/9QIPCVVv05ISJCHh4czygOACyL0dDFnFCD3kOZyU6W6RgXard+CnExJ0j333GO3Pv/LUFVcaz9uAWEKvXWKFN5O/959Qjd1Clf7Zn52PQYAAAAANAaVlZVKSUlRUFCQcnNza20PCgrSkSNHVFlZKau1YT5PAoDrIfR0IRU2m9LUVJIU5f7/2bvzuKiq/g/gnzsDM+wMi7IICKiIogSaC2qImppLbrlrZppl+qun1CxXBMWlsqdNtMXlKTFN08otK9PMRNPUUBRNQXYXZBmQdWbu7w9kcgIXlOEO8Hm/XhMz55x77vdeaRi+nKUASrOa+2FTVKAGAAx4aR5aBravsX7P//Er9v7vA+P0u/ENPP7mJtzQWmLvmavQthbh72ZXY+cgIiIiIiJqCOLi4nD16lUAgFKpRElJib5OqVTqE6FxcXEIDg6WJEYion9j0rMeiU9XowTm0OTfhHvjkvsf8BCc3JvCo0VAjfV3LeWy8frVlqGVIgeNVC44l6nGvnPXAICJTyIiIiIiomrIysrSP2/Xrh3Gjx8PHx8fJCUlYePGjYiNja3UjohIajKpA6iO//3vfwgODoaFhQWcnZ3Rr18/FBUV6et37tyJxx57DBYWFvDz88P69esljLZ26UQRJ1PK/7qWF7sF8vq9d9EDEwTgyVaNEdjEHgDw0/lrSMsplDgqIiIiIiKiuiM7OxsA0KxZM0RFRSEgIABWVlYICAhAVFQUfH19DdoREZmCOpP0jIqKwiuvvIJRo0Zh3759+OSTT+Dj4wOtVgsAOHz4MIYOHYqQkBDs3bsXo0aNwuTJk7Ft2zaJI68diTduQV2sgRk0uHVmv9ThmBRBEBDWshFaNLaBTgR2xWUi+1bp/Q8kIiIiIiIi5OfnA8BdN6C1sLAwaEdEZArqxPT2CxcuYNGiRfj+++/Rr18/ffkzzzyjf7548WJ06tQJa9asAQD06NEDly9fxsKFCzF8+PBaj7m2nU7NBQC4IheXNcaZ2l6XCYKAPq1dkF+swVV1Mb47nY4xHb1gYc5FtomIiIiIiO5FEMqnEp47dw7z58/HuHHj9NPbY2JicO7cOYN2RESmoE6M9Fy/fj18fHwMEp53KikpwYEDBzBixAiD8tGjR+P8+fO4cuVKLUQpnev5xUjPLYJMANxQeSc9Kmcml+Hpx9xgZ2EGdbEGP5+/BlGs2V3jiYiIiIiI6pugoCAAgJeXFy5fvozp06ejf//+mD59OhITE+Hl5WXQjojIFNSJpOfRo0fRtm1bLFmyBI0bN4ZCoUDXrl1x7NgxAMDly5dRVlYGf39/g+NatWoFAEhISLhr3yUlJVCr1QaPuqZilGfzxjZQQiNtMCbOSmGG/m3dIBOAyzdu4Wx63fv3JiIiIiIiqk1BQUFQqVRISUmBj48P/vOf/2D27Nn4z3/+A29vb6SkpMDBwYFJTyIyKXVievvVq1fx559/4syZM4iOjoaVlRWWLl2KPn364O+//0ZOTvnoRpVKZXCcg4MDgHsvprxs2TJEREQYLXZju1WiwcWrBQCAYE8HpF+TOKA6wMXOAl2aOePwpSz8+vcNuKks4GxT9do0REREREREDZ1cLseMGTMQHh6OU6dO4ejRo/o6pVIJQRDw+uuvQy7n8mFEZDrqxEhPnU6HgoICbNu2DcOHD0f//v3x/fffQxRFfPzxx4/U95w5c5CXl6d/pKam1lDUtSPhaj60oggXOyVc7S2kDqfOaOelQlNHK2h1IvbFX4VWx2nuREREREREdxMaGoqIiAj94KIKjo6OiIiIQGhoqESRERFVrU6M9HRwcICTkxMCAwP1ZY6OjggODkZ8fDxGjx4NAMjLyzM4rmIEqKOj4137ViqVd92BztSJoohzmeXTs9u420scTd0iCAJ6t3bBxqPJyCooxenUXLRv6nD/A4mIiIiIiBqo0NBQdO7cGd999x0yMjLg7u6OwYMHQ6FQSB0aEVEldWKkZ0BAwF3riouL0axZM5ibm1dau7Pi9b/X+qwvruWXIPtWKcxkAlq42EgdTp1jrTRDtxbOAICjiTeRV1QmcURERERERESm69ChQ5gwYQJWrVqFHTt2YNWqVZgwYQIOHTokdWhERJXUiaTnwIEDcfPmTZw+fVpfdvPmTZw8eRLt27eHUqlEjx49sG3bNoPjtmzZglatWsHb27t2A64l5zLKR3k2a2wDpRnXTnkYrd3s4KGyhEYn4sCF69zNnYiIiIiIqAqHDh1CeHg4fH19sWrVKuzZswerVq2Cr68vwsPDmfgkIpNTJ5KeQ4YMQYcOHTB8+HBs2bIF33//PQYOHAilUolp06YBABYsWIDY2FhMmzYNBw8eRHh4ODZt2lSnNym6F41Wh4vX8gGUJ+7o4QiCgJ7+jSEXBCTfLMSl6wVSh0RERERERGRStFotoqOjERISgiVLliAgIABWVlYICAjAkiVLEBISgtWrV0Or1UodKhGRXp1IespkMuzZswchISF46aWXMHr0aNjZ2eHQoUNwdXUFAHTr1g3bt2/H4cOH0bdvX2zatAmff/45RowYIXH0xpGYdQslGh1slGbwdLCUOpw6zcFagce9y9fzPHwpCxqdTuKIiIiIiIiITEdcXByuXr2KcePGQSYzTCPIZDKMGzcOmZmZiIuLkyhCIqLK6sRGRgDg7OyML7/88p5tBg0ahEGDBtVSRNKq2MCotZsdBEGQOJq6r31TB5zNyIO6WIO41Dy046ZGREREREREAIDs7GwAgI+PT5X1FeUV7YiITEGdGOlJhgpLNUjJLgQAtHKzlTia+sFcLkOIrxMA4I8r2Sgq47QMIiIiIiIiAHB0dAQAJCUlVVlfUV7RjojIFDDpWQddvnELogg0tlVCZaWQOpx6o5WbHZxtFCjR6PBHEv9CSUREREREBACBgYFwdXVFTEwMdP9aDkyn0yEmJgZubm4IDAyUKEIiospqJekZHx+PTz75BMuWLcMnn3yC+Pj42jhtvfX39fINjFo0tpE4kvpFJgjo1twZABCXlgt1UZnEEREREREREUlPLpdj2rRpiI2Nxfz58xEfH4/CwkLEx8dj/vz5iI2Nxcsvvwy5XC51qEREekZd07OkpATPPvssvvnmG4iiCKVSiZKSEgiCgOHDh+PLL7+EQsGRitVRWKpBWnYRAKCFC6e217SmTtbwdLBEak4Rjl/JRq9WLlKHREREREREJLnQ0FBEREQgOjoa06dP15e7ubkhIiICoaGhEkZHRFSZUZOec+fOxe7du7FmzRqMGjUKdnZ2UKvV2LJlC15//XXMnTsX7777rjFDqHcuX78FEeVT2+0tzaUOp17q5OuE1D/TcC5TjQ7ejrDjfSYiIiIiIkJoaCi6du2KuLg4ZGdnw9HREYGBgRzhSUQmyajT2zdv3oxly5ZhypQpsLOzAwDY2dlhypQpiIqKwldffWXM09dL+qntLpzabixNVJbwdLCETgSOX+HankRERPVRTk4OfvvtN2zatAk5OTkAgOLi4kpr1d3PpUuXMHXqVAQFBcHMzAxt2rR5oOO8vb0hCEKlR3FxcbWvhYioNsnlcgQHB6NXr14IDg5mwpOITJZRR3pmZ2fD39+/yjp/f39kZzOhVB2FpRqk5dye2t6YU9uNqZOPE1JzONqTiIiovhFFEfPmzcOHH36IwsJCCIKA48ePw8HBAcOGDUOnTp0QHh7+wP3Fx8dj9+7d6NSpE3Q6XbWSpsOHD8fMmTMNypRK5QMfT0RERER3Z9SRnv7+/vjyyy+rrNu4ceNdE6JUtUvXCzi1vZY0cbhjtGcyk/NERET1xYIFC/Dxxx9j5cqVuHjxIkRR1NcNGjQIO3furFZ/Tz/9NFJTU7Ft2za0a9euWse6uLigc+fOBg9BEKrVBxFRbdNqtTh16hT279+PU6dOQavVSh0SEVGVjDrSc8GCBRgxYgSuXLmCZ555Bi4uLrh+/Tq2bduG2NhYbN261Zinr3cSs24B4K7ttaVitOf5zHx09nGCtdKo/7sQERFRLdiwYQOWLl2Kl156qdIv6s2aNcPly5er1Z9MZtQxBEREJuXQoUOIjo7G1atX9WWurq6YNm0aNzIiIpNj1E9pw4YNw44dO1BYWIiZM2di3LhxmDFjBgoLC7Fjxw4MHTrUmKevV0o1Ov2u7b6NmPSsDe4qC7jaWUCrExGXlid1OERERFQDbt68iVatWlVZp9VqUVZWVmuxxMTEQKlUwsbGBv3798eZM2fu2b6kpARqtdrgQURUWw4dOoTw8HD4+PjgP//5D2bPno3//Oc/8PHxQXh4OA4dOiR1iEREBow+dG3QoEEYNGgQbt26hdzcXKhUKlhbWxv7tPVOcvYtaEURKktzOFhxanttEAQB7ZqqsOfMVcSl5eJxbwepQyIiIqJH5Ofnh59++gm9evWqVHfw4MEH3ojoUQ0aNAidOnWCl5cXEhMTERUVhW7duuHUqVPw9fWt8phly5YhIiKiVuIjIrqTVqtFdHQ0/Pz8kJSUhNjYWH2dq6sr/Pz8sHr1anTt2pUbGxGRyai1+brW1tb6ZGdpaSkUCkVtnbpeSLpRPrXdp5E113qqRc0a2cDe0hx5RWWIz1DDWeqAiIiI6JG8/vrrmDJlCszNzTF8+HAAQFpaGmJjY/Hhhx9iw4YNtRLHhx9+qH/+xBNPoE+fPvD398e7776L6OjoKo+ZM2cOZsyYoX+tVqvh6elp9FiJiOLi4nD16lVcu3YNnTp1QteuXfW/16enp+PYsWMQRRFxcXEIDg6WOlwiIgBGTnpqNBq8/fbbOHPmDLp3744XXngBw4YNw+7du+Hn54dvv/0WLVu2NGYI9YJOJyLpZnnS09eZo2Rrk0wQ0M5LhQMXbuBUSg56NZI6IiIiInoUEydORHZ2NhYtWoSlS5cCAIYMGQJra2ssWbIEI0eOlCQuNzc3dOvWDX/++edd2yiVSu7uTkSSyMrKAlA+qvOPP/6ATqfT18lkMri6uiIzM1PfjojIFBh1Tc9Zs2Zh4cKF+PvvvzFz5kyMHDkSiYmJeP/99yEIAt58801jnr7eyMwrRnGZDkozGdztLaUOp8Fp7WYHS3M51MUaZBRxlC0REVFdN2PGDGRkZGDv3r3YuHEj9uzZg7S0NINRlERE9I/c3FwAQGZmZpX1FeUV7YiITIFRR3p+8803iIqKwptvvomffvoJTz31FHbs2IFBgwbB3d0dL7/8sjFPX28kZhUAAHycrSGTMelW28zkMrRtYo8/rmTjcj7XpyEiIqoPbGxs0KdPH6nD0MvIyMDhw4fx7LPPSh0KEVElNjb/bKbboUMHTJgwAT4+PkhKSsIXX3yBY8eOVWpHRCQ1oyY9MzMzERoaCgDo3r07RFGEh4cHAMDDwwM3b9405unrjcQsTm2XWlsPe5xIzkZWiQzmjXykDoeIiIge0hdffHHfNhMmTHjg/goLC7Fnzx4AQHJyMtRqNbZt2wag/PNvo0aN0KtXLyQnJ+PSpUsAgK+++gq7du1C//794e7ujsTERCxbtgxyuRwzZ858iKsiIjKu8+fP65/LZIYTRu98ff78efTr16/W4iIiuhejJj11Oh3MzMpPUbGDGzfhqZ6cwlLkFpZBJgBeTlZSh9Ng2SjN0KyRDf6+XgDb9gOlDoeIiIge0sSJE/WfR0VRrFQvCEK1kp7Xr1/HiBEjDMoqXh84cABhYWHQarXQaDT6eh8fH2RkZOC1115Dbm4uVCoVevbsicjISPj48I+rRGR6KgYsNWnSBJcvX8b06dP1dS4uLnB3d0dGRgYHNhGRSTH67u1jx46FpeU/61COGjUKFhYWKCoqMvap64Urt0d5NlFZQmnGqdVSesxThb+vF8C6dXfkl+jufwARERGZnGeeeQbfffcdJk2ahMjISDRu3PiR+vP29q4yeXqngwcPGrzu3LkzDhw48EjnJSKqTVZW5QNw0tPToVAoDOpycnJQWlpq0I6IyBQYNek5YcIEg5Gd7du3N6jv1q2bMU9fLyRnFwIAmjpxarvU3O0tYG+uQx4ssD+pEN1DpI6IiIiIqmvr1q2IjY3FG2+8gebNm2P27NmYNWsWLCwspA6NiMhk9enTBz/99BMA6BOcFe58bUprJRMRGTXpuWHDBmN2X+9ptDqk5ZSPiPXm1HbJCYKAZrY6nMyW4YfLhQjXiZBzYykiIqI6JyQkBIcPH8a2bdswd+5crFmzBosXLzaY+k5ERP947LHH9M/NzMzQvXt3+Pn54eLFi/j111/1S3jc2Y6ISGqy+zd5eJGRkcjIyDDmKeq1tNwiaHUibJRmcLRW3P8AMjovKx20xQW4fkuL3y9lSR0OERERPYLhw4fj3LlzmD17NmbPno2goCDs27dP6rCIiEzOmTNn9M81Gg3279+P1atXY//+/QZrFt/ZjohIakYd6RkREYGnnnoK7u7uxjxNvZWcVT613dvJiqMOTIRcBtyKPwC79k9j8/EUhPo1kjokIiIiqoZJkyZVWd6tWzfs3LkTAwYMMPgFnoiIgNOnTwMo3wxuz549uH79ur7OxcUFTz31FP73v//h9OnTlZa1IyKSilGTnvdb1J3u7Up2+SZGXM/TtBT89SPs2j+Nn85dQ1ZBCZxtlFKHRERERA8oKSnprnVPPPFELUZCRFT3tG3bFs8++yzi4uKQnZ0NR0dHBAYG6pOiRESmxOi7t1+9ehUpKSl3rffy8jJ2CHVSXlEZcgvLIBMAT0dLqcOhO5TdSEJzR3Ncyi7DjpPpmBLqK3VIRERE9IC4azoRUfUFBQXhyy+/xIYNG/DBBx8gODhYX6fT6fT7eQQFBUkTIBFRFYye9Bw6dGiV5aIoQhAEaLVaY4dQJ125WT7K083eEkozucTR0L896WOFS9l5+Op4Cl54wofLDxARERERUb0VFBQElUqFM2fOYN68eRg/fjx8fHyQlJSEjRs34syZM3BwcGDSk4hMitGTnh9//DFat25t7NPUO8k3y9fzbMpd203SE14W+OJMARJv3MKJ5Bx08HaUOiQiIiJ6AJGRkfesFwQBCxYsqKVoiIjqBrlcjhkzZiA8PBwnT55EbGysvk6pVEIQBLz++uuQyzlgh4hMh9GTnu3bt0fHjh2NfZp6RasTkZbDpKcpszSXYWCgG74+kYav/khh0pOIiKiO+O9//2vwWq1Ww9raWv+LOpOeRERVCw0NRUREBKKjo3H16lV9uaOjI15++WWEhoZKGB0RUWVGT3pS9V3NK0aZVoSluRyNuEmOyRrd0Qtfn0jDnjOZCH86APaW5lKHRERERPeRk5Ojf67RaKBQKHDw4EG0a9dOwqiIiOqG0NBQdO7cGd999x0yMjLg7u6OwYMHQ6FQSB0aEVElRk16hoeHw8PDw5inqJdSsstHeXo6WnKtSBMW7KmCn4sNLl4rwPd/ZeDZzk2lDomIiIiqgZ+ziIiq59ChQ5VGen7zzTeYNm0aR3oSkcmRGbPz8PBwuLu7G/MU9VJF0tPLkVPbTZkgCBjVwQsAsPmPFImjISIiIiIiMp5Dhw4hPDwcvr6+WLVqFfbs2YNVq1bB19cX4eHhOHTokNQhEhEZMGrSc9KkSRg1alSVdaNHj8aLL75ozNPXSSVlWlxTFwNg0rMuGBbcBAq5DPEZapxNz5M6HCIiInoIHPFJRHRvWq0W0dHRCAkJwZIlSxAQEAArKysEBARgyZIlCAkJwerVq6HVaqUOlYhIz6hJz59++gnDhg2rsu6ZZ57Bvn37jHn6Oik1pwgiAAcrc9hacI1IU+dgrUDfNq4AgK842pOIiMjkDRo0SP8YMmQIAOC1117Tlw0ePFjaAImITFBcXByuXr2KcePGQSYzTCPIZDKMGzcOmZmZiIuLkyhCIqLKjJr0vHHjBho1alRlnZOTE65du2bM09dJ/6znyVGedcWYDp4AgO9PZ6CwVCNxNERERHQvarUa+fn5yM/PR0FBAbp37w6ZTKYvU6vVUodIRGRysrOzAQA+Pj5V1leUV7QjIjIFRt3IqEmTJjh27Bh69uxZqe7YsWNwc3Mz5unrpFSu51nndPZ1gpejFVKyC/HD2asY1o6bdxEREZmqgwcPSh0CEVGd4+joCABISkpCQEBApfqkpCSDdkREpsCoIz3HjBmDqKgofP311wblW7duxdKlSzF27Fhjnr7OUReVIbeoDIIAeDhYSh0OPSCZTMDw9uWJzm1/pkkcDRERERERUc0KDAyEq6srYmJioNPpDOp0Oh1iYmLg5uaGwMBAiSIkIqrMqEnPhQsXIiwsDKNHj4atrS38/Pxga2uL0aNHo3v37ggPDzfm6euciqntrnYWUJrJJY6GquOZ9h4QBODI5ZtIyymUOhwiIiK6h/j4eIwePRrNmjWDUqnEyZMnAQDz5s3D3r17JY6OiMj0yOVyTJs2DbGxsZg/fz7i4+NRWFiI+Ph4zJ8/H7GxsXj55Zchl/P3WCIyHUZNeioUCuzatQv79u3D9OnTERYWhv/7v//Djz/+iF27dkGhUBjz9HVO6u1kmacDp7bXNU1UlujSzAkAsP1kusTREBER0d389NNPCA4ORnJyMsaNG4eysjJ9nbm5OaKjoyWMjojIdIWGhiIiIgKJiYmYPn06+vfvj+nTpyMpKQkREREIDQ2VOkQiIgNGXdOzQu/evdG7d+/aOFWdJYoi0nKKAACejpzaXhcNb++B3y/dxLY/0/B/PZpDJhOkDomIiIj+Zc6cORg9ejS++OILaDQaLFmyRF8XHByMzz//XMLoiIhMW2hoKLp27Yq4uDhkZ2fD0dERgYGBHOFJRCapVpKeP/zwA44fP47U1FTMnz8fXl5eOHToEJo3bw53d/faCMHkZd8qRWGpFnKZAFd7C6nDoYfQN8AVNsp4pGQX4viVbHTydZI6JCIiIvqXs2fPYtmyZQAAQTD8A6VKpUJWVpYUYRER1RlyuRzBwcFSh0FEdF9GTXreuHEDQ4YMwdGjR+Hp6YnU1FRMnToVXl5eWLduHaytrbFq1SpjhlBnVIzydFdZwExm1FUHqAacP3++yvJO7ubYn6TBJz/+BfOOqgfuz9nZGV5eXjUUHREREd2No6MjMjIyqqy7ePEi3NzcajkiIiIiIjIGoyY9X3vtNdy4cQNnz55FixYtDNbwfPLJJw2mEzV0XM+zblBn3wAAjB8/vsp6ZZPWcB3/Nn6+mI0Nrw6AWFb8QP1aWlkh4fx5Jj6JiIiMbMiQIQgPD0fnzp3RvHlzAOUjPq9evYp3330XzzzzjMQREhGZNq1Wy+ntRFQnGDXpuXv3bnz22Wdo1aoVtFqtQZ2npyfS0tKMefo6Q3fnep5Mepq0ogI1AGDAS/PQMrB9pXpRBPZlirgFSwxbshlNbXT37fNaymXErHgDWVlZTHoSEREZ2bJly3D8+HEEBgaibdu2AIBJkyYhMTERLVu2xKJFi6QNkIjIhB06dAjR0dG4evWqvszV1RXTpk3jRkZEZHKMmvTUaDSwtrausi4nJ4e7t9+WlV+CEo0OCrkMjW2VUodDD8DJvSk8WgRUWRdono3YxJu4KtqiawuPWo6MiIiI7sXe3h5HjhzBxo0b8dNPP8HR0RGOjo6YPn06JkyYwM+nRER3cejQIYSHhyMkJAQLFiyAj48PkpKSEBMTg/DwcO7gTkQmx6hJz06dOmHdunXo379/pbrNmzeja9euxjx9nZF6e5RnEwdL7vhdD/i72SI28SbScoqgLiqDnaW51CERERHRHczNzfH888/j+eeflzoUIqI6QavVIjo6GiEhIViyZAlkt/ehCAgIwJIlSzB//nysXr0aXbt25VR3IjIZRt0xZ8mSJdi1axdCQ0OxatUqCIKAb7/9FiNGjMD333+PiIiIh+q3oKAAHh4eEAQBJ06cMKhbu3Yt/Pz8YGFhgcceewy7du2qiUsxqn/W87SUOBKqCXYW5vB0LP+3PJ+pljgaIiIiulN2dvZ9H0REZCguLg5Xr17FuHHjIIoiTp06hf379+PUqVMQRRHjxo1DZmYm4uLipA6ViEjPqCM9Q0JCcODAAbz11luYOXMmRFFEVFQUQkJCsH//frRr1+6h+l28eDE0Gk2l8s2bN2PKlCmYN28eevbsiS1btmDo0KH47bff0Llz50e9HKPQiUBGbvlITw+u51lvtHazQ2p2Ec5lqtHRxxGCwBG8REREpsDZ2fm+P5f/vRY9EVFDV/EHoYyMDCxevLjSmp6TJ082aEdEZAqMmvQEyhOfv/76K4qKipCTkwOVSgUrq4dP7iUkJGDVqlVYuXIlpk6dalAXHh6O0aNHY/HixQCAHj16IC4uDpGRkdizZ88jXYexZJcKKNOKsDSXw9mGa0jVF80a2UAhvwF1sQbpuUVMaBMREZmQefPmoVmzZlKHQURUZzg6OgIAoqKi0KVLl0prekZFRRm0IyIyBUZPelawtLSEpeWjT99+5ZVXMHXqVLRs2dKgPDExERcvXsSKFSsMykePHo033ngDJSUlUCpNb5OgG8XlIw08HCw5GrAeMZfL0MLFBvEZapzLVDPpSUREZEIGDhyIjh07Sh0GEVGdERAQALlcDjs7O0RGRsLMzExfHhkZiREjRkCtViMgoOrNXomIpGDUpOerr756z3pBEPDBBx88cH/btm3DmTNn8M033+DkyZMGdQkJCQAAf39/g/JWrVqhtLQUSUlJleoAoKSkBCUlJfrXanXtrsF4o7h8WVUPrudZ77R2s0N8hhqXrhcgzE8HhZlRl9AlIiKiB8Q/NBMRVU98fDy0Wi1yc3OxcOFCjBs3zmCkZ25uLkRRRHx8PIKDg6UOl4gIgJGTnjt37jR4nZKSAldXVygU5dO4q5P0LCwsxIwZM7B06VLY2dlVqs/JyQEAqFQqg3IHBwcAd19bZNmyZQ+9odKjEswUuFlS/qHb05EjAesbN3sL2FuaI6+oDJduFKC1W+XvWyIiIqp9Y8eOha2tLZRKJZycnODr64uuXbti8ODBsLCwkDo8IiKTU/H79Ny5c7F27VpMnz5dX+fm5oa5c+ciKiqKa3oSkUkxatIzKSlJ/1yj0UChUGDnzp0PtYHRkiVL4OLigueff74mQ8ScOXMwY8YM/Wu1Wg1PT88aPcfdKJu0gg4CbJRmUFma18o5qfYIgoDWbnaITbyJ8xlqJj2JiIhMwHPPPQcAKCsrQ1FREbKzs/Hdd9/h448/hq+vL3799Vc0adJE4iiJiExLxVqd7u7uiImJQVxcHLKzs+Ho6IjAwED9zEuu6UlEpqTW1vR8lGlEycnJWLlyJXbs2IG8vDwAQEFBgf5rQUGBfkRnXl4eXF1d9cdWjAC925uvUqmUbK1PC69AAFzPsz5r5WaL2MSbSMstQl5RGeyZ3CYiIpLU+vXrqyyPj4/H0KFDMWfOHHzxxRe1HBURkWkLDAyEq6srYmJisGTJEoMp7DqdDjExMXBzc0NgYKCEURIRGaq1pGd6ejoEQXioKUNJSUkoLS3FgAEDKtX16NEDnTp1wqZNmwCUr+155yZHCQkJUCgU8PX1ffjgjcSi6WMAAE9uclNv2VqYw8vRCinZhTifqUZnXyepQyIiIqIqBAQEICIiAkuXLpU6FCIikyOXyzFt2jSEh4dj7ty5aNKkiX6z4PT0dBw7dgwRERGQy+VSh0pEpGfUpOd7770HALh16xa+/vprNG7cGH5+ftXuJygoCAcOHDAoO336NF5//XWsWbMGHTp0gK+vL/z8/LB161YMHjxY327Lli3o1auXfh1RU1FYpoPCrQUAwMORmxjVZ63cbPVJz04+jhzVS0REZKLGjBmDMWPGSB0GEZFJCg0NRZcuXfD7779XquvatStCQ0MliIqI6O6MmvScNWsWAMDS0hJt2rTB9u3bYWZW/VOqVCqEhYVVWde+fXv9GqGLFi3CuHHj0KxZM/To0QNbtmzBsWPHcOjQoYe+BmM5d6MUgkwOazMRdhac8lyfNWtkA4X8BtTFGqTnFsGDI3uJiIgkk5KSct82Xl5etRAJEVHdsmbNGvz++++QyWTQ6XT6cplMht9//x1r1qzB1KlTJYyQiMiQUZOed74R1oYxY8agsLAQy5cvx/Lly9GyZUvs2LEDISEhtRrHgzhzvRQA0Niidu8R1T5zuQx+LjY4m6HGuUw1k55EREQS8vb2vuusC1EUIQgCtFptLUdFRGTaSktL8fXXXwMAOnXqhPHjx8PHxwdJSUnYuHEjYmNj8fXXX2PSpEkmN8uSiBquWlvTs6aFhYVBFMVK5ZMnT8bkyZMliKh64m+UAAAaKStfA9U/rdzscDZDjUvXCxDmp4PCTCZ1SERERA3W8uXLH2rJJSKihmrHjh3Q6XRo1qwZoqKiIJOV/z4TEBCAqKgovPDCC0hMTMSOHTswatQoiaMlIipn1KRnZGTkfdssXLjQmCGYrMVhTnhy7MtweW2u1KFQLXCzt4DK0hy5RWW4dL0Ard3tpA6JiIiowerevTs6duwodRhERHXGmTNnAAAvvPCCPuFZQSaTYfLkyZg3bx7OnDnDpCcRmQyjJj0XLVoEMzMzeHh4VDkqUxCEBpv0tDSXoTjxBBTc3K5BEAQBrdztEHv5Js5lqpn0JCIiIiKiOsPSsnzz3czMzCrrr169atCOiMgUGHWO7cyZMyGXy+Hn54edO3ciKSnJ4JGYmGjM0xOZlFautgCA9Nwi5BWVSRwNERERERHRg+nTpw8AYP369dBoNAZ1Go0GGzZsMGhHRGQKjDrS85133sH//d//Ye7cuWjXrh0mTJiAJUuWwNXV1ZinJTJJthbm8HK0Qkp2Ic5nqtHZ10nqkIiIiBqkgwcPIi0t7a71w4YNq8VoiIhMX7t27WBtbY38/HwMHz4ckydPRkhICGJjY7F27Vrk5+fD2toa7dq1kzpUIiI9o29k1LRpU8TExOC1117DrFmz0Lx5c8ycOROzZ8+GtbW1sU9PZFJau9npk56dfBzvunssERERGc9bb7111zru3k5EVJlcLsebb76JhQsXIjc3FytXrqzU5s0334RczvXbiMh01NoW0h06dMCvv/6KTZs24euvv0bz5s3xySef1NbpiUxCs0bWUMhlUBdrkJZTJHU4REREDc6/l1vi8ktERA8mNDQUkZGRcHFxMSh3dXVFZGQkQkNDJYqMiKhqRh3p2bNnzyrLnZ2d8ffff2PatGl46aWXjBkCkUkxk8vg52KDsxlqnM9Uw9PRSuqQiIiIGpSmTZtKHQIRUZ0VGhqKrl27Ii4uDtnZ2XB0dERgYCBHeBKRSTJq0vNeHyqbN29uzFMTmazW7nY4m6HG39cLENZSJ3U4REREDdIPP/yA48ePIzU1FfPnz4eXlxcOHTqE5s2bw93dXerwiIhMllwuR3BwsNRhEBHdl1GTnuvXrzdm90R1kqudBVRW5sgtLMPf1/NhL3VAREREDciNGzcwZMgQHD16FJ6enkhNTcXUqVPh5eWFdevWwdraGqtWrZI6TKJ6qbi4GCkpKVKHQURV8PLygoWFhdRhENUoo29kRESGBEFAazc7HLl8E+cz89HZTuqIiIiIGo7XXnsNN27cwNmzZ9GiRQsoFAp93ZNPPoklS5ZIGB1R/ZaSkoIXX3xR6jCIqAqffvop/Pz8pA6DqEYZNek5aNCge9YLgoDvvvvOmCEQmSR/V1vEXr6J9NwiFFhKHQ0REVHDsXv3bnz22Wdo1apVpV3aPT09kZaWVq3+Ll26hHfffRdHjx7F2bNn4e/vj7Nnz973OFEUsWLFCkRHR+PGjRsICgrCf//7X3Tu3Lla5yeqS7y8vPDpp59KHQbVgOTkZERFRWHevHlcK7me8PLykjoEohpn1KTnrl27EBwcDDs7DmUjupOthTm8HK2QnF2IlFtc9JuIiKi2aDQaWFtbV1mXk5NjMPLzQcTHx2P37t3o1KkTdDoddLoHW697xYoVCA8Px/LlyxEYGIhVq1ahT58+OH36NHx9fasVA1FdYWFhwZFk9UzTpk35b0pEJsvo09tXr16Njh07Gvs0RHVOKzc7JGcXIvmWDIAgdThEREQNQqdOnbBu3Tr079+/Ut3mzZvRtWvXavX39NNPY/DgwQCAiRMn4sSJE/c9pri4GMuWLcPMmTPx+uuvAwCeeOIJ+Pn54d1330V0dHS1YiAiIiKiyoye9BQEJnOIqtKskTUUZjIUanSw8GordThEREQNwpIlS9CjRw+EhoZi+PDhEAQB3377LZYtW4bdu3fj8OHD1epPJpNVO4YjR45ArVZj5MiR+jKFQoFhw4Zh+/bt1e6PiIiIiCozetJz06ZNiI2NhVKphJOTE3x9fdG2bVuYm5sb+9REJs1MLoOfiw3Opqth3fZJqcMhIiJqEEJCQnDgwAG89dZbmDlzJkRRRFRUFEJCQrB//360a9fO6DEkJCQAAPz9/Q3KW7VqhZSUFBQVFcHSsvKi3yUlJSgpKdG/VqvVxg2UiIiIqA4zetLzgw8+MHgtCAJsbGwwffp0LF261NinJzJprd3scDZdDauWXVBY9mBrgBEREdGjCQkJwa+//oqioiLk5ORApVLBysqq1s6fk5MDpVIJCwsLg3IHBweIooicnJwqk57Lli1DREREbYVJREREVKdVfz5ONVQs5l5aWoq8vDwkJSXh559/xosvvoi3334b7733njFPT2TyXO0sYGMmQmZugdjUYqnDISIiqvciIyORkZEBALC0tIS7u3utJjwfxZw5c5CXl6d/pKamSh0SERERkcky+khPADAzM4OtrS1sbW3RtGlT9OjRA0qlEp9//jlmzJhRGyEQmSRBEOBtrcXZPDMcuFKEN6QOiIiIqJ6LiIjAU089BXd3d8licHBwQElJCYqLiw1Ge+bk5EAQBDg4OFR5nFKphFKprK0wiYiIiOo0o470vJcZM2ZUmvpO1BB5Wesg6rQ4l1WKS9cLpA6HiIioXhNFUeoQ9Gt5XrhwwaA8ISEBXl5eVU5tJyIiIqLqqZWRnqIo4uLFi8jOzoajoyP8/Pzg6OiI3r1718bpiUyapRlQdPk4rFp0RsyxZIQ/HSB1SERERPXa1atXkZKSctd6Ly8vo56/S5cusLOzw9atW/HYY48BAMrKyrB9+3b079/fqOcmIiIiaiiMnvSMjo5GZGQkbty4oS9r3LgxFi5ciJdfftnYpyeqE/JP7YFVi87Y9mca3ujbElaKWvl7BBERUYM0dOjQKstFUYQgCNBqtQ/cV2FhIfbs2QMASE5OhlqtxrZt2wAA3bt3R6NGjdCrVy8kJyfj0qVLAAALCwvMmTMHixYtQqNGjdC2bVtER0fj5s2bmDVr1iNeHREREREBRk56fvrpp/i///s/jBkzBqNGjYKLiwuuXbuGLVu24P/+7/9gbm6OF154wZghENUJxUmn4Gojx9UCDb4/nYHRHY07woSIiKgh+/jjj9G6desa6ev69esYMWKEQVnF6wMHDiAsLAxarRYajcagzZtvvglRFPHuu+/ixo0bCAoKwr59++Dr61sjcRERERE1dEZNev73v//Fq6++ivfff9+gfNCgQWjUqBHeffddJj2JAAAi+jazwv/+yscXsckY1cETgiBIHRQREVG91L59e3Ts2LFG+vL29r7vOqEHDx6sVCYIAubMmYM5c+bUSBxEREREZMioGxklJSVh4MCBVdYNGDAAV65cMebpieqUnt5WUJrJcC5TjVOpuVKHQ0RERERERERUZxk16enm5obY2Ngq644ePQo3Nzdjnp6oTrFVyvD0Y+4AgC+OXJE2GCIionqqcePG8PT0lDoMIiIiIjIyoyY9J0+ejMWLF2P+/Pk4ffo0MjMz8ddff2H+/PlYsmQJp7YT/ctzId4AgN1nMnFNXSxtMERERPVQXl4emjdvjgkTJuDXX3+VOhwiIiIiMhKjruk5b9485OTk4J133sGyZcv+OamZGV555RXMmzfPmKcnqnPaetijg7cDjl/JwZexyZjVt6XUIREREdUrmZmZiImJwfr169GjRw/4+vpi0qRJeO6559CkSROpwyMiIiKiGlLjIz1LS0v1zwVBwMqVK5GRkYGdO3fiiy++wK5du5CRkYF3330X8fHxNX16ojpvcjcfAEDMsWQUl2kljoaIiKh+UalUmD59Ok6cOIHTp09j4MCBeP/99+Ht7Y0BAwbgm2++QVlZmdRhEhEREdEjqvGkZ58+fZCfn29Q5uTkhP79+2PcuHHo168frK2tMXfuXLRr166mT09U5/Vu7QoPB0vkFJZhx6l0qcMhIiKqtwIDA/H+++/j9OnT6Nq1K/bu3YsRI0agSZMmCA8PR1FRkdQhEhEREdFDqvGk5+nTpxEaGopr165VWf/DDz8gICAAH3zwASIjI2v69ER1nlwmYGIXbwDAusNJEEVR2oCIiIjqIVEUsXfvXgwfPhy+vr5ISEjAG2+8gSNHjmDq1Kn46KOPMH78eKnDJCIiIqKHVONJz19//RXXrl1Dly5dcPnyZX351atXMWrUKPTv3x8tW7ZEfHw83nzzzZo+PVG9MLKDJ6wVcvx9vQC/XrwhdThERET1xuXLlzFv3jx4eXlh4MCBKCgoQExMDNLS0rBixQp07twZkZGR2LBhA/bu3St1uERERET0kGo86fnYY4/hyJEjkMvl6Nq1K44fP45Vq1bB398fv/32GzZv3ow9e/bA29u7pk9NVG/YWZhjVAcvAMDqg5fv05qIiIgeVIsWLfDFF1/g+eefR2JiIn744Qc888wzMDMz3N/T398fnTp1kihKIiIiInpURtm93dvbG0eOHEG/fv3QuXNnyGQyTJkyBcuXL4ednZ0xTklU70wJ9cGXR6/gWFI2/kzOQfumDlKHREREVOd9//336N+/P2Sye//t38/PDwcOHKilqIiIiIioptX4SM8Kzs7OOHjwIJ588kkIgoCuXbsy4UlUDW72lhga3AQAR3sSERHVlIEDB9434UlEREREdZ9RP/FZW1tj9+7dGDlyJJ577jm89957xjwdUb3zUvdmEATg5/PXcOFqvtThEBERERERERHVCTWe9LS1tYWdnZ3+4ejoiO+++w46nQ5vvPGGQZ29vX1Nn56oXmnWyAZPBbgCANb8ytGeREREREREREQPosbX9Jw5cyYEQajpbokarGlhzbH37FV8/1cGXu3VAj7O1lKHRERERERERERk0mo86blo0aKa7pKoQWvrYY9e/o2xP+E6Pvj5It4fHSx1SEREREREREREJo2ruBPVAa/39gMAfPdXBv6+xrU9iYiIiIiIiIjuhUlPojqgTRN79A1wgSgC7//8t9ThEBERERERERGZNCY9ieqI13v7QRCA3WcycS5DLXU4REREREREREQmi0lPojrC39UOA9q6AQBW/JAgcTRERERERERERKaLSU+iOmRWn5Ywlwv49eINHLp4Q+pwiIiIiIiIiIhMEpOeRHWIt7M1JoR4AwCidp+HVidKGxARERERERERkQmqE0nPrVu3YvDgwfDw8IC1tTWCgoKwbt06iKJhwmft2rXw8/ODhYUFHnvsMezatUuiiImM59WeLaCyMseFa/n4+kSq1OEQEREREREREZmcOpH0fO+992BlZYWVK1di586d6NevH6ZMmYLIyEh9m82bN2PKlCkYNWoU9u7di5CQEAwdOhRHjx6VMHKimmdvZY5Xe7YAAKz88QLyi8skjoiIiIiIiIiIyLSYSR3Ag9i5cyecnZ31r3v27ImbN2/ivffew4IFCyCTyRAeHo7Ro0dj8eLFAIAePXogLi4OkZGR2LNnj1ShExnF+M5NsfFoMhKzbmHljxexaFCA1CEREREREREREZmMOjHS886EZ4Xg4GCo1WrcunULiYmJuHjxIkaOHGnQZvTo0di/fz9KSkpqK1SiWqEwkyFycBsAwBexV3AmLU/iiIiIiIiIiIiITEedSHpW5fDhw2jSpAlsbW2RkJAAAPD39zdo06pVK5SWliIpKemu/ZSUlECtVhs8iOqCbi2cMTjIHToRmLvjDDc1IiIiIiIiIiK6rU4mPQ8fPozNmzdj1qxZAICcnBwAgEqlMmjn4OAAAMjOzr5rX8uWLYO9vb3+4enpaZygiYxg/oDWsLMww5n0PPzvyBWpwyEiIiIiIiIiMgl1LumZlpaGUaNGoUePHnj11Vcfub85c+YgLy9P/0hN5W7YVHc0slXizX7lI5zf2XcBSVm3JI6IiIiIiIiIiEh6dWIjowq5ubno168fnJyc8M0330AmK8/ZVozozMvLg6urq759xQhQR0fHu/apVCqhVCqNGDWRcY3p4IXdcZk4cvkmXt9yGtumhsBMXuf+nkFERERUpWvXriEvj+uXE5mS5ORkg69EZBrs7e3h4uIidRgmo84kPYuKijBw4EDk5eUhNjYW9vb2+rqKtTwTEhLQsmVLfXlCQgIUCgV8fX1rPV6i2iKTCXhnxGN46v1DOJ2ai+iDl/FqrxZSh0VERET0yK5du4bxz05AWSk3JiUyRVFRUVKHQER3MFcosfHLL5j4vK1OJD01Gg1GjhyJ8+fP47fffkOTJk0M6n19feHn54etW7di8ODB+vItW7agV69eUCgUtR0yUa1qorLE4sFt8NqW0/hg/98I9WuEIE+V1GERERERPZK8vDyUlZagyLc7dBb29z+AiIiogZIV5wGJvyIvL49Jz9vqRNJz2rRp2LVrF1auXAm1Wo2jR4/q64KDg6FUKrFo0SKMGzcOzZo1Q48ePbBlyxYcO3YMhw4dkjByotozOMgdP52/ht1xmZgecxI7X+kGR2sm/ImIiKju01nYQ2ftLHUYREREVIfUiaTnjz/+CACYOXNmpbqkpCR4e3tjzJgxKCwsxPLly7F8+XK0bNkSO3bsQEhISG2HSyQJQRCwbFhbxKfn4crNQrz61Sn8b1JHyGWC1KEREREREREREdWqOpH0vHLlygO1mzx5MiZPnmzcYIiM5Pz58zXSz38et8JbPxfh8KUshG87jiUjO9ZIv0REREREREREdUWdSHoS1Wfq7BsAgPHjx9dYn1atQtFo0GxsPHkDXqq/8GKfx2qsbyIiIiIiIiIiU8ekJ5HEigrUAIABL81Dy8D2Ndbv0ZQspMMZKw6kwd/bHaF+jWqsbyIiIiIiIiIiU8akJ5GJcHJvCo8WATXWXycxHl/uOwjr1mF4eeOf2PJSCNo04a6nRERERERERFT/yaQOgIiMQxCArD3vo21jBW6VavHs2mOIz8iTOiwiIiIiIiIiIqNj0pOoPtNqMLuLAx7zVCGnsAzjPj+Gs+lMfBIRERERERFR/cakJ1E9Z62Q4cvJHRHkqULu7cTnn8k5UodFRERERERERGQ0THoSNQB2Fub4cnJHtPNSIa+oDGM+O4rdcZlSh0VEREREREREZBRMehI1ELYW5tj4Qic82aoxSjU6TN90EqsOXIIoilKHRkRERERERERUo7h7O1EDYqUwwyfPPo7Fu85hw5EreGffBZxOzcW7wx+DvZW51OERERERVUlWlCt1CERERCaNPysrY9KTqIGRywQsGhSA5o1tELnzHH46dw0DPvoNH44JRjsvB6nDIyIiIqrEMumQ1CEQERFRHcOkJ1EDNb5zUzzmocK0TX8iNbsIw1cfwZQnfPF6bz9YmMulDo+IiIhIr8gnFDpLldRhEBERmSxZUS7/SPgvTHoSNWBtPeyx65UnEPF9PLafSscnhxLx0/lriBzUBt1aOEsdHhEREREAQGepgs6an02IiIjowXEjI6IGzt7SHO+NCsJnEx5HI1slEm/cwvi1x/Dyxj+Rml0odXhERERERERERNXGkZ5EBADo3doFHb0d8d+fL+KL2CvYe/Yqfj5/DaM7eGF6j+ZwtbfQt01JSUFWVlaNx+Ds7AwvL68a75eIiIiIiIiIGhYmPYlIz97KHIsGBWBUB08s3nUORy7fxJdHk7HlRCrGdfLCy2HNUJxzHf6tWqGosOZHgVpaWSHh/HkmPomIiIiIiIjokTDpSUSVtHKzw6YpnXHkchbe+/EiTiTnYP3vV/DVHyno42OJUrklxr0ZARevZjV2zmsplxGz4g1kZWUx6UlERHVGQkICXnnlFRw5cgS2traYMGEClixZAoVCcc/jvL29kZycXKm8qKgIFhYWVRxBRERERNXBpCcR3VWXZs4ImeqE3/7Owns/XcTp1Fx8f/EWmry0FslWAjxdvNHYjr+YERFRw5STk4OePXuiRYsW2L59O9LT0zFjxgwUFhbi448/vu/xw4cPx8yZMw3KlEqlscIlIiIialCY9CSiexIEAaF+jfBEC2ccvHAD7+7+C/E3gNRC4KvjqfBQWSLYSwUfZ2sIgiB1uERERLVmzZo1UKvV2LFjBxwdHQEAGo0G06ZNw9y5c+Hu7n7P411cXNC5c+faCJWIiIioweHu7UT0QARBQA//xljcwwmZG/4DTystZAKQlluEnXGZ+F9sMk6n5qJUo5M6VCIiolqxd+9ePPnkk/qEJwCMHDkSOp0OP/74o4SRERERERGTnkRUbaXXLqOjsxYTu3ijvZcDlGYy5BWV4deLN7D2cBJ+vXgDeUVlUodJRERkVAkJCfD39zcoU6lUcHNzQ0JCwn2Pj4mJgVKphI2NDfr3748zZ87cs31JSQnUarXBg4iIiIiqxuntRPTQbC3M0a2FMzr6OCLhqhqnU3ORU1iG06m5OJ2aC19nawR5quDhYMmp70REVO/k5ORApVJVKndwcEB2dvY9jx00aBA6deoELy8vJCYmIioqCt26dcOpU6fg6+tb5THLli1DRERETYROREREVO8x6UlEj0xhJkOghwptm9gjObsQp1NzkXyzEIlZt5CYdQtONgoEeajg72oLMzkHmBMREX344Yf650888QT69OkDf39/vPvuu4iOjq7ymDlz5mDGjBn612q1Gp6enkaPlYiIiKguYtKTqJ47f/58rfUnCAK8nazh7WSN7Ful+Cs1F+cy1bhZUIr9Cdfx++UstG1ij8AmKthY8O2HiIjqNgcHB+Tl5VUqz8nJMVjn80G4ubmhW7du+PPPP+/aRqlUcnd3IiIiogfErANRPaXOvgEAGD9+vFH6LygouGe9o7UCPfwbo0szJ8RnqHE6LRf5xRocv5KDP5Nz0LyxDYI8VXCztzRKfERERMbm7+9fae3OvLw8ZGZmVlrrk4iIiIhqF5OeRPVUUUH55gYDXpqHloHta6zf83/8ir3/+wDFxcUP1F5pLke7pg4I8lQhMesWTqfmIj23CBevFeDitQK42CkR7OkAS7HGQiQiIqoV/fr1w9KlS5Gbm6tf23Pr1q2QyWTo06dPtfrKyMjA4cOH8eyzzxoh0rpPVlx5RC0RERH9gz8rK2PSk6iec3JvCo8WATXW37WUyw91nEwmoHljGzRvbIPr+cU4nZqLi1cLcE1dgh/ir8JSbg67jkNxq1RXY7ESEREZ09SpU/HRRx9hyJAhmDt3LtLT0/HGG29g6tSpcHd317fr1asXkpOTcenSJQDAV199hV27dqF///5wd3dHYmIili1bBrlcjpkzZ0p1OSbJ3t4e5golkPir1KEQERGZPHOFEvb29lKHYTKY9CSiWtfY1gJ9WruiW3MNzqTlIS49D4WlWjj0mIwpu65j7I1zeL6rNzwdraQOlYiI6K4cHBywf/9+vPLKKxgyZAhsbW3xwgsvICoqyqCdVquFRqPRv/bx8UFGRgZee+01/SjRnj17IjIyEj4+PrV9GSbNxcUFG7/8osq1U4lIOsnJyYiKisK8efPQtGlTqcMhotvs7e3h4uIidRgmg0lPIpKMlcIMnXyd0L6pA47GXUDshXSgUVOs+z0JG44koV9bN7zQzQfBXg5Sh0pERFSlVq1a4eeff75nm4MHDxq87ty5Mw4cOGDEqOoXFxcX/gJHZKKaNm0KPz8/qcMgIqqSTOoAiIjM5DJ42+iQuW465j/hgCdaOEMnArvjMjE0+giGrz6CH85ehVbHhT+JiIiIiIiI6P440pOITEo7Nwu8MKAdzmeq8flvSfj+r3ScSM7BieQ/0dTJCpO6+mDE4x6wUvDti4iIiIiIiIiqxpGeRGSSWrnZYeXIx/D7mz0xvUcz2FuaI/lmIcK/j0fIsl/w9g8JuKZ+sB3kiYiIiIiIiKhhYdKTiExaYzsLvNHXH7FzeiJycACaOlkhr6gM0Qcvo9uKXzDj69OIz+DmBkRERERERET0D84PJaI6wUphhgkh3hjXqSl+Pn8Na39Lwh9XsrH9ZDq2n0zHY54qjO3oiacfc+fUdyIiIiIiIqIGjpkBIqpT5DIBfQNc0TfAFadTc7H2cBJ+OJuJv1Jz8VdqLhbvOo8hwe4Y3cELbZrYSx0uPaSUlBRkZWXVeL/Ozs7w8vKq8X6JiIiIiIjItDDpSUR1VpCnCh+NCUZWQWts+zMNX/2RguSbhdh4NAUbj6agpYstBge7Y3BQEzRRWUodLj2glJQU+LdqhaLCwhrv29LKCgnnzzPxSUREREREVM8x6UlEdZ6zjRJTuzfDi0/44mjiTcT8kYKf4q/hwrV8vP3DBbz9wwV09HbE4GB39Gntika2SqlDpnvIyspCUWEhxr35Dly8mtVYv9dSLiNmxRvIyspi0pOIiIiIiKieY9KTiEzK+fPnH+l4CwCT/YFRvo0Qm1aM35KLEH+jFH9cycYfV7Ix/9uzCPZUoXdrV/Ru3RjNGtlAEISaCZ5qlItXM3i0CJA6DCIiIiIiIqqDmPQkIpOgzr4BABg/fnyN923dyAMLPvsWv6cWIS4tDydTcnEyJRcrfkiAt5MVwlo2RpdmTujk6wR7S/MaPz8RERERAcXFxUhJSZE6DKoBycnJBl+p7vPy8oKFhYXUYRDVKCY9icgkFBWoAQADXpqHloHta6zfiinNvT0FvDm4GzLzirD//HX8dO4aYi/fxJWbhdhw5Ao2HLkCmQC0aWKPkGZO6OzjhCBPFRysFTUWCxEREVFDlpKSghdffFHqMKgGRUVFSR0C1ZBPP/0Ufn5+UodBVKOY9CQik+Lk3tQoU5rvnDbfWgG0DjLDiwGNcPpaCeKuleLs9RKk52sRl5aHuLQ8fPJrIgDAzUYOPycFWjiao4WjObzszaE0E7gLeA0TRRElGh0KSjTILtJCbuOEQg2QX1wGABAEAeZyAWYyGeSyhrEcgbF2sC8pKYFSWfPr2vL/CSIiuh8vLy98+umnUodBRFXg5ziqj5j0JKJ6rTrT5uU2TrDwagsL78egdG8FcycPZBZokVlQhF+TiwAAok4LTU4GtNlpmD5uCDr7e8K3kTU8HaygMJMZ9VrqElEUkVdUhozcYmTkFuGquhhZBSW4WVCKm7dKkFVQipsFJbhVosWtEg1ulWqgE/853mP6/7A3A0DGlUp9ywTATC6DQi6DhbkMlgo5LM1vPxRyWCvMYK00g7VCDmulGSwVcsjq2LqtD72DvSCDYK6EIDcHBBkgAAIE4Pb1i1pN+UNTAui0NRqzpZUVEs6f5wdmIiK6KwsLC44kIyKiWsOkJxHVa48ybb5UW4rsUqH8USJDbqmAEshh7uQJcydPrP3jGtb+cQ0AIJcJaKKyhI+zNXycreHtZAXv289d7S2gNJPX+LVJqVSjw9W8YqTlFuoTmxm5RUjPLUJmXvnrwtKHS6rJBECr0UAml0MmlCeSdaKIipyoTiw/f6lGh4KS+/cnCICVQg6FaIZGwxZgzYk8tM6+CBc7CzS2VZZ/tVPCyVppEqNIi0q1SEi5Bo2NCwa8MgvWzu4o1Qoo1QGluvKvJVoBZTqgRCdAowM0IqAVARHViV+EXADMBMBcBpjLRCju+GohF2EhN/yqlJX/+/xbxTISWVlZTHoSEREREZFJYNKTiBqEh50273vHc1EUUViqRcKFi9j59RfoMfRZ5MIKmflalGhFpGQXIiW7EL9evFGpH3ulDM5WcjhZyuBkJYeTpRxOVnI4W8pgpyx/2ChkcGncSPKkUalGh+xbpcgqKMHVvGKk35HQrHh+Pb8Eonj/vuyUMjhbyeBkKYfKQg57pQz2FrLyr0oZrMxlsDATYGkuwMJMgFIu4OKFBIwfPx4zVm3X/5uJogitKEKjFVGm1UGjFVGi1aG4TIuiUi2K7vhaWFo+erSgRIOiUi1EEeUjSiGDVYtO+DGxED8m/l0pVpkANLJVorGtBVzslGh0+2tjWwvYWZrBWmGmH0lqpZRDIZdBEACZINx+AOLt+1ei0aFEo9U/zy/WQF1UBnVxGdRFmttfy1/nFZUht7AMOYWlyC0sQ4lGBwBwf/4jnAWAR5zhLuj/g3/9mwnQ3k6WlujuaHSfvixvj6C1VZrBxqL8a6mTDEqPAFy/pUGZVgdzecMc9WysJQm4dAARERERUfXVu6RnQkICXnnlFRw5cgS2traYMGEClixZAoWCm5EQ0aMRBKF8unTRdaj/2IHv/tihr5PbOMLMoQnMHd1h5uAOc4fyr2YqV8jMlcgr0SGvRIfLOXfvXxR1EIsvwtvtIlxUVnC0VsDBSgErhRmslXL9V0vz8qSTlUIOC3M55LLypJtcJkAuCBAEQKsTodGJ0Gh10OpElOlEFJVqUFCiRWFpeULwVokGuYVl+innNwvKE53qYs0D3Q+FXEBhVjrK8q5Bq74Bze1HxXNtfhZETelD3++CggKDe28mCDCTARbmDz5qVqcTUVhWngRNTkrEro1r8PKMOZDbOOC6ugTX8otxXV2CrIIS6ETgmroE19QlOJP+0GHXCLkAlObnQOVgD1srK1iYl/9bW5rLoTSXwfL2awtzGZRmcpjJBZjJBJjJZeVfZQKEKqb0n9j/Pb5aOQ+j569C6/ZdoNGVJ5FLysqTtCWa8kRycZkOt0rLv0cqksiFpVqIAApLyxPLN/LvHGZrBtdxKzB19w0Ie/aisa0SbvaWcFdZwM3eEm72FnBX/fO1kY0SMhMYVVuTHnpJggfApQOIiIiIiKqvXiU9c3Jy0LNnT7Ro0QLbt29Heno6ZsyYgcLCQnz88cdSh0dE9UR1psyLIlCqK0WRVkChBijSCuWPO56X6IAynQBBkEGwtENKbglSch9g3rYRyWUCHK0VcLWzQBOVJdxV5QksD4eK55ZIvnAWjz8+AOPefAcuXmE1du7zf/yKvf/7AMXFxY/cl0wmwEZpBhulGcqsRBT8tQ+j2yxFu3aBBu002vLRrdfUJbieX3w7+VmM6/kluJFfjPxize1k3z9JwDKtqJ92L4qifk1ShVwGpblM/1VpJoethRnsLMxhZ2l+x/N/yhyszKGyVEBlZQ4HawUunP0Ljz8+ECNXbYdHC89Hvg8VBACiphTmgghrZfU+AuhEEUWl2tvJUC3yi8tQUKJBfrEGWTl5yLx6DZZObtDo/kken06tui8zmQAXO4t/kqIqC7j/KznqaK2oMnFrqrKyslBUWHj7/4dmNdYvlw4gIiIiIno49SrpuWbNGqjVauzYsQOOjo4AAI1Gg2nTpmHu3Llwd3eXOEIiqk9qcqd5rU5E0sVz+CzydXz25VdwdvdG9q0S5BSWobBUi6JSDW7dTrrdKtHqk0/FZVroxPLjKx46Ufxn1N/tEYCiVgM5tLAwk8HSTIClWfl0chvFHdPNLWSwV5ZPQbdWCP/a/Ke4/FGaC811IOV6+ch6AHDxalZj9wEoT/LUNjO5DI3tLNDYzgKAfbWOrd6UZhFA2e3HbVoA+UBZPnAD5Y+Ke2tKZLdHOlsrzQBbw7q0v2/ivcgp+OLLjWji64esQi2yCnW4WahFVpH29mstbhZpkV2kg0Yn6pdLAKoe/qyQA06WcrjZW8DHxQGN7ZRQWZpDZWUOe0tz2FsqYH/HayuFvNaSpKIo3l7CQIeS2yNjU/PKoHBpBnnj5tA5eetHWZePuBah0ZVft+b2/6care6O5//U/3vZiFJlS7iMjsKZ6yVoVytXR0RERERUP9SrpOfevXvx5JNP6hOeADBy5EhMnToVP/74IyZOnChdcERE9yCXCbCQA2VZyWjbWIl2gW411rcxp90ChtPQGxre23Lq7PJ1bCc8O/7+jQUZ5DYOkNs2gpmdM8zsGpU/t3WG3M4ZZraNILdxQKkWyCzQIrPgFk6m37p/twJgYSaHpUIOCzOZfkkAC/Py52ZyGYTb7cq/Cv98vb0kRJlWd/tR/rxU88/rEk15crNiGYCq1rR1m/gBfr0O4HpNro8gg0XTx5BXrKvBPomIiIiI6r96lfRMSEjApEmTDMpUKhXc3NzuOmqmpKQEJSX/TCPNy8sDAKjVauMFin9+kU37Ox4lRTX3y3LFCKmrVy7isrUV+60D/dalWNmv8foEgBtpSQCAP//8s0aTXRcuXEBRYSF6jJgMVaMaTKZePIM/f/4OVxLianTjmrp0f3lvy105dwoA0KHfKHj4tHiEnrIBMRu6fAGlMEd2nhpnThzFiOemwNzWEQWlIgrLdCgo1eFWmVj+KNXh9t5PuHX7UZsEAOZyAXJokZ+XA2sbWyjMzSAXoH/IAMgE0aBMLpSXyf5VJgh3ZFNFAXnZ1xC7+2t4hEUZ9bNJRd/ig+xQRiaj4t/L2J9biYiIiExFdT63CmI9+nRrbm6OxYsX46233jIob9OmDbp06YJPP/200jGLFi1CREREbYVIREREZLJSU1Ph4eEhdRj0gNLS0uDpWXPr/hIRERHVFQ/yubVejfR8GHPmzMGMGTP0r3U6HbKzs+Hk5FSnNlAwJrVaDU9PT6SmpsLOzk7qcEwe71f18H5VD+9X9fGeVQ/vV/XUl/sliiLy8/O5/nkd4+7ujtTUVNja2vJzKxHVqvry84+I6p7qfG6tV0lPBwcH/fT0O+Xk5Bis83knpVIJpVJpUKZSqYwRXp1nZ2fHH2jVwPtVPbxf1cP7VX28Z9XD+1U99eF+2dtXbxMvkp5MJuPIXCKSVH34+UdEdc+Dfm6tuYXCTIC/v3+ltTvz8vKQmZkJf39/iaIiIiIiIiIiIiKi2lSvkp79+vXDzz//jNzcXH3Z1q1bIZPJ0KdPH+kCIyIiIiIiIiIiolpTr5KeU6dOha2tLYYMGYIff/wR69evxxtvvIGpU6dyjapHoFQqER4eXmkZAKoa71f18H5VD+9X9fGeVQ/vV/XwfhERUUPEn39EVBfUq93bAeD8+fN45ZVXcOTIEdja2mLChAmIioqCQqGQOjQiIiIiIiIiIiKqBfUu6UlEREREREREREQNW72a3k5ERERERERERETEpCcRERERERERERHVK0x6EhERERERERERUb3CpGcDkpCQgN69e8Pa2hqurq6YPXs2SktL73uct7c3BEGo9CguLjZol5GRgWeeeQa2trZwdHTECy+8ALVabazLMbqHuV8HDx6s8l4JggB/f//7ths9erSxL8toLl26hKlTpyIoKAhmZmZo06bNAx0niiKWL18OLy8vWFpaIiQkBEePHq3Urr59fz3M/crMzMTs2bMRFBQEW1tbeHh4YOzYsUhOTjZox++vfzTU9y/g4e5ZQ30P27p1KwYPHgwPDw9YW1sjKCgI69atw/2WPW+o719ERERERHWBmdQBUO3IyclBz5490aJFC2zfvh3p6emYMWMGCgsL8fHHH9/3+OHDh2PmzJkGZUqlUv+8rKwMffv2BQBs2rQJhYWFmDVrFsaOHYtdu3bV7MXUgoe9X+3atUNsbKxBmVqtRr9+/dCvX79K7devX2+QSHB2dq65i6hl8fHx2L17Nzp16gSdTgedTvdAx61YsQLh4eFYvnw5AgMDsWrVKvTp0wenT5+Gr68vgPr3/QU83P36888/sX37dkyaNAmdO3dGVlYWFi9ejI4dO+Ls2bNo1KiRQXt+f5VraO9fFR7mnjXU97D33nsP3t7eWLlyJRo1aoSffvoJU6ZMQWpqKsLDw+96XEN9/yIiIiIiqhNEahCWLl0qWltbizdv3tSXffLJJ6JcLhfT09PveWzTpk3F6dOn37PNpk2bREEQxISEBH3Zvn37RADisWPHHi14CTzK/fq39evXiwDEP/74Q1924MABEYB4/PjxGotZalqtVv/8ueeeEwMCAu57TFFRkWhnZyfOmTNHX1ZSUiI2bdpUfPnll/Vl9e37SxQf7n7l5OSIZWVlBmWpqamiIAjiu+++qy/j99c/GuL7V4WHvWf/1hDew27cuFGpbMqUKaKdnZ3BfbxTQ37/IiIiIiKqCzi9vYHYu3cvnnzySTg6OurLRo4cCZ1Ohx9//LFG+g8MDETLli31Zb1794ajoyP27NnzyP3Xtpq8X5s2bUKLFi3QoUOHmg7TpMhk1X87OXLkCNRqNUaOHKkvUygUGDZsmMH3TX37/gIe7n6pVCqYmRkO0Pfw8ECjRo2QkZFRU6GZpIe5Xw+qPn5/ATV3zxrCe1hVI1SDg4OhVqtx69atKo9pyO9fRERERER1AZOeDURCQoLBFESgPIHi5uaGhISE+x4fExMDpVIJGxsb9O/fH2fOnLlv/xVrwD1I/6bmUe9XhWvXruGXX37B2LFjq6zv378/5HI5PDw88MYbb6CoqOiR4q5rKu7lv+91q1atkJKSor8f9e37qyZdvHgR169fR6tWrSrVNfTvrwoN7f2rJjXk97DDhw+jSZMmsLW1rbKe719ERERERKaNa3o2EDk5OVCpVJXKHRwckJ2dfc9jBw0ahE6dOsHLywuJiYmIiopCt27dcOrUKf2aZY/SvymqqevZsmULtFptpYSBvb09Zs+ejdDQUFhaWuKXX37Bu+++i/PnzzeoNd5ycnKgVCphYWFhUO7g4ABRFJGTkwNLS8t69/1VU0RRxKuvvgp3d3eMGTNGX87vr380xPevmtRQ38MOHz6MzZs3Y+XKlXdtw/cvIiIiIiLTxqQn3deHH36of/7EE0+gT58+8Pf3x7vvvovo6GgJIzN9MTExaN++Pfz8/AzKg4ODERwcrH/ds2dPuLm54f/+7//wxx9/oGPHjrUdKtVBixYtwv79+/HDDz/A2tpaX87vr3/w/evRNMT3sLS0NIwaNQo9evTAq6++KnU4RERERET0kDi9vYFwcHBAXl5epfKcnByDdSsfhJubG7p164Y///zTKP2bgpq4nsuXL+OPP/7AuHHjHqh9xbpwd97X+s7BwQElJSUoLi42KM/JyYEgCHBwcNC3q0/fXzXhs88+Q2RkJD755BP06tXrvu0b4vdXVRrC+1dNaYjvYbm5uejXrx+cnJzwzTff3HNdVL5/ERERERGZNiY9G4iq1g7Ly8tDZmZmpbXGaqp/URRx4cKFGum/ttXE/dq0aRNkMhlGjx5tjBDrhYp7eeHCBYPyhIQEeHl5wdLSUt+uPn1/PaodO3bg5ZdfRmRkJCZNmiR1OHUev7+q1tDew4qKijBw4EDk5eVh7969sLe3v2d7vn8REZEx7Ny5E4Ig4O+//zYor1g2pXHjxhAE4a6PRYsW6Y+JjY1Fz549YW1tDXt7e4wdOxbXr1/X11+5cuWefV25csUghokTJ1bZLisrS98mNzcX06ZNg5ubG5RKJdq3b19pI9iwsDAMHDiw0rWrVCqD+MPCwjBx4kSDNiNGjIAgCNiwYYNB+YYNGxAYGAgLCws0adIE8+bNg1arvcedJqKGgEnPBqJfv374+eefkZubqy/bunUrZDIZ+vTpU62+MjIycPjwYYOdfPv164e//vrL4Ifz/v37cfPmTfTv3/+R469tNXG/vvrqK4SFhcHNze2B2m/evBkA6vUOyf/WpUsX2NnZYevWrfqysrIybN++3eD7pr59fz2KgwcPYsyYMZgyZQoWLFjwwMc1xO+vqjSE96+a0pDewzQaDUaOHInz58/jhx9+QJMmTe57DN+/iIjIGPr3748mTZpg3bp1BuWbNm0CAJw8eRKxsbGIjY3FqlWrAADbt2/Xl73wwgsAyhOeYWFhsLe3x5YtW/Dpp5/i+PHjGDx4cKVzLl26VH98bGwsVqxYcdf4fH199e3mz59vUFdaWorevXtj165diIqKwvfff4/WrVtjwIABlTaSfBixsbH49ttvK5W/9957eOGFF9C3b1/s3LkTb775Jj788EPMmzfvkc9JRHWcSA1Cdna26ObmJnbv3l3ct2+fuG7dOlGlUonTp083aNezZ0+xWbNm+tebNm0Sx44dK27cuFH85ZdfxM8//1xs1qyZ6ODgICYmJurblZaWim3atBHbtm0r7ty5U9yyZYvo6ekpDhgwoNausSY97P2qcPLkSRGA+Pnnn1fZ/7hx48Tw8HDxu+++E/ft2ye++eabokKhEIcMGWKU66kNt27dErdu3Spu3bpVDAsLEz09PfWvr1+/Lopi1fdr2bJlolKpFN9//31x//794jPPPCPa2tqKly9f1repb99fovhw9+vcuXOivb292KZNG/H3338XY2Nj9Y9Lly7p2/H7q1xDff+q8LD/T4piw3sPmzJlighAXLlypcH/V7GxsWJxcbEoinz/IiKi2jN//nzR3d1d1Gg0+rJ27dqJY8eONWh34MABEYCYlJRUqY/Q0FCxS5cuok6n05fFx8eLgiCIu3fvFkVRFJOSkkQA4tatWw2O3bFjR5X9jh07Vnzsscf0r9evXy8CEG/cuCGKoiiuW7dONDMzE+Pj4w2O69SpkzhixAj96+7du1f5c9De3l4MDw83aPfcc8/pX3fp0kX/M3v9+vWiKIqiWq0WbWxsxDlz5hj0tXr1atHS0lLMysqqdB4iajiY9GxAzp07J/bq1Uu0tLQUGzduLM6aNUssKSkxaNO9e3exadOm+texsbFiWFiY6OzsLJqZmYnOzs7iyJEjxYSEhEr9p6WlicOGDRNtbGxElUolTpo0SczLyzP2ZRnNw9yvCrNmzRKVSqWYk5NTZd9Lly4VAwICRBsbG9Hc3Fz08/MTFy1aVKn/uqTiQ1NVjwMHDoiiWPX90ul04tKlS0UPDw9RqVSKnTp1Eo8cOVKp//r2/fUw96vig2VVjzs/EPL7q1xDfv8SxYf/f1IUG957WNOmTe96ryp+4eP7FxER1ZakpCRREARx165doiiK4l9//SUCEPfv32/Q7m5Jz1u3bolyuVz873//K5aVlRk8vLy8xEWLFunPU52k59ChQ8WOHTvqX/876Tl69GgxODi40jnnz58vent764/r3r272L9//0rt7pX03Lp1q2htbS1mZmYaJD1/+OEHEYB48uRJg77+/vtvEYB48ODBat17IqpfBFEUxZodO0pERERERERED6tv376wtrbG9u3b8dprr+H777/H5cuXIQiCvs3BgwfRo0cPJCUlwdvbW1+enp4ODw+Pu/Y9efJkfP7557hy5Qp8fHywdetWDB8+XF//7bffYujQoZX6DQsLg5WVFfbs2QOgfB3N559/Hjdu3ICzszN69+6Nn3/+ucpzyuVyaDQafT+//vprle3Cw8P163qGhYXB29sbn332GVq3bo3x48cjPDwcgiBg/fr1mDhxImJiYjB+/Pi7XuuXX355z3oiqt/MpA6AiIiIiIiIiP4xZcoUjB07Funp6YiJicGrr75qkPC8F5VKBUEQMHfuXAwZMqRSvbOz80PFlJiYiEGDBt213tHREYGBgVi7du19++rWrRv++9//GpT16NGjyrbR0dG4desWZs2aVeU5gfJ1TT09PSvV+/j43DcWIqq/mPQkIiIiIiIiMiGDBw+Gg4MDxo4di+zs7Eq7mN+LtbU1QkJCcP78eSxZsqRG4omPj0dqaiq6dOly1zZPPvkk9uzZA3d3d7i7u9+zP3t7ezz++OMGZXK5vFK73NxcLF68GMuXL4e1tXWl+pCQEFhZWSEtLQ1Dhw59wKshooaCSU8iIiIiIiIiE2Jubo7nnnsO77zzDvr27VvlKMZ7eeedd9CzZ0+MGjUKo0ePhoODA9LS0vDTTz/h+eefR1hY2AP39dVXX2HhwoXw9vaucuRohQkTJuCTTz5BWFgYZs2aBT8/P+Tm5uLUqVMoLS3FsmXLqnUNALBz5060atUKzz//fJX1KpUKkZGRmD17NtLS0hAWFga5XI7ExER89913+Oabb2BlZVXt8xJR/SCTOgAiIiIiIiIiMlQxcnHSpEnVPrZLly44fPgwCgoK8Pzzz6N///6IjIyElZUVmjdvXq2+oqKi0LFjRxw6dOieCUSlUolffvkFAwcORFRUFPr06YNp06bhxIkT6NatW7WvAQB0Oh3efvvtKkeBVpg5cybWr1+PAwcO4JlnnsGIESPw6aefokOHDlAoFA91XiKqH7iREREREREREZGJWbhwIaKjo5Geng6lUil1OEREdQ6ntxMRERERERGZiAsXLuDChQv46KOPMH36dCY8iYgeEkd6EhEREREREZmIsLAwHD16FE899RRiYmKq3MCHiIjuj0lPIiIiIiIiIiIiqle4kRERERERERERERHVK0x6EhERERERERERUb3CpCcRNQg7d+6EIAj4+++/DcpzcnJgaWmJxo0bQxCEuz4WLVqkPyY2NhY9e/aEtbU17O3tMXbsWFy/fl1ff+XKlXv2deXKFYMYJk6cWGW7rKwsfZvc3FxMmzYNbm5uUCqVaN++PX788UeDfsLCwjBw4MBK165SqQziDwsLw8SJEw3ajBgxAoIgYMOGDQblGzZsQGBgICwsLNCkSRPMmzcPWq32HneaiIiIiIiISHpMehJRg9C/f380adIE69atMyjftGkTAODkyZOIjY1FbGwsVq1aBQDYvn27vuyFF14AUJ7wDAsLg729PbZs2YJPP/0Ux48fx+DBgyudc+nSpfrjY2NjsWLFirvG5+vrq283f/58g7rS0lL07t0bu3btQlRUFL7//nu0bt0aAwYMwJkzZx7pvlRc07ffflup/L333sMLL7yAvn37YufOnXjzzTfx4YcfYt68eY98TiIiIiIiIiJjMpM6ACKi2iCXy/H8889j3bp1WLJkCeRyOQBg3bp1GDZsGDw8PODh4QEAKC4uBgAEBwfD29vboJ+33noLjz/+OLZv3w5BEAAAbdu2RZs2bbBnzx70799f37ZFixbo3Lmz/vXVq1erjK2srAy2trb6tgkJCQb1MTExOH36NP766y+0bt0aANC3b1/8/fffWLx4Mb7++uuHvS0AgFmzZuH555/HZ599pi/Lz89HeHg4Zs+ejaVLlwIAevfuDYVCgRkzZuCNN96Ak5PTI52XiIiIiIiIyFg40pOIGozJkycjMzMTP/zwAwAgLi4OJ0+exOTJkx/o+MLCQvz+++8YMWIEtFotNBoNNBoN/Pz84OnpiePHjz9UXEVFRVAqlXet//HHH9G2bVv4+fnpz6nRaNC7d+9K5xRF0aCNRqO557m3bduGv/76C5GRkQblR44cQUFBAUaMGGHQ15NPPomioiKcPXv2oa6ViIiIiIiIqDZwpCcRNRje3t7o3bs31q5diwEDBmDdunXw8fFBjx49Huj4nJwcaLVavP7663j99dcr1aempj5UXNnZ2fccNZmVlYVTp07B3Ny8Ul3FiNUKe/bsqbJdVcrKyjBnzhy88cYbcHV1rXROAGjXrl2Vxz7stRIRERERERHVBiY9iahBmTJlCsaOHYv09HTExMTg1Vdf1U9Tvx+VSgVBEDB37lwMGTKkUr2zs/NDxZSYmIhBgwbdtd7R0RGBgYFYu3btffvq1q0b/vvf/xqU3S2pGx0djVu3bmHWrFlVnhMoX9fU09OzUr2Pj899YyEiIiIiIiKSCpOeRNSgDB48GA4ODhg7diyys7Mr7WJ+L9bW1ggJCcH58+exZMmSGoknPj4eqamp6NKly13bPPnkk9izZw/c3d3h7u5+z/7s7e3x+OOPG5T9ezQoUL4b/OLFi7F8+XJYW1tXqg8JCYGVlRXS0tIwdOjQB7waIiIiIiIiItPApCcRNSjm5uZ47rnn8M4776Bv375VjmK8l3feeQc9e/bEqFGjMHr0aDg4OCAtLQ0//fQTnn/+eYSFhT1wX1999RUWLlwIb2/vKkeOVpgwYQI++eQThIWFYdasWfDz80Nubi5OnTqF0tJSLFu2rFrXAAA7d+5Eq1at8Pzzz1dZr1KpEBkZidmzZyMtLQ1hYWGQy+VITEzEd999h2+++QZWVlbVPi8RERERERFRbeBGRkTU4FSMXJw0aVK1j+3SpQsOHz6MgoICPP/88+jfvz8iIyNhZWWF5s2bV6uvqKgodOzYEYcOHbpnAlGpVOKXX37BwIEDERUVhT59+mDatGk4ceIEunXrVu1rAACdToe33367ylGgFWbOnIn169fjwIEDeOaZZzBixAh8+umn6NChAxQKxUOdl4iIiIiIiKg2CKIoilIHQURUmxYuXIjo6Gikp6ffc9d0IiIiIiIiIqqbOL2diBqMCxcu4MKFC/joo48wffp0JjyJiIiIiIiI6imO9CSiBiMsLAxHjx7FU089hZiYmCo38CEiIiIiIiKiuo9JTyIiIiIiIiIiIqpXuJERERERERERERER1StMehIREREREREREVG9wqQnERERERERERER1StMehIREREREREREVG9wqQnERERERERERER1StMehIREREREREREVG9wqQnERERERERERER1StMehIREREREREREVG9wqQnERERERERERER1StMehIREREREREREVG9wqQnERERERERERER1StMehIREREREREREVG9wqQnERERERERERER1StMehIREREREREREVG9wqQnERERERERERER1StMehIREREREREREVG9wqQnERERERERERER1StMehIREREREREREVG9wqQnERERERERERER1StMehIREREREREREVG9wqQnERERERERERER1StmUgdARERERCSVSZMm3bfNunXraiESIiIiIqpJgiiKotRBEBERERFJQSaTwczMDCEhIZDJqp4EdeDAgVqOioiIiIgeFUd6EhEREVGD9dFHHyEyMhI3b97E22+/jf79+0sdEhERERHVAK7pSUREREQN1vTp03Hp0iUMGjQII0aMwJNPPonTp09LHRYRERERPSImPYmIiIioQbO1tcXSpUuRkJAAd3d3dOjQARMmTEBqaqrUoRERERHRQ2LSk4iIiIgIgKenJ7744gscP34cmZmZaNmyJebMmSN1WERERET0ELiRERERERE1WD4+PhAEoVK5KIpITU2FKIrQarUSREZEREREj4IbGRERERFRg/Xcc89VmfQkIiIiorqNIz2JiIiIiIiIiIioXuGankRERERERERERFSvcHo7ERERETVYPXv2vG+bX375pRYiISIiIqKaxKQnERERETVYBw8ehJmZGQYNGgRbW1upwyEiIiKiGsI1PYmIiIiowdq9ezdmz56NrKwshIeH46WXXoJcLpc6LCIiIiJ6REx6EhEREVGDptPp8Pnnn2PRokWws7PDihUrMHjwYKnDIiIiIqJHwI2MiIiIiKhBk8lkePHFF3Hx4kWMHDkS48aNQ2hoKI4fPy51aERERET0kJj0JCIiIiICYGNjg8jISPz999/w8/ND165dMWbMGKnDIiIiIqKHwOntRERERNRgyWQyCIJQqbziI7IgCNBqtbUdFhERERE9Iu7eTkREREQN1rp166pMehIRERFR3caRnkRERERERERERFSvcE1PIiIiIiIiIiIiqlc4vZ2IiIiIGiwfH5/7Tm9PTEyspWiIiIiIqKYw6UlEREREDdbgwYP1SU+dToePPvoIY8aMQePGjSWOjIiIiIgeBdf0JCIiIiICoNFooFAocOLECbRr107qcIiIiIjoEXBNTyIiIiIigLu4ExEREdUjTHoSERERERERERFRvcI1PYmIiIiowcrOztY/12g0AAC1Wm1Q7ujoWOtxEREREdGj4Zqe/6LT6ZCRkQFbW1tOcSIiIqIGQRRF5Ofnw93dHTJZw5oIJJPJDD7ziaJY6TOgVqut7bAeCD+3EhERUUNTnc+tHOn5LxkZGfD09JQ6DCIiIqJal5qaCg8PD6nDqFXr1q2rswlDfm4lIiKihupBPrdypOe/5OXlQaVSITU1FXZ2dlKHQ0RERGR0arUanp6eyM3Nhb29vdTh0APi51YiIiJqaKrzuZUjPf+l4i/9dnZ2/PBIREREDUpdHfFYE3JycnD27FmkpqaiX79+cHBwQHFxMRQKhclO+efnViIiImqoHuRzq2l+giMiIiIiqgU6nQ5z586Fp6cnunfvjmeffRZJSUkAgGHDhmHx4sUSR0hERERED0PypOelS5cwdepUBAUFwczMDG3atDGoV6vVWLRoETp27AiVSgUXFxc8/fTTOHPmTKW+8vLyMHnyZDg6OsLW1hbDhw9HZmZmbV0KEREREdUxCxcuxMcff4yVK1fi4sWLuHPlp0GDBmHnzp0SRkdERERED0vypGd8fDx2796N5s2bo3Xr1pXqU1JS8Mknn6BPnz74+uuv8dlnnyEvLw+dO3fG+fPnDdqOGjUKP/74I9asWYOYmBhcuHAB/fr1g0ajqa3LISIiIqI6ZMOGDVi6dCleeukl+Pj4GNQ1a9YMly9fligyIiIiInoUkq/p+fTTT2Pw4MEAgIkTJ+LEiRMG9T4+Prh8+TKsrKz0ZT179kTTpk0RHR2Njz76CAAQGxuLffv2Yd++fejTpw8AoGXLlmjVqhW2b9+OkSNH1tIVEREREVFdcfPmTbRq1arKOq1Wi7KyslqOiIjItGm1WsTFxSE7OxuOjo4IDAyEXC6XOiwiokokT3reb2F4a2vrSmU2NjZo3rw5MjIy9GV79+6FSqVC79699WUtW7ZEUFAQ9uzZw6QnEREREVXi5+eHn376Cb169apUd/DgwUpLLxERNWSHDh1CdHQ0rl69qi9zdXXFtGnTEBoaKmFkRESVSZ70fBi5ubk4e/asQYIzISEBLVu2rLR7U6tWrZCQkHDXvkpKSlBSUqJ/rVaraz5gIiIiIjJJr7/+OqZMmQJzc3MMHz4cAJCWlobY2Fh8+OGH2LBhg7QBEhGZiEOHDiE8PBwhISFYsGABfHx8kJSUhJiYGISHhyMiIoKJTyIyKZKv6fkwZs+eDUEQMHXqVH1ZTk4OVCpVpbYODg7Izs6+a1/Lli2Dvb29/uHp6WmMkImIiIjIBE2cOBErVqzABx98gHbt2gEAhgwZgrfeegtLlizhbCEiIpRPaY+OjkZISAgiIiJQWlqK2NhYlJaWIiIiAiEhIVi9ejW0Wq3UoRIR6dW5kZ7r16/HZ599hg0bNsDDw+OR+5szZw5mzJihf61Wq5n4JJJISkoKsrKyarxfZ2dneHl51Xi/RERUP8yYMQMvvvgijhw5gqysLDg6OiIkJAT29vZSh0ZEZBLi4uJw9epVPP3003j22WcrTW9/+umnceTIEcTFxSE4OFjCSImI/lGnkp579+7Fiy++iAULFuC5554zqHNwcEBqamqlY3JycuDo6HjXPpVKJZRKZY3HSkTVk5KSAv9WrVBUWFjjfVtaWSHh/HkmPomI6K5sbGz0m2ESEZGhitmTn332WaXfn3NycvDZZ58ZtCMiMgV1Jul59OhRDB8+HM899xwiIyMr1fv7++Pnn3+GKIoG63omJCSgbdu2tRkqET2ErKwsFBUWYtyb78DFq1mN9Xst5TJiVryBrKwsJj2JiKhaLly4gNatWwMo3yDz3LlzEkdERCSNO5eSa9euHcaPH69f03Pjxo2IjY2t1I6ISGp1Iul57tw5DBgwAD179sSaNWuqbNOvXz8sXrwY+/fvx5NPPgkAuHjxIk6dOoU333yzNsMlokfg4tUMHi0CpA6DiIgaCFtb20obYVYQRRFA+fJHMlmdXAqfiKhG6HQ6AOXvmYsXL4aZWXkqISAgAIsXL8bQoUORn5+vb0dEZAokT3oWFhZiz549AIDk5GSo1Wps27YNANC9e3eIooi+ffvC0tISr7/+Ok6cOKE/1s7OTv/X95CQEPTt2xeTJk3CypUrYWFhgXnz5iEwMBDDhg2r/QsjIiIiIpM3c+bMuyY9b9y4gdWrV8Pa2rqWoyIiMi1xcXEAgPz8fCxcuBDjxo0z2L09Pz9f365Dhw5ShkpEpCd50vP69esYMWKEQVnF6wMHDgAA0tLSAAC9evUyaNe9e3ccPHhQ/3rLli36heg1Gg369OmDjz76SP9XKCIiIiKiOy1atOiudRcuXMDq1atrLxgiIhM3ceJE/PDDD5g+fbq+zM3NDc899xz+97//SRgZEVFlkmcDvb299VOH7uZ+9RXs7e2xdu1arF27tiZCIyIiIiIiImrwgoKC8OWXX+LPP//El19+ibNnzyI7OxuOjo5o06YNZsyYoW9HRGQquDgRERERETVY2dnZd33k5uZKHR4RkUkICgqCSqXCmTNnsHDhQigUCoSEhEChUGDhwoU4c+YMVCoVk55EZFIkH+lJRERERCQVZ2fnu67pSURE5eRyOWbMmIGFCxfi5MmT+t3aAUCpVAIAZsyYAblcLlWIRESVMOlJRERERA3WunXr7pr0zMjIwPz582s5IiIi0xQaGorRo0fj66+/NigvKyvD6NGjERoaKlFkRERVY9KTiIiIiBqsiRMn3rXuwoULTHoSEd126NAhbNmyBZ07d0bHjh1hYWGB4uJi/PHHH9iyZQtat27NxCcRmRSu6UlEREREREREd6XVahEdHY2QkBBERkbC29sbCoUC3t7eiIyMREhICFavXg2tVit1qEREehzpSUREREQN1smTJ+9ad+XKldoLhIjIhMXFxeHq1at4+umnMX78eFy7dk1f5+LigqeffhpHjhxBXFwcgoODJYyUiOgfTHoSERERUYP1+OOP33VNT1EUuckRERGA7OxsAMBnn32m37ioQm5uLj7//HODdkREpoBJTyIiIiJqsA4cOCB1CEREJk+lUumft2vXDuPHj4ePjw+SkpKwceNG/W7ud7YjIpIak55ERERE1GB1795d6hCIiEyeTqcDANja2mLRokU4d+4cYmNj4ejoiEWLFmH48OHIz8/XtyMiMgVMehIRERFRg3f+/HmcOHECqampmDRpElxdXXHp0iW4uLjA1tZW6vCIiCQVFxcHAMjPz8egQYNQUlKir1MqlfrXcXFx6NChgyQxEhH9G5OeRERERNRgFRYW4oUXXsCWLVsgk8mg0+nw1FNPwdXVFXPmzIGPjw/efvttqcMkIiIiomqSSR0AEREREZFUZs2ahV9++QV79+6FWq2GKIr6uv79++OHH36QMDoiItMQGBgIALC0tKw0+t3W1haWlpYG7YiITAFHehIRERFRg7Vt2za888476NOnD7RarUGdt7c3rly5Ik1gREQmRCYrHy9VVFSE4uJig7qbN2/q/2BU0Y6IyBTwHYmIiIiIGqyCggK4ublVWXfr1q1q97dnzx50794djRo1glKphK+vL2bMmIG8vDx9m4kTJ0IQhEoPjiolIlOVnZ2tfy4IgkHdna/vbEdEJDWO9CQiIiKiBiswMBDffPMN+vTpU6lu9+7dePzxx6vVX3Z2Njp16oRXX30VTk5OOHv2LBYtWoSzZ8/ixx9/1Lfz9fVFTEyMwbGtWrV6uIsgIjKyimSmi4sLBEHA1atX9XWNGzeGKIq4du0ak55EZFKY9CQiIiKiBmvBggUYPHgwCgsLMWLECAiCgD/++ANfffUV1q1bhz179lSrv/Hjxxu8DgsLg1KpxIsvvoiMjAy4u7sDKF8Xr3PnzjV2HURExqRWqwEAzs7OeP/993H27FlkZ2fD0dERbdq0wX/+8x9cu3ZN346IyBRwejsRERERNVgDBgzA5s2bcfjwYQwZMgSiKGLatGnYsmULYmJi0KtXr0c+h5OTEwCgtLT0kfsiIpJCxVqd586dQ3h4OBQKBUJCQqBQKBAeHo7z588btCMiMgUc6UlEREREDdrw4cMxfPhwXLx4EVlZWXB0dIS/v/8j9anValFWVoZz584hMjISgwYNgre3t77+0qVLsLe3R1FREdq2bYsFCxZgyJAh9+yzpKQEJSUl+tccUUVEtSUoKAhffvklPD09kZiYiOnTp+vr3Nzc4OnpiZSUFAQFBUkXJBHRvzDpSUREREQEwM/PD35+fjXSV9OmTZGeng4AeOqpp7Bp0yZ9XXBwMDp06ICAgADk5uZi9erVGDp0KLZu3Yrhw4fftc9ly5YhIiKiRuIjIqqOoKAgqFQqpKSkoHPnzhg1ahSUSiVKSkpw7NgxHD16FA4ODkx6EpFJEURRFKUOwpSo1WrY29sjLy8PdnZ2UodD1GCcPHkS7du3x4xV2+HRIqDG+k37Ox7vTR+GP//8E+3atauxfomI6pOG/PknMjLynvWCIGDBggXV7jcuLg63bt1CfHw8lixZAl9fX/z000+Qy+WV2up0OnTp0gVqtRrnzp27a59VjfT09PRskP9uRFT7Dh06hPDwcJibmxss16FQKFBWVoaIiAiEhoZKGCERNQTV+dzKkZ5ERERE1GAtWrQIlpaWUCqVqGoswMMmPQMDAwEAISEh6NChA4KCgrBjx44qR3LKZDI888wzmD17NoqKimBpaVlln0qlEkqlstqxEBHVhNDQUIwaNQpbtmwxKNdoNBg1ahQTnkRkcrjKMBERERE1WGFhYRAEAU8//TS+++475OTkGDyys7Mf+RyBgYEwNzfHpUuXaiBiIiJpHDp0CJs3b670ByKdTofNmzfj0KFDEkVGRFQ1Jj2JiIiIqMH65ZdfcObMGXh5eWHcuHHw8/PDihUrcO3atRo7x7Fjx1BWVgZfX98q63U6HbZu3YqAgIC7jvIkIpKSVqvF8uXLAQAODg4YOXIkXn/9dYwcORIODg4AgBUrVkCr1UoZJhGRAU5vJyIiIqIGzcfHB4sXL0ZERAT27duHNWvWYMGCBfjtt9/QqVOnavU1bNgwPP744wgMDISlpSX++usvvPPOOwgMDMSQIUOQnJyM5557DmPGjEHz5s2Rk5OD1atX48SJE/jmm2+MdIVERI/m5MmTKCwshKWlJczNzfH111/r6xo3bgxLS0vcunULJ0+eRIcOHSSMlIjoH0x6EhEREREBuHTpEg4ePIg//vgDzZs3149eqo6OHTtiy5YtWL58OXQ6Hby9vTFlyhTMmjULCoUCtra2sLe3x5IlS3D9+nUoFAo8/vjj2Lt3L/r27WuEqyIienQ//vgjAKCoqAjBwcEIDw+Hj48PkpKSEBMTgyNHjujbMelJRKZC8untly5dwtSpUxEUFAQzMzO0adOmynZr166Fn58fLCws8Nhjj2HXrl2V2uTl5WHy5MlwdHSEra0thg8fjszMTGNfAhERERHVUYWFhVi/fj26deuGjh07IicnB9u3b8e5c+fg5+dX7f7eeustnDp1Cmq1GgUFBTh79iwiIyP1u4s6Ojriu+++Q2pqKkpKSpCfn48DBw4w4UlEJq2wsBAA4O/vjyVLliAgIABWVlYICAjAkiVL0LJlS4N2RESmQPKRnvHx8di9ezc6deoEnU4HnU5Xqc3mzZsxZcoUzJs3Dz179sSWLVswdOhQ/Pbbb+jcubO+3ahRoxAfH481a9bAwsIC8+bNQ79+/XDixAmYmUl+qURERERkYlxdXaFQKDBmzBgsW7YM1tbWAMqnclZo166dVOEREZkEJycnAEB+fj60Wi3++usvZGdnw9HREW3atEF+fr5BOyIiUyB5JvDpp5/G4MGDAQATJ07EiRMnKrUJDw/H6NGjsXjxYgBAjx49EBcXh8jISOzZswcAEBsbi3379mHfvn3o06cPAKBly5Zo1aoVtm/fjpEjR9bSFRERERFRXVFQUAAAWLVqFaKjow3qRFGEIAjcmIOIGryAgAB8//33SE9PR//+/VFWVqavMzc3178OCAiQKkQiokokT3rKZPeeYZ+YmIiLFy9ixYoVBuWjR4/GG2+8gZKSEiiVSuzduxcqlQq9e/fWt2nZsiWCgoKwZ88eJj2JiIiIqJIDBw5IHQIRkclr3Lix/vmdCc9/v76zHRGR1CRPet5PQkICgPK1Q+7UqlUrlJaWIikpCf7+/khISEDLli0hCEKldhV9VKWkpAQlJSX612q1ugajJyIiIiJT1r17d6lDICIyeQEBAZDL5TAzM0NZWZnBsnQV5RqNhiM9icikmHzSMycnBwCgUqkMyit208zOzta3+3ebinYVbaqybNkyRERE1EywRERERFQnxcfH4/Dhw/o16rp168Zf3omIbouPj4dWq4VWq0Xnzp3RpEkT/azL9PR0HD16VN8uODhY4miJiMqZfNLT2ObMmYMZM2boX6vVanh6ekoYERERERHVlpKSEjz77LP45ptvIIoilEolSkpKIAgChg8fji+//BIKhULqMImIJFUxkGjevHlYu3atPskJAG5ubpg3bx6ioqLuOeCIiKi2mXzSs2JEZ15eHlxdXfXlFSNAHR0d9e1SU1MrHZ+Tk6NvUxWlUgmlUlmTIRMRERFRHTF37lzs3r0ba9aswahRo2BnZwe1Wo0tW7bg9ddfx9y5c/Huu+9KHSYRkaQqfqd2d3dHTEwM4uLi9CPjAwMD9UvK3et3byKi2nbvXYRMQMVanv9elzMhIQEKhQK+vr76dhcuXIAoipXa/Xs9UCIiIiIiANi8eTOWLVuGKVOmwM7ODgBgZ2eHKVOmICoqCl999ZXEERIRSS8wMBCurq6IiYmBIAgIDg5Gr169EBwcDEEQEBMTAzc3NwQGBkodKhGRnsknPX19feHn54etW7calG/ZsgW9evXSTzfq168fcnJysH//fn2bixcv4tSpU+jfv3+txkxEREREdUN2dvZd/0Du7+/PqZpERCjfrGjatGmIjY3F/PnzER8fj8LCQsTHx2P+/PmIjY3Fyy+/DLlcLnWoRER6kk9vLywsxJ49ewAAycnJUKvV2LZtG4Dy3TQbNWqERYsWYdy4cWjWrBl69OiBLVu24NixYzh06JC+n5CQEPTt2xeTJk3CypUrYWFhgXnz5iEwMBDDhg2T5NqIiIiIyLT5+/vjyy+/RJ8+fSrVbdy4kTOGiIhuCw0NRUREBKKjozF9+nR9uZubGyIiIhAaGiphdERElUme9Lx+/TpGjBhhUFbx+sCBAwgLC8OYMWNQWFiI5cuXY/ny5WjZsiV27NiBkJAQg+O2bNmCGTNm4MUXX4RGo0GfPn3w0UcfwcxM8sskIiIiIhO0YMECjBgxAleuXMEzzzwDFxcXXL9+Hdu2bUNsbGyl2UZERA1ZaGgounbtWmlNT47wJCJTJHk20Nvbu9I6nFWZPHkyJk+efM829vb2WLt2LdauXVtT4RERERFRPTZs2DDs2LEDERERmDlzJkRRhCAICAoKwo4dO/D0009LHSIRkUmRy+UIDv5/9u48LKqyfwP4PTPAAMO+yCK7sqmhaC6kIZpluVAo7pq7mZWltqklrmlvyauvWZZ7Lom45O7PMtdETU1xATVEAUUF2bcBZs7vD2RyBFRw4LDcn+uai5lznnnmZgaG4Xue8zz+YscgInoq0YueRERERERiCg4ORnBwMHJzc5GRkQELCwsoFAqxYxERERHRc2DRk4iIiIgIgEKhYLGTiIiIqJ5g0ZOIiIiIGqxRo0Y9cb9EIuHUSURERER1EIueRERERNRgrVmzBp6enjA2Ni53v0QiqeFERES1m0ql4kJGRFQnsOhJRERERA3aunXr0K5dO7FjEBHVekePHsX333+Pu3fvarbZ29tjwoQJCAwMFDEZEVFZUrEDEBE9C0EQkJFXiFxlMQRBEDsOEREREVGDcvToUYSFhcHDwwNLly7F3r17sXTpUnh4eCAsLAxHjx4VOyIRkRaO9CSiWi05Mx9XkrNwMzUPOcpiAIBcTwobEznaulnC1ZoLThARERERVSeVSoXvv/8eAQEBmDt3LqTSkvFTzZs3x9y5c/HFF1/ghx9+QMeOHXmqOxHVGhzpSUS1klot4ERcKjafScKl21nIURZDJpVAAkBZrMbtjHz8ev4O9l5MRnZBkdhxiYioDuO8nURETxYdHY27d+9iyJAhmoJnKalUiiFDhiA5ORnR0dEiJSQiKosjPYmo1slVFmPvxWTcySwAAHjZmcDX3gxOlkYAgPS8IlxJzsKFxAxcv5+DxPQ89G3tBBsTuZixiYiojho8eDCMjIzK3SeRSHDhwoUaTkREVLukpaUBANzd3ctdyMjd3V2rHRFRbcCiJxHVKkVqYPv523iQUwgDmRSv+DaCl52pVhtbUzk6m9qimYMZfrtyDyk5Smw7dxuhbZxgpTAQKTkREdVFw4cPFzsCEVGtZ2VlBQDYvn07du7ciXv37mn22dnZoXfv3lrtiIhqAxY9iaj2kMpwMlUPDwoKYWwgQ2gbJ1gaV1zEtDWVo0/rxtj2922kZCux7VwSQts4weIJ9yEiInrU6tWrK9U+ISEBjo6O0NPjx2giajj8/PxgYWGB5cuXQy7XPrsqIyMDK1asgKWlJfz8/ERKSERUFuf0JKJaQRAEWHUbj/sFUuhJJQhu6fjEgmcpQ30ZQlo1hrXCALmFKuy+mIxitboGEhMRUUOjUqng7u7OOeuIqEEqLCwEABgbG6N///746KOP0L9/fxgbGwMAlEqlmPGIiMrgIWoiqhWOJxbA1P8NAALeaOEAOzPDZ76vkYEMIf6NseFUAh7kFCIq7gFe9rStvrBERNRgCYIgdgQiohp3/vx55OXlwcbGBmlpadi8ebNmn1QqhY2NDVJTU3H+/Hm0adNGxKRERP9i0ZOIRJeWW4iVf2cBAHzNVfCwNal0Hwq5Hrr5NsKu6GScS8iAu40CTpbGuo5KRERERNTgnD9/HgCQmpqKgIAAtGvXDnK5HEqlEqdPn0ZUVJSmHYueRFRbsOhJRKKbs/sKspRqFKbchI+zY5X78bA1QXNHM1y+k4X/u3wPQzu46DAlEREREVHDpH44fVSzZs0wb948SKX/zpT35ptv4v3338eVK1c07YiIagPO6UlEojp89T62/30bEgAP9v0PUsnz9RfoaQtzI33kKIvxV3y6TjISERERETVkZmZmACqet7OgoECrHRFRbcCiJxGJprBYjRk7LgMAenoqUJh87bn7NNCTorNXyXye5xMzkFv83F0SERERETVoVlZWAIC4uDhMnz4dly9fRl5eHi5fvozp06fjxo0bWu2IiGoDnt5ORKKJOJOIhLQ82JjIMaiFCZbqqF83a2M4WxohMT0flzJkOuqViIiIiKhhsrGx0Vw/d+6cZg5PAJDL5eW2IyISG0d6EpEo8gtVWHLwOgBg4itNYaSvu7cjiUSiWb09KU8GA0dvnfVNREQNl0QiQefOnWFqaip2FCKiGuXn5wd7e3t4e3vD0tJSa5+lpSW8vb3h4OAAPz8/kRISEZX13CM9L1++jOPHjyMtLQ1WVlbo1KkTmjdvrotsRFSPrY26ifvZSjhZGmFgWxdcik7Taf+2pnI0czDDleQsWHYZBUEQdNo/ERHVL0qlUjNa6datWzhw4ABatGiBgIAATRupVIpDhw6JFZGISDQymQwTJkxAWFgYOnTogAEDBmit3n7y5EnMmjULMhnPsiKi2qPKRU+lUolhw4Zh69atEARB84YnkUgQGhqKdevWwcDAQJdZiaieyMwvwg+H4wAAk7p5wUCvegadBzSxRuzdTBg6NcellEK0qZZHISKiuuzixYvo27cv4uLi0LZtWyxbtgydO3dGdnY2JBIJ1qxZg2HDhokdk4hIdIGBgZg1axa+//57rdPbHRwcMGvWLAQGBoqYjoiorCpXGqZNm4Y9e/Zg2bJlyMjIQH5+PjIyMrBs2TLs2bMH06ZN02VOIqpH1vx5E5n5RfBsZIK3/BtX2+OYyPXgplADALbF5FTb4xARUd01efJkAMDixYshl8sRHByMgQMHIjMzE8OHD8fChQtFTkhEVHsEBgZi9erVeOutt/Diiy/irbfewqpVq1jwJKJaqcojPTdt2oT58+dj7Nixmm1mZmYYO3Ys8vLy8J///AfffvutTkISUf1RUKTC2qibAICJr3hCJpVU6+N5makQlyngwj3gQmIGWjpbVOvjERFR3XLmzBmsWrUKISEhCA4OhpubG4YNGwZTU1MMGzYMmzdvFjsiEVGtsWzZMkRERGimjjpz5gx27NiBAQMGYPz48SKnIyLSVuWRnmlpafDx8Sl3n4+PD9LSdDs/HxHVD1vPJSEttxBOlkZ4o4V9tT+eQg/IvXIEAPD94X+q/fGIiKhuyczMROPGJWcdlH41NjbWfM3PzxctGxFRbbJs2TJs2rSpzFz5giBg06ZNWLZsmUjJiIjKV+Wip4+PD9atW1fuvvXr11dYEK2qnTt3on379jA1NYWDgwP69++PGzdulGm3cuVKeHl5wdDQEC1btsTu3bt1moOIqk6tFrDiWDwAYHQnd+jJqmcuz8dlnoqEBMD/Xb6H6/eya+QxiYio7rh69SrOnTuHc+fOAQBiY2Nx7tw5xMbGipyMiKh2KCwsREREBADAwsIC/fv3x6RJk9C/f39YWFgAACIiIlBYWChiSiIibVWuOHz55ZfYuHEjXn75ZSxatAi//PILFi9ejJdffhm//PILZsyYobOQhw8fRkhICJo1a4bt27dj0aJFuHDhAl577TWto++bNm3C2LFjMWDAAOzbtw8BAQEICQnByZMndZaFiKrut5h7iE/NhZmhHvq/6Fxjj1v8IAntGxsCAJYfK3uwhIiIGrYRI0agbdu26NChAwBg6NChaNu2LUaOHFnpvvbu3YvOnTvD1tYWcrkcHh4emDx5MjIzM7Xa7dq1Cy1btoShoSG8vLywevVqnXwvRETVoXQBYwMDAxgYGGDz5s3473//i82bN2u2CYKArVu3ih2ViEijynN69unTB9u3b8esWbMwZcoUCIIAiUSCVq1aYfv27ejdu7fOQm7atAmurq5YtWoVJJKS+f8aNWqErl274syZM3j55ZcBAGFhYRg4cCDmzJkDAOjSpQuio6Mxe/Zs7N27V2d5iKhqlh8tKTgO7eAKhbzKbz9VEuytwMnbBdhx/g6mvuELS4VBjT4+ERHVTocOHdJpf2lpaWjfvj0mTpwIa2trXLp0CTNnzsSlS5dw4MABAMDx48cREhKCMWPGYNGiRfjjjz8wevRomJqaIjQ0VKd5iIh04c8//wRQMuKzadOmCAsLg7u7O+Lj47FhwwacOHFC027QoEFiRiUi0niuqkNwcDCCg4ORm5uLjIwMWFhYQKFQ6CqbRlFREUxNTTUFTwAwNzcHAM18Ijdu3MC1a9fw9ddfa9134MCB+OSTT6BUKiGXy3WejYieTXRSBs7cSoe+TIIRL7nV+ON7W+ujuaMZLt/JQsSZRIzv3KTGMxARUe3TuXPnZ24rCALmzJmDcePGwd6+/Hmphw4dqnU7KCgIcrkc48aNw507d+Do6Ig5c+agffv2mvnvunTpgri4OMyYMYNFTyKq1VxcXDBjxgzs2rULv//+OxwdHTFjxgyMGzcOCQkJYscjItKikwn1FAoFGjduDIVCUS1zeIwYMQJXrlzB999/j8zMTNy4cQPTpk2Dv78/OnbsCACaOZcen0vU19cXhYWFiI+PL7dvpVKJrKwsrQsR6d6GkyUfgnq84IBGZoY1/vgSiQTDHxZb10XdgkotPPkOREREj1Gr1Zg1axbu3LlTqftZW1sDKBkhpVQqcejQIfTr10+rzcCBAxETE4ObN2/qKi4Rkc64u7sDAG7fvo0ePXpg6dKl2L59O5YuXYoePXrg9u3bWu2IiGqDKhc9i4uL8dVXX2HQoEFYtmwZiouLERwcDCMjI/j6+uLq1as6C/nyyy9j+/bt+Pzzz2FhYYEmTZrg3r172LdvH2QyGQAgPT0dADSTKJeytLQEgApXk58/fz7Mzc01F2fnmptnkKihyMwvwo4LJR+EhnZwFS1HcEtHWBrr43ZGPg7G3BMtBxER1V2Pr1pcEZVKhYKCApw7dw6zZ89GcHAw3NzcEBcXh6KionIP1AN44uJJPFhPRGJp0aIFgJL3NrVajRdffBFjxozBiy++CLVaDZVKpdWOiKg2qHLR8+OPP8aMGTNw/fp1TJkyRbOa+qJFiyCRSPDZZ5/pLOSJEycwbNgwjB07Fn/88QciIyOhVqvRs2dPrYWMqmLq1KnIzMzUXBITE3WUmohKbTuXhIIiNbztTPGiq6VoOQz1ZRjQ1gUA8HPULdFyEBFR/efq6gojIyO0adMGDg4O2LhxI4CqH8GR2WIAAQAASURBVKgHeLCeiMRjZWWldfvMmTNYsWIFzpw588R2RERiqnLRc+vWrZg3bx7OnDmDX3/9FTt27MBXX32FDz74AHPmzNFMZKwLEydORNeuXbFw4UJ06dIFoaGh2LNnD86dO4d169YB+PeD4uMrY5Z+sKzozVcul8PMzEzrQkS6IwgCNpwqObV9SAcXrbl5xTC0gwukEuD4P6n4536OqFmIiKj+2rt3L06cOIHly5cjJiYGvXv31oyEqioerCcisdy4cUOn7YiIakKVi57JyckIDAwEUDIBvCAIcHJyAgA4OTnhwYMHukkI4MqVK2jVqpXWNicnJ9jY2CAuLg7Av3N5Pn5KUGxsLAwMDODh4aGzPET07E7eSMM/93NgbCBDiH9jsePAydIYXX0aAQA2n+E/i0REVD38/PwQEBCAMWPGYMeOHTh06BC2b99e5QP1AA/WE5F4kpOTddqOiKgmVLnoqVaroadXsvh76bya1TWCy9XVFefOndPaduvWLaSmpsLNzQ0A4OHhAS8vL0RGRmq1i4iIwCuvvAIDA4NqyUZET7bhVMlp5G+2agxTQ32R05QoPcV969kkFBarRU5DRET1nZ+fH/T19fHPP/+gSZMm0NfXL/dAPVB2UU4iotrgWeczftZ2REQ1Qe957jx48GAYGRlpbg8YMACGhobPPc/m48aPH4+PPvoIH374IXr37o0HDx5g7ty5aNSoEfr3769pN3PmTAwZMgRNmjRBly5dEBERgVOnTuHo0aM6zUPU0CUkJCA1NfWp7bKVauy/VLJgUGuzvDIHLx4VExOjs3xP08XbFo1M5bifrcQfsffweguHGntsIiJqeE6dOoWioiJ4eHhALpejS5cu2LJlCz788ENNm4iICPj6+moO6BMR1SaGhoY6bUdEVBOqXPR8++23tUZ2tmnTRmt/p06dqp7qMRMnToRcLscPP/yAlStXwtTUFAEBAYiMjIS1tbWm3aBBg5CXl4cFCxZgwYIF8Pb2xvbt2xEQEKCzLEQNXUJCAnx8fZGfl/fUtqate8Hq1fEovHcD/V/t9Uz95+RU/zybejIpQts44fvDcdj0VyKLnkRE9ExkMhlWr14Nd3f3Ctv06dMHL774Ivz8/GBkZIQLFy7gm2++gZ+fH9566y0AwJdffomgoCBMmDAB/fv3x6FDh7Bx40ZERETU0HdCRFQ5169f11zX19dHaGgoevTogb1792LLli0oKioq046ISGwSgePPtWRlZcHc3ByZmZmcJ4moHOfOnUObNm0w5LNvYOfS5IltDybrIaNICj+LYniaPfk08pjTR7Bv7WK8PesntArorLO8SdcvI/y9Pjh79ixat26t2X4zNRdB3x6GRAL8+VlXOFoYPaEXIqL6jZ9/gH/++QfXrl1DQUFBmX19+vR55n4WLFiAiIgIxMXFQa1Ww83NDX369MHHH3+s9dzu3LkTX3zxBa5evQoXFxdMnToVo0aNqlRmvm5EVFNGjBiBmzdvQiqVQhAErdPYpdKSWfNK3/PWrFkjUkoiaggq8/mnyiM9Z8+ejTFjxsDR0bGqXRBRHWbn0gROns0r3J+SrURGQgKkEqDDC14wMpA9sb97CXG6jvhEbjYKBHhYI+rGA0SeScKH3Txr9PGJiKh2yMrKQkhICA4fPgzg3/noHj2jqTKrrn/++ef4/PPPn9ouODgYwcHBlQtLRCSS0vfG0rU9iouLNfukUqnmNsdUEVFtUuWFjGbNmoWkpCRdZiGieuRKchYAwMPG5KkFT7EMbOcMAIg8mwi1mh/QiIgaos8++wx3797FsWPHIAgCtm/fjsOHD2P06NFwd3fHyZMnxY5IRCS6pk2baq4/fiDo0duPtiMiEluVi548gkNEFVGpBVy9mw0AaOZYe0+3697cHiZyPSSl5+PMrXSx4xARkQj279+P6dOno3379gAAR0dHBAYG4qeffsKbb76JhQsXipyQiEh8r732mub6oyPhH7/9aDsiIrE91+rtd+/eRUJCQoX7XVxcnqd7Iqqj4lNzkV+kgsJABlcrY7HjAKh4dfj2jvo4GF+Mnw6ch15bi2fuz8bGhu9xRET1wP379+Hs7AyZTAaFQoEHDx5o9vXo0QN9+/YVMR0RUe2gp/dv6UCt1p6r/9Hbj7YjIhLbc70jhYSElLtdEARIJJJKzX9ERPVH7N2SU9u97U0hlUqe0rp6ZaWlAACGDh1a7n658wuwHzwfB2JSsPK91wFV0TP1a2RsjNiYGBY+iYjqOGdnZ6SmpgIAPD09sXPnTrz++usAgKioKBgaGooZj6heKSgoeOKgGaq9KhpAUF47U1PTak5D1cHFxYV/86jeea6i53fffYdmzZrpKgsR1QPKIhVupuYBAHzsxT+1PT+npADb853p8PZrU2a/IAD77wjIMzRB/wWb4WT89Kk77iXEYcPXnyA1NZVFTyKiOu7VV1/F77//jpCQEEyaNAnDhw/HqVOnYGBggNOnT2PKlCliRySqNxISEjBu3DixY1A1WrFiBVasWCF2DKqCn376CV5eXmLHINKp5yp6tmnTBu3atdNVFiKqB66n5EAlCLBWGMDGxEDsOBrWjq4VrjbfTJqKM7fScR8W6ODpWMPJiIhITF9//TXy8koO1g0bNgwmJibYsmUL8vPz8d133+Gdd94ROSFR/eHi4oKffvpJ7BhUBWq1GtOnT0fjxo0xfvx4nDhxAuvXr8fQoUPx0ksvYdmyZbhz5w7mzp0LqbTKS4eQiDiYg+ojTrhBRDp1NblkASNve9Myk5zXVr4OZjhzKx23HuQir7AYxgZ8ayQiaiiMjY1hbPzv/NMhISEVTuFERM/H0NCQI8nqsA8//BBhYWFYv349Xn75ZQBA48aNsX79ely8eBGzZs2Cj4+PyCmJiP5V5UMwYWFhcHJy0mUWIqrjsguKkJSRDwDwtqs7c/lYKQzQyFQOtQBcu5cjdhwiIqpBy5cvr3BfYWEhJk+eXINpiIhqr8DAQMyaNQs3btzA119/DaBktHx8fDxmzZqFwMBAkRMSEWl7rqKnoyNPAyWif5UWDB0tDGFmpC9ymsrxdSiZfzQmOUvkJEREVJPeffdd9O7dG/fv39fafu7cOfj7+2P16tUiJSMiqn0CAwOxYcMGzXzHU6ZMwfr161nwJKJaqcpFz1GjRmHAgAHl7hs4cCAnqCZqgEpXbfexE38Bo8rysjOBRALcz1YiLbdQ7DhERFRDjhw5gpiYGDRv3hxbt26FWq3GzJkz0aFDB9jb2yM6OlrsiEREtYpMJoO3tzcAwNvbGzKZTORERETlq3LR87fffkOfPn3K3de3b1/83//9X5VDEVHd8yBHidScQkglgKedidhxKs3YQA9u1goA/xZviYio/uvYsSOio6PRp08f9O/fH66urvj222/x7bff4uDBg3B2dhY7IhERERFVQZWLnikpKbC1tS13n7W1Ne7du1flUERU98TeLVnAyM1aAUP9unm018e+ZB7S2LvZEARB5DRERFRTjI2N0aJFC+jr6+P27dtwdXXFK6+8InYsIiIiInoOVS56Nm7cGKdOnSp336lTp+Dg4FDlUERUtwiCgKv3/l21va7ysFHAQCZFdkExbj9ckImIiOq3O3fuoHv37vj4448xdepUxMTEwNLSEi+++CK+/fZbseMRERERURVVueg5aNAgzJs3D5s3b9baHhkZia+++gqDBw9+7nBEVDfcySxAdkExDGRSeNgoxI5TZXoyqebU/JjkbJHTEBFRTWjRogWSkpLw559/IiwsDN7e3jh27BjCwsLwxRdfoHPnzmJHJCIiIqIqqHLRc8aMGQgKCsLAgQNhamoKLy8vmJqaYuDAgejcuTPCwsJ0mZOIarGrD09tb9JIAT1Zld9WagVf+5JFmP65n4NilVrkNEREVN2GDx+Os2fP4sUXX9Rsk0gk+Pzzz3H69GlkZmaKmI6IiIiIqkqvqnc0MDDA7t278dtvv+HgwYNIS0uDtbU1unXrxjmQiBoQlVrA9dJT2+3q7qntpRwtDGFqqIfsgmLcSM2FVz34noiIqGL//e9/K9zn5+eHv/76qwbTEBEREZGuVLnoWerVV1/Fq6++qossRFQH3XqQi4JiNYwNZHC2MhY7znOTSCTwsTfFXzfTEXs3m0VPIqJ6rkOHDhgzZgwGDhwIExOTMvv19fVFSEVEREREz+u5z0Pdv38/5syZg3HjxiEhIQEAcPToUdy5c+e5wxFR7Ve6aru3nSmkEonIaXSjdMTqrQe5yC9UiZyGiIiqk6urKz744APY29tj5MiROHbsmNiRiIiIiEgHqlz0TElJQceOHdGzZ0+sXLkSK1euRGpqKgBg1apVmDdvns5CElHtpCxW4UZqLoC6vWr746xN5GhkKodaAK7d54JGRET1WUREBO7cuYP58+cjOjoanTt3hpeXFxYsWIDk5GSx4xERERFRFVW56PnRRx8hJSUFly5dwj///ANBEDT7unXrhoMHD+okIBHVXnEpuVCpBVga66ORqVzsODpVWsQtXaSJiIjqL0tLS3zwwQc4e/Ys/v77b7zxxhtYuHAhXF1d0bt3b/z6669Qq7m4HREREVFdUuWi5549ezBv3jz4+vpC8tgprc7OzkhKSnrucERUu5UWBL3tTcu8D9R13namkABIzixARl6h2HGIiKiGODs7w8PDA3Z2diguLsb169fRt29feHp64uTJk2LHIyIiIqJnVOWiZ3FxMRQKRbn70tPTYWBgUOVQRFT7FaiAxLQ8APVj1fbHKeR6cHm4MBNHexIR1X//93//hwEDBqBx48aYN28eXnvtNVy+fBmxsbG4du0aPD09MWrUKLFjEhEREdEzqnLRs3379li1alW5+zZt2oSOHTtWORQR1X6JuVIIAOzNDGFhXD8Pcvg8PMU95m621hQeRERUf3z55ZdwdXVFjx49kJqaitWrVyMpKQnh4eHw9fUFADRp0gQzZszA1atXRU5LRERERM9Kr6p3nDt3Lrp06YLAwECEhoZCIpHg119/xfz587Fnzx4cP35clzmJqJZJzCs5ZuJTjxYwepyHrQn0pPeRmV+Ee1lK2Jsbih2JiIh0bMWKFRgxYgTGjBmDJk2aVNjOx8enwgP+RERERFT7VHmkZ0BAAA4dOgSJRIIpU6ZAEATMmzcPycnJOHjwIFq3bq3LnACAtWvXwt/fH4aGhrCxscEbb7yB/Px8zf5du3ahZcuWMDQ0hJeXF1avXq3zDEQE6Fk6Ir1QCokE8LQzETtOtTHQk6JJo5LvL/ZulshpiIioOiQmJmL+/PlPLHgCgJWVFYYPH15DqYiIiIjoeVV5pCdQUvg8cuQI8vPzkZ6eDgsLCxgbG+sqm5Z58+bh66+/xrRp0xAQEIDU1FQcPHgQKpUKAHD8+HGEhIRgzJgxWLRoEf744w+MHj0apqamCA0NrZZMRA2VonkQAMDVyhjGBs/1NlLr+dib4urdbFy7l4OXPW0hk9avBZuIiBo6Pb2K/47duHEDc+fOBVByivv06dNrKhYRERERPSedVCuMjIxgZGSki67KdfXqVcycORM7d+7EG2+8odnet29fzfU5c+agffv2WLZsGQCgS5cuiIuLw4wZM1j0JNIhQRCgaNYFQMmq7fWdi6UxjPRlyC9SISEtD+425S/gRkREddPs2bMr3JeUlIS1a9dixowZsLe3r8FURERERPS8qlz0nDhx4hP3SyQSLF68uKrda1m9ejXc3d21Cp6PUiqVOHToEP7zn/9obR84cCB++eUX3Lx5E25ubjrJQtTQXUsrgr6lA2QSAU1s6++p7aWkUgm87U1xPjEDsXezWPQkIqpnZs6cCRMTE8hksjL7Ss8oCgsLq+lYRERERPScqlz03LVrl9bthIQE2Nvbw8CgZBVnXRY9T548iRdeeAFz587F//73P2RkZKBt27YIDw9H+/btERcXh6KiIvj4+Gjdr3TFzdjY2AqLnkqlEkqlUnM7K4vz9hE9ydFbJfPoOhqpoS+r8rTAdYrPw6JnXEoulMUqseMQEZGO/f7772jXrl2Z7SdPnkTHjh1FSEREREREz6vKRc/4+HjN9eLiYhgYGGDXrl3VsoDR3bt3cfbsWVy8eBHff/89jI2N8dVXX+G1117D9evXkZ6eDgCwsLDQup+lpSUAIC0trcK+58+fj1mzZuk8M1F9VKRS48/EAgCAi0Itcpqa08hUDktjfaTnFSEuJRdmYgciIqIaIZFwHmciIiKiukonw7Sq+wOhWq1GTk4OtmzZgtDQUPTo0QM7d+6EIAj47rvvnqvvqVOnIjMzU3NJTEzUUWqi+uf4P6nIUqqhys1AI0NB7Dg1RiKRwMe+pNTJVdyJiOqfv//+G3/++SfOnTuHO3fuiB2HiIiIiHRAJwsZ3b59GxKJBIaGhrrorgxLS0tYW1vDz89Ps83Kygr+/v64fPkyBg4cCADIzMzUul/pCFArK6sK+5bL5ZDL5dWQmqj+2fH3bQBAbuwxSH27i5ymZnnbmyLqxgMkpuXjhep5qyMiIpG8++67AP49kG9ubo7XXnut3FPeiYiIiKhuqHLRMzw8HACQm5uLzZs3o1GjRvDy8tJZsEc1b94ccXFx5e4rKChAkyZNoK+vj9jYWHTv/m8hJjY2FgDKzPVJRJWXoyzG/12+BwDIvXIYCGlYRU9zI304mBsiObMAiXkNYy5TIqKG4O+//wYAFBYWIicnB8nJybh48SL27duHzZs38xR3IiIiojqqykXPjz/+GABgZGSEFi1aYNu2bdDT08nA0TJ69eqF1atX4/z582jVqhUA4MGDBzh37hwmTZoEuVyOLl26YMuWLfjwww8194uIiICvry9XbifSgX0Xk5FfpIKDiQy37lwVO44ofOxNkZxZgIRcFj2JiOqLli1blrt9/vz5mDFjBubOnYuuXbuiWbNmzz2tEhERERHVnCpXKdXqmlvE5K233kLbtm0RGhqKefPmwcjICPPnz4dcLseECRMAAF9++SWCgoIwYcIE9O/fH4cOHcLGjRsRERFRYzmJ6rOt55IAAF3cjHBS5Cxi8bQzxZFrKcgskkLfxlXsOEREVM0mTpyIJk2aAABsbW1FTtNw3bt3r8w0VkQkrlu3bml9JaLawdzcHHZ2dmLHqDWqZ2imjkmlUuzduxeTJk3CO++8g8LCQrz88ss4evQo7O3tAQCdOnXCtm3b8MUXX2DlypVwcXHBihUr0K9fP5HTE9V9iWl5OHkjDRIJ0NnVGPPFDiQSI30Z3KwVuJGaC0WzILHjEBFRNbOxscHw4cPFjtGg3bt3D0OHvY2iQqXYUYioHPPmzRM7AhE9Qt9AjvXrfmbh86EqFz1nz5791DYzZsyoavdl2NjYYN26dU9sExwcjODgYJ09JhGV2P5wAaMAD2vYKmQipxGXj71pSdGzeWeohYazgj0RUX2lVCoxY8YMXLt2DVOmTIGzszNCQ0MRFxeHXr164ccff4SRkZHYMRuszMxMFBUqke/RGWpDc7HjEBER1VrSgkzgxhFkZmay6PlQlYueM2fOhJ6eHpycnCCU84+/RCLRadGTiMQhCAK2PTy1vW9rJwD3xQ0kMncbBfQlAmDWCBfvF+JFsQMREdFz+fTTT7F582bY2toiODgYr7/+OkJCQpCbm4vw8HA4OTnhq6++eub+IiMjsX79epw9exbp6enw9PTExIkTMXLkSM2iSEFBQThy5EiZ+8bExHABzgqoDc2hVtiIHYOIiIjqkCoXPadMmYLvvvsOXl5e+Pbbb9GiRQtd5iKiWuLsrXTcfJAHYwMZXm9hj6uXG3bRU08mhbNCjRs5MvwRn4eRYgciIqLnsm3bNnz99dfo0KEDfHx8EBgYiPHjxwMoWbDz559/rlTRMzw8HG5ubli4cCFsbW3x22+/YezYsUhMTERYWJimXceOHfHtt99q3ZeLbxIRERHpTpWXIP7mm28QGxsLa2trtG7dGmPGjMHdu3d1mY2IaoGt50pObX+jhQMU8joxDXC1c1OULOR26nYBMvOLRE5DRETPIyUlBU2aNIG7uzsAoHXr1pp9HTt2xO3btyvV365du/DLL79gwIAB6Nq1K+bPn4/Ro0cjPDxcayFQCwsLdOjQQetiaGiom2+KiIiIiKpe9AQAV1dXbNiwAX/++SeuX7+Opk2bIiwsDLm5ubrKR0QiKihSYXf0HQBA3zaNRU5Te1gYCChMuYlCFbDrwh2x4xAR0XOwsrJCVlYW9PT0MHz4cM0imQCQnZ1d6fk8bWzKnoLt7++PrKwsfkYmIiIiqkHPVfQs1bZtWxw5cgQbN27E5s2b0bRpU/z444+66JqIRPTblXvILihGYwsjdHC3FjtOrSGRADnRvwEAIs8kipyGiIieh7+/P+Li4iCRSLB69Wq4uLho9v3xxx/w8/N77sc4fvw4GjduDFNTU822I0eOQKFQwNDQEJ07d8bRo0ef+3GIiIiI6F9VPle1a9eu5W63sbHB9evXMWHCBLzzzjtVDkZE4tv6cAGjPq0bQyqViJymdsm9fAi23cbiQlImrt7Nhre96dPvREREtc6ePXsq3Dd06FBYWFg8V//Hjx/Hpk2bsHDhQs22zp074+2334anpyfu3LmDb7/9Ft26dcORI0cQEBBQYV9KpRJKpVJzOysr67myEREREdVnVS56urq6VrivadOmVe2WiGqJ+1kFOHotBQDQp7WTyGlqH3V+Fto4ynH6thKbzyTiy17NxI5EREQ69uKLLz7X/ZOSkjBgwAB06dIFEydO1GyfNWuWVrtevXqhefPmmDNnDvbu3Vthf/Pnzy9zXyIiIiIqX5WLnqtXr9ZlDiKqZX49fxtqAWjjagl3G4XYcWqlbu7GOH1biW3nkvBJd28Y6svEjkRERFVw+/ZtLFq0CMePH0daWhqsrKzw8ssv48MPP0TjxlWb0zojIwNvvPEGrK2tsXXrVkilFc8qpVAo0LNnT2zZsuWJfU6dOhWTJ0/W3M7KyoKzs3OV8hERERHVdzqZ05OI6hdBELD1bMlqtX05yrNC/vZyOJgbIj2vCP93+a7YcYiIqAouXbqEF154AcuWLYODgwO6du0KBwcHLFu2DH5+frh8+XKl+8zPz0evXr2QmZmJffv2wdzcXCdZ5XI5zMzMtC5EREREVL4qj/QMDg5+4n6JRIIdO3ZUtXsiEtHF25m4ei8bBnpS9PRzEDtOrSWTSjCgrTMW/X4dG08l4M1WXOGeiKiu+fjjj9GkSRMcOHAAlpaWmu3p6el47bXX8PHHH2Pfvn3P3F9xcTH69++PmJgYHDt27JlGiubm5mL37t1o27Ztlb6HhkCanyF2BCIiolqNfyvLqnLRc/fu3fD39+cRZqJ66JfTJSuSv97cHuZG+iKnqd36v+iM/x28jlPxaYhLyUETWxOxIxERUSUcP34cGzZs0Cp4AoClpSWmT5+OYcOGVaq/CRMmYPfu3Vi4cCGysrJw8uRJzT5/f3+cPn0a33zzDUJCQuDm5oY7d+5g4cKFuHv3LiIjI3XyPdVHRvFc3Z6IiIgqp8pFTwD44Ycf0K5dO11lIaJaIFdZjJ3nS05tH9TOReQ0tZ+jhRG6eDfCwdj72HQ6AdN7ckEjIqK6RE9PT2tF9EcplUrIZJWbr/nAgQMAgClTppTZFx8fDwcHBxQWFmLatGl48OABFAoFXnrpJSxbtoyfq58g3z0QaiMLsWMQERHVWtL8DB4kfMxzFT0lEomuchBRLbE7+g5yC1Vwt1Ggg4eV2HHqhMHtXXAw9j62nE3ClNe4oBERUV3SrVs3TJ8+Ha1atYKXl5dm+/Xr1/Hll1/i1VdfrVR/N2/efGqb/fv3VzZmg6c2soBaYSN2DCIiIqpDnqvouXHjRkRFRUEul8Pa2hoeHh544YUXoK/P02GJ6qrSU9sHtHXmgY1n1NnLFg7mhkjOLMC+S8kI8efiT0REdUV4eDg6d+6MZs2aoUWLFrCzs8P9+/dx8eJFuLi4IDw8XOyIRERERFQFz1X0XLx4sdZtiUQCExMTvPfee/jqq6+eKxgR1byY5CycT8yAnlTCVdsrQU8mxeB2Llj42zWsOXGLRU8iojrExcUFFy9exKpVq3D8+HGkp6fDy8sLo0aNwsiRI2FiwrmaiYiIiOqiKhc91Wo1gJIVKvPz85GWloYbN25g7969+M9//gMbGxtMnjxZZ0GJqPptOp0AAHituR1sTeUip6lbBrV3wZI//sGFxAycT8xAK2cLsSMREdEzMjExwcSJEzFx4kSxoxARERGRjkiftwM9PT2YmprC1dUVXbp0wTfffIPPP/8cK1as0EU+IqoheYXF2PZ3yQJGA9tyAaPKsjGRo5efAwBg7Ymb4oYhIqJKe3Qxo1u3bmH58uWIiooSMRERERERPY/nOr29IpMnT0bnzp2ro2siqia//n0H2QXFcLM2RqemXCigKoa/5IZtf9/G7ug7mNbDl6NliYjqgIsXL6Jv376Ii4tD27ZtsWzZMnTu3BnZ2dmQSCRYs2YNhg0bJnbMBk9akCl2BCIiolqNfyvLeu6ipyAIuHbtGtLS0mBlZQUvLy9YWVlVeqVLIhKPIAj4OeomAGBoB1dIpVzAqCpaOluglbMFzidmYNPpBHzwiqfYkYiI6ClKp2NavHgxIiMjERwcjIEDB+Lbb7/Fhx9+iIULF7LoKSJzc3PoG8iBG0fEjkJERFTr6RvIYW5uLnaMWuO5ip7ff/89Zs+ejZSUFM22Ro0aYcaMGXj33XefOxwR1Ywzt9IRezcbhvpS9GvjLHacOm3ES274KOI81p28hXGdPSDXk4kdiYiInuDMmTNYtWoVQkJCEBwcDDc3NwwbNgympqYYNmwYNm/eLHbEBs3Ozg7r1/2MzEyOXiGqTW7duoV58+Zh+vTpcHV1FTsOET1kbm4OOzs7sWPUGlUuev700094//33MWjQIAwYMAB2dna4d+8eIiIi8P7770NfXx9jxozRZVYiqibrom4BAN5s2Rjmxvoip6nberzggPn7YnAvS4kd5++g/4ssIhMR1WaZmZlo3LgxAGi+Ghsba77m5+eLlo1K2NnZ8R84olrK1dUVXl5eYscgIipXlYue//3vfzFx4kQsWrRIa3twcDBsbW3x7bffsuhJVAekZCux71IyAGBYAI/SPi8DPSlGdnTHgn2xWH70BkJbO3G6ACKiWu7q1avQ09ODSqUCAMTGxmp9JSIiIqK6p8pFz/j4ePTq1avcfT179sSyZcuqHIqIas7GUwkoUgnwd7FAi8ac+0MXBrd3wXd//IPr93Nw+Np9dPXh6BQiotpsxIgRWreHDh0KiUQCQRAgkfDAFREREVFdVOWip4ODA6KiotCtW7cy+06ePAkHB4fnCkZE1U9ZrMK6kyWnto94yU3cMPWImaE+BrVzxvJj8fjxyA0WPYmIarFDhw6JHYGIiIiIqkGVi56jR4/G7NmzoVQqERoaCjs7O9y/fx+RkZH45ptvMGPGDF3mJKJqsPP8HaTmKOFgbogeL/BAhS6N7OiO1X/exKn4NFxIzEBLZwuxIxERUTk6d+78zG0FQcCcOXMwbtw42NvbV2MqIiIiInpe0qrecfr06fjggw/wzTffoE2bNnByckLr1q3xzTff4IMPPsD06dN1mVNLTk4OnJycIJFIcObMGa19K1euhJeXFwwNDdGyZUvs3r272nIQ1WWCIGDl8XgAwPCX3KAvq/LbAZXD0cIIwa0cAQBLD/0jchoiItIFtVqNWbNm4c6dO2JHISIiIqKnqFSVo7CwUHNdIpFg4cKFuHPnDnbt2oWff/4Zu3fvxp07d/Dtt9/i8uXLOg9bas6cOSguLi6zfdOmTRg7diwGDBiAffv2ISAgACEhITh58mS1ZSGqq07EPUDs3WwY6cswqK2L2HHqpQlBTSCRAAeu3MPlO5lixyEiIh0QBEHsCERERET0DCpV9HzttdeQnZ2ttc3a2ho9evTAkCFD8MYbb0ChUGDatGlo3bq1ToOWio2NxdKlSzFr1qwy+8LCwjBw4EDMmTMHXbp0wbJly9C2bVvMnj27WrIQ1WWlozz7vegEc2N9kdPUT00bmaKXX8loz/8dvC5yGiIiIiIiIqKGo1JFz/PnzyMwMBD37t0rd//+/fvRvHlzLF68uNoKjR988AHGjx8Pb29vre03btzAtWvX0L9/f63tAwcOxMGDB6FUKqslD1FddP1eNv6IvQ+JpGTuSao+E7s2hUQC/N/le4hJzhI7DhEREREREVGDUKmi55EjR3Dv3j289NJLiIuL02y/e/cuBgwYgB49esDb2xuXL1/GZ599pvOwW7ZswcWLF8tdJCk2NhYA4OPjo7Xd19cXhYWFiI+PL7dPpVKJrKwsrQtRfffDkZLf39ea2cHdRiFymvrN085Us0gUR3sSERERERER1YxKFT1btmyJEydOQCaToWPHjvjrr7+wdOlS+Pj44NixY9i0aRP27t0LNzc3nQfNy8vD5MmT8dVXX8HMzKzM/vT0dACAhYWF1nZLS0sAQFpaWrn9zp8/H+bm5pqLs7OzboMT1TJJ6XnYeb5kAYYJQU1FTtMwTOzqCQDYd+ku5/YkIiIiIiIiqgGVXq7Zzc0NJ06cgLOzMzp06ICPPvoIgwcPRmxsbJlTy3Vp7ty5sLOzw8iRI3Xa79SpU5GZmam5JCYm6rR/otpm+dEbKFYL6NjUGi2dLcSO0yB425uid8uSuT2/3n9V5DRERERERERE9V+li54AYGNjg8OHD6Nbt26QSCTo2LFjuaMvdeXWrVtYuHAhZs2ahczMTGRkZCAnJwcAkJOTg5ycHM2IzsxM7VFUpSNAraysyu1bLpfDzMxM60JUX6XmKLHpr5LCPkd51qyPX/OCvkyCo9dS8Oc/qWLHISKiKpDJZFi9ejXc3TkfNhEREVFtp1fVOyoUCuzZswcjRozA8OHDce/ePUyePFmX2TTi4+NRWFiInj17ltnXpUsXtG/fHhs3bgRQMrfno4scxcbGwsDAAB4eHtWSjaguWf1nPJTFarR0MsdLTazFjtOguForMKS9K9acuIn5+2Kw871OkEolYsciIqKH/vnnH1y7dg0FBQVl9vXp00dzffjw4TUZi4iIiIiqqFJFT1NTU0gk2v+kC4IAtVqNTz75BDNnztRsl0gkZUZdVlWrVq1w6NAhrW3nz5/HpEmTsGzZMrRt2xYeHh7w8vJCZGQk3nzzTU27iIgIvPLKKzAwMNBJFqK6KiOvEGtP3AIAvBvUtMzvMlW/D7o2xZazSbh0Owu7LyYj+OEp70REJJ6srCyEhITg8OHDAEo+2wLQ+jupUqnEiEZEREREz6FSRc8pU6aIUiixsLBAUFBQufvatGmD1q1bAwBmzpyJIUOGoEmTJujSpQsiIiJw6tQpHD16tAbTEtVOy4/dQI6yGL4OZnitmZ3YcRokaxM5xgV6IPy3a/h6Xyxe9bWDkYFM7FhERA3aZ599hrt37+LYsWPo1KkTtm/fDktLS6xfvx5//PEHfvnlF7EjEhEREVEVVKro+ehIztpo0KBByMvLw4IFC7BgwQJ4e3tj+/btCAgIEDsakSgSEhKQmpqKLKUaK4/dBwAEe8hw/vzfVe4zJiZGV/EapDEvu2PT6QTczsjHD0fiMPlVL7EjERE1aPv378e8efPQvn17AICjoyPatm2LwMBATJkyBQsXLsSmTZtETklERERElVXlOT3FFhQUpDn96FGjR4/G6NGjRUhEVLskJCTAx9cX+Xl5sAgcDvOAflDe/QcTgj/SSf+li4lR5Rgb6OGLXs0wYcM5LDsSh9DWTnCxNhY7FhFRg3X//n04OztDJpNBoVDgwYMHmn09evRA3759RUxHRERERFVVZ4ueRPRkqampyM/LQ//PwnFG4gmVAAS1cIXj0m3P1W/M6SPYt3ZxuQs90LN5o4U9OjW1wfF/UjF792WsGN5W7EhERA2Ws7MzUlNTAQCenp7YuXMnXn/9dQBAVFQUDA0NxYxHRERERFXEoidRPffAtAlU2RI0MpWjrd/zL2B0LyFOR8kaLolEgpnBzfD6omP4PeY+fr9yD904zyoRkSheffVV/P777wgJCcGkSZMwfPhwnDp1CgYGBjh9+jSmTJkidkQiIiIiqgIWPYnqMZlZI9zIlgIAXmpizRXba5GmjUwx+mV3/HjkBqb/ehFt3a1gbqQvdiwiogbn66+/Rl5eHgBg2LBhMDExwZYtW5Cfn4/vvvsO77zzjsgJiYiIiKgqWPQkqscsXh4KNSRwtjSCixXnjaxtJnXzwoHL9xCfmov5e2OwoK+f2JGIiBocY2NjGBv/+zcyJCQEISEhIiYiIiIiIl1g0ZOonorPKIKieRAAoGNTG47yrIUM9WX4uq8f+v8YhU1/JaKnnwNe9rQVOxYRUYN07do1nD59GsnJyZoV3L28vMSORURERERVxKInUT21PjobEokUTsYq2JlxEYbaqp27FYYHuGJt1C18vvUi9n30MswMeZo7EVFNycnJwbhx47B582ao1WoYGhqioKAAUqkU/fr1w/Lly2FiYiJ2TCIiIiKqJBY9ieqhw1fv4++7SgiqYjQ3V4sdh57i09d98MfV+0hMy8cX2y9h8cBWHJlLRFRDPvjgA+zevRvLly9HaGgoTE1NkZ2djcjISHz00Uf44IMPsHr1arFjEtULBQUFSEhIEDsG6cCtW7e0vlLd5+LiAkNDDpah+oVFT6J6pkilxpzdVwAA2Wd3wcS9p8iJ6GkUcj0sHuiPfsuisPPCHQR62SK0jZPYsYiIGoStW7fi66+/xsiRIzXbTE1NMWrUKBQUFGDq1KksehLpSEJCAsaNGyd2DNKhefPmiR2BdOSnn37itC5U77DoSVTPrD95C3EpuTCTS5FwYhMQyqJnXdDaxRKTX/XCN/93FTN2XEJrFwt42PJ0SiKi6mZoaAh3d/dy93l4eEBfn1OOEOmKi4sLfvrpJ7Fj0HM4d+4cIiMj8eDBA802a2tr9OvXD61btxYxGT0vFxcXsSMQ6RyLnkT1SHpuIRb9fh0AMKiFCaYpc0VORJUxvnMTHLuegpM30jBhwzlsm/ASjA34Nk1EVJ1GjhyJH374Ad27d9eaWkQQBHz//fdaI0CJ6PkYGhpyJFkddvToUfz4448wMDDQ2p6Tk4Mff/wRs2bNQmBgoEjpiIjK4n/TRPXIwt+uIjO/CD72pujmboxpYgeiSpFJJVg0wB+9lhxH7N1sfLIlGt8N8uf8nkRE1cjKygrnzp2Dp6cnevfujUaNGuH+/fvYtWsXlEolOnXqhPDwcACARCLBpEmTRE5MRFTzVCoVwsPDIQgCBEHQ2le67b///S86duwImUwmUkoiIm0sehLVE+cTM7DhVMnE8DODm0OWwUnFq1tMTIzO+7SxscH3Q1pj8PKT2BOdDL/G5nincxOdPw4REZWYOnWq5vrixYvL7P/8888111n0JKKG6vz588jIyAAAtGrVCoaGhsjOzoapqSkKCgpw+vRppKen4/z582jTpo24YYmIHmLRk6geKFapMX37RQgC0Me/MTp4WOPcORY9q0tWWgoAYOjQoTrv28jYGLExMQjr3Qxf7riMr/fHwtPOBF197HT+WEREBKjVarEjEBHVeufOnQMAmJiY4PTp02X2m5iYICcnB+fOnWPRk4hqDRY9ieqBdSdv4fKdLJgZ6mFaT1+x49R7+TlZAICe70yHt5/uPtTdS4jDhq8/QWpqKoZ28MflO1nY9Fci3tvwNyLe6QA/JwudPRYREZXIyMiAhYWFzvqLjIzE+vXrcfbsWaSnp8PT0xMTJ07EyJEjtaYrWblyJb7++mskJCTA29sb8+bNQ69evXSWg4hIl+7fvw+gZP5OfX19BAYGwsfHB7GxsTh69ChycnK02hER1QYsehLVcfeyCrDwwDUAwGdv+MDGRC5yoobD2tEVTp7Nq6VviUSCOW+1wO2MfBy7nopRa/7Ctnc7wsXauFoej4iooXJwcEDfvn0xatQodO3a9bn7Cw8Ph5ubGxYuXAhbW1v89ttvGDt2LBITExEWFgYA2LRpE8aOHYvp06eja9euiIiIQEhICI4dO4YOHTo8dwYiIl179OCQubk5Dh48iIMHDwIomZ4pNTW1TDsiIrFJxQ5ARFUnCAKmb7+IHGUxWjlbYFBbF7EjkQ7py6T4fkhr+DqYITWnEMNXn8b97AKxYxER1Svh4eG4du0aunXrBg8PD8yZMweJiYlV7m/Xrl345ZdfMGDAAHTt2hXz58/H6NGjER4erjmVPiwsDAMHDsScOXPQpUsXLFu2DG3btsXs2bN19W0REenU7du3NddVKhWmTJmCLVu2YMqUKVCpVOW2IyISG4ueRHXYzgt38HvMfejLJPhPqB+kUq7yXd+YGupjzci2aGxhhPjUXAxdcQppuYVixyIiqjfeffddnD59GtHR0Xjrrbfw3Xffwd3dHd27d0dkZCSKiooq1Z+NjU2Zbf7+/sjKykJubi5u3LiBa9euoX///lptBg4ciIMHD0KpVD7X90NEVB0KCv498J6Xl4eFCxciNDQUCxcuRF5eXrntiIjExqInUR31IEeJWbuuAAA+6OoJLztTkRNRdbEzM8TGse1hZybHtXs5GLriFDLzKvdPOBERPVmLFi0QHh6O27dvIzIyEjk5ORg4cCAcHBzw0Ucf4fr161Xu+/jx42jcuDFMTU0RGxsLAPDx8dFq4+vri8LCQsTHx1fYj1KpRFZWltaFiKgmGBkZaa4LgqC179Hbj7YjIhIbi55EddSMnZeRllsIH3tTvBvUROw4VM1crRXYMKYDbEwMcCU5C4OWn8SDHI4GIiLSJbVajf3792PdunX466+/YG9vj9DQUOzcuRPNmzfH8uXLK93n8ePHsWnTJnz88ccAgPT0dABl572ztLQEAKSlpVXY1/z582Fubq65ODs7VzoPEVFVdOrUCQAgk8lgZmamtc/c3BwymUyrHRFRbcCiJ1EdtOP8beyJToZMKsE3oS2hL+OvckPQtJEJ1o9pryl8DvjpJO5m8hQiIqLndf36dUydOhXOzs4ICQlBUVERtmzZgoSEBCxbtgxxcXGYNGkSvvzyy0r1m5SUhAEDBqBLly6YOHHic+ecOnUqMjMzNZfnmXuUiKgy7O3tAZTM55mZmQl/f39069YN/v7+yMjI0MzrWdqOiKg24OrtRHXMnYx8fPnrJQDAB12b4gUnc5ETUU3ysTdDxDsBGLL8FP65n4N+P57AulHt4WajEDsaEVGd1KlTJ0RFRcHZ2Rnjx4/HqFGj0LhxY602EokEoaGh+Oabb56534yMDLzxxhuwtrbG1q1bIZWWHKAsHdGZmZmpVRwoHQFqZWVVYZ9yuRxyufyZMxAR6Yqfnx/s7e2RnZ2N3Nxc/P3331r7FQoFzMzM4OfnJ1JCIqKyWPQkqkPUagEfR15AVkExWjpb4L0uTcWORNUgJibmqW3COpli5pEiJKblI3jJUUztZAlva4MK29vY2MDFxUWXMYmI6gV7e3vs3bsXr732GiSSihcEbNWq1RPn23xUfn4+evXqhczMTERFRcHc/N8DlKVzecbGxsLb21uzPTY2FgYGBvDw8Kjid0JEVH1kMhmCgoKwadMmmJmZwd3dHYIgQCKRID4+HllZWejdu7fmNHciotqARU+iOmTVn/E4EfcAhvpS/Lc/T2uvb7LSUgAAQ4cOfab2UoUFGvUNQ5aDJz7bfxupuxYi/3pUuW2NjI0RGxPDwicR0WPCw8Ph4ODwxIInAOjr68PV1fWp/RUXF6N///6IiYnBsWPHyowa9fDwgJeXFyIjI/Hmm29qtkdEROCVV16BgUHFB7CIiMSiUqlw+PBheHt7IyMjAxcuXNDss7e3h4ODA44cOYKxY8ey8ElEtQaLnkR1xPnEDHy9v2TF1y96NoOHrYnIiUjX8nNKVuHt+c50ePu1eab7FKuBU6lq3IUhGvWZDl8zFXzNVXj0f/d7CXHY8PUnSE1NZdGTiOgx7u7uiIqKQrt27XTS34QJE7B7924sXLgQWVlZOHnypGafv78/5HI5Zs6ciSFDhqBJkybo0qULIiIicOrUKRw9elQnGYiIdC06Ohp3797Fl19+CR8fH0RHRyMtLQ1WVlbw8/NDbGws3nvvPURHR8Pf31/suEREAOpI0TMyMhLr16/H2bNnkZ6eDk9PT0ycOBEjR47UOiq/cuVKfP3110hISIC3tzfmzZuHXr16iZicSDeyCorwwS/nUKQS8EYLewxpz8JVfWbt6Aonz+bP3N7FU8DR6ym4kJSJmCwZCgzM0L2ZHeT6PMpORPQ0giDotL8DBw4AAKZMmVJmX3x8PNzc3DBo0CDk5eVhwYIFWLBgAby9vbF9+3YEBAToNAsRka6kpaUBKDlQVJ7S7aXtiIhqgzpR9AwPD4ebmxsWLlwIW1tb/Pbbbxg7diwSExMRFhYGANi0aRPGjh2L6dOno2vXroiIiEBISAiOHTuGDh06iPwdED1ZQkICUlNTy90nCAIWRmUgMa0AjRQyDG4qlJk4vDzPMi8k1Q9SqQRB3o1gZ2aIg7H3EZ+ai01/JaKXnwOsTbjgBRHR0zzt1PbKuHnz5jO1Gz16NEaPHq2zxyUiqk6li6xt374du3btwt27dzX77O3t0bt3b612RES1QZ0oeu7atQs2Njaa2127dsWDBw8QHh6OL7/8ElKpFGFhYRg4cCDmzJkDAOjSpQuio6Mxe/Zs7N27V6zoRE+VkJAAH19f5OfllbvftE0wrLqNg6AqxoUfJiNwxrVK9Z+Tk6OLmFQH+DqYwUphgD0Xk5GRX4SIM4l41dcORmIHIyKq5d59912YmZlVuP+PP/6owTRERLWPn58fLCwssHz5cnTo0AEDBgyAoaEhCgoKcOrUKSxfvhwWFhZcvZ2IapU6UfR8tOBZyt/fH8uXL0dubi5SUlJw7do1fP3111ptBg4ciE8++QRKpRJyOUc7Ue2UmpqK/Lw8DPnsG9i5NNHal1IgwbH7ehAAtLQGQr9Y8Mz9xpw+gn1rF6OgoEDHiak2szMzxMC2zth36S6S0vOx99JduJvIINHneyARUUXs7e1ha2srdgwiojrh3LlzWvMVly7ApstR80REulAnip7lOX78OBo3bgxTU1McO3YMAODj46PVxtfXF4WFhYiPjy+zr5RSqYRSqdTczsrKqr7QRE9g59JEax7HnIJi7D2dAAEqeNuZIqi5XaU+SNxLiKuOmFQHGBvoIaRVY5y48QBnb6UjPkcGh+GLEJdehNZihyMiqoVmzJihs4WMiIjqo+joaGRkZAAoW9wsvZ2ens6FjIioVqmTRc/jx49j06ZNWLhwIYCSN1cAsLCw0GpnaWkJ4MmTKc+fPx+zZs2qnqBEVVSsUmP3xTvIL1LBxsQAr/g24pFTqhSpVIJOTW3gYmWMfdFJgLUzph5MxQO9OIx72QNSKX+eiIiIiOjZlK4/0L59e8ydOxeXLl3SrN7eokULfPHFFzh16lSF6xQQEYlBKnaAykpKSsKAAQPQpUsXTJw48bn7mzp1KjIzMzWXxMREHaQkqjpBEPDblXu4l6WEoZ4UPV9wgL6szv2qUi3hYmWMbvZFyLt6AsVqYMG+WAxZcQqJaeXPIUtE1NC4urpyGiQioqcoHeX58ssvQyrV/t9EKpWiU6dOWu2IiGqDOjXSMyMjA2+88Qasra2xdetWzZtt6YjOzMxM2Nvba9qXjgB90gpycrmcH3SpVjkVn4Zr93MglQA9/RxgYWwgdiSq4+QyIOXXr/B15DGsvpCDqBsP0H3RUXza3RtvB7hx1CcRNWjx8fFiRyAiqvVKz6rcsWMH1q1bh3v37mn22dnZaRaDe/zsSyIiMdWZomd+fj569eqFzMxMREVFwdzcXLOvdL7O2NhYeHt7a7bHxsbCwMAAHh4eNZ6XqCpik7NwKr5kOoauPo3gZGksciKqT7p5GKNfkD8+2xKN0zfTMHPXFeyOTsaCvn5o2shE7HhERKIqKCjAjRs3yl0AsHVrzohMRA1b6eLC169fh6WlJaZMmYKAgABERUVh1apVuH79ulY7IqLaoE4UPYuLi9G/f3/ExMTg2LFjaNy4sdZ+Dw8PeHl5ITIyEm+++aZme0REBF555RXNanJEtdndfAmiEkuOmLZxsURzR/On3IOo8txtFNg0rgM2nLqFBfticeZWOnosPoYPu3liXKAHp1IgogansLAQ7777LtavX4/i4uJy26hUqhpORURUuzRv3hwymQyGhoYwMDDQrK8BlIz0VCgUKCgoQPPmzZ/QCxFRzaoTRc8JEyZg9+7dWLhwIbKysnDy5EnNPn9/f8jlcsycORNDhgxBkyZN0KVLF0RERODUqVM4evSoiMmJno2BvSdOpupBLQDedqbo2NRa7EhUj0mlEgwLcENXXztM23YRR66l4Jv/u4od529jVnALBDThzx8RNRyzZs3CgQMHsGbNGgwZMgRLly6FQqHA+vXrERcXhyVLlogdkYhIdJcvX4ZKpUJubm6ZA0QZGRlQKpWadly9nYhqizoxpOfAgQMAoBlC/+glOTkZADBo0CAsX74cGzduRPfu3fHnn39i+/btCAgIEDM60VMlZhahUb+ZUAkSuFgZ49VmdlypnWpEYwsjrBnZFv8d0BKWxvq4di8Hg5afxAe//I27mWVP7yQiqo8iIyMxc+ZM9O/fHwDQrl07vP322zhw4AA6deqEXbt2iZyQiEh8aWlpOm1HRFQT6sRIz5s3bz5Tu9GjR2P06NHVG4ZIh26k5CDsSBpkxuawMFCj5wsOkHFRGapBEokEIf5O6OLdCN8euIoNpxKw68Id/BFzDxNf8cTIju4w0KsTx8eIiKokKSkJXl5emtM2SxfCBIChQ4di0KBB+OGHH0RMSEQkvtIFil544QWEh4fj0qVLSEtLg5WVFVq0aIHJkyfj4sWLXMiIiGoV/idLJJKEB3kYvPwUMgrUKLwfj5dti1lcItFYGBtg7lsvYNf7ndDaxQK5hSrM3xeL7ouOYv+lZAiCIHZEIqJq4eDggIyMDACAu7s7Dh8+rNl37do1cUIRERER0XOrEyM9ieqbuJQcDFl+CnezCuBspocT/5sOgxfXiB2L6rmYmJhnajetvSGO2Jvj5wvZiE/Nxfj15+BtrY+3/czga6u9MJyNjQ1cXFyqIy4RUY0ICgrCsWPH0Lt3b4wdOxYff/wxYmJiYGBggF9//RWDBw8WOyIRkehKDw5dvHgRPXv2RGFhoWafgYGB5nZpOyKi2oBFT6IaFpOchWErTyE1pxBNG5ng8/bGeHV6ltixqB7LSksBUHKaZmVIDIxg1i4EZm374OoDYPqhB8i7fhLpR9ag+EESAMDI2BixMTEsfBJRnTVv3jykpqYCAD766CMIgoAtW7YgPz8fEydOxIwZM0ROSEQkPisrK831Rwuej99+tB0RkdhY9CSqQWdvpWHUmjPIzC9Cc0cz/DyqHW5duyx2LKrn8nNKiuo935kOb782lb+/CojJVOFmjhTGnh1g7NkeTsZq2ObdxK9ff4jU1FQWPYmozrK3t4e9vb3m9qRJkzBp0iQRExER1T7NmzeHVCqFWq1G+/bt0aFDBxgaGqKgoAAnT57EqVOnIJVK0bx5c7GjEhFpsOhJVEP2XkzGRxHnUVishr+LBdaMbAdzI33cEjsYNRjWjq5w8qzaB1FPAGm5hTgRl4q4lFwk5cmQhCaweWsq4tOL0Fq3UYmIalxmZiYuXryI5ORkODo6okWLFjA3Nxc7FhFRrXDx4kWo1WoAgFQqhZeXF9zd3REfH4/Tp08DANRqNS5evIg2bSp/kJ2IqDqw6ElUzQRBwPJjNzB/XywEAejma4f/DWoFYwP++lHdYqUwQC8/R6RkK3E6Pg3/pORA4d0RU35Lxb6kvzD2ZQ+0c7eCRCIROyoR0TNTq9X44osvsGTJEuTm5mq2KxQKvP/++5g7dy5kMpmICYmIxHf+/HkAwIgRI7B//3689957mn0ODg4YPnw41q5di/Pnz7PoSUS1BqsuRNUov1CFqdui8ev5OwCAtwNcEda7OWRSFoWo7rI1laOnnwMuX76CHX+cgEmzzvg95j5+j7mPZg5mGNXJHb1bOkCuxyIBEdV+n3zyCZYsWYKpU6ciNDQUdnZ2uHfvHiIjI7FgwQIUFhZi4cKFYsckIqoVXnjhBQwePBg7duzAnTt34OjoiDfffBMXL14UOxoRURksehJVk8S0PLyz7iyuJGdBJpVgeg9fjOzoxlFwVG+YGwhI3fUNVk0OxYk0I2w7l4QryVn4OPICFuyLwZD2rhjc3gV2ZoZiRyUiqtCaNWswZ84cfPbZZ5ptjRo1wgsvvAAjIyN8++23LHoSUYPXqlUrrFu3DosXL0ZhYSHu3r2r2bd161YYGBho2hER1RYsehJVg50X7mD6tovIVhbDSmGApYNbI6CJtdixiKpF1u3r6Ofri9cdbPHbjTzs/ScXqTmFWHzwOpb8cR3+9nK84m6MNg5y6MuerehvY2PDxZGIqEaoVCq0bl3+zMRt2rSBSqWq4URERLVPq1atYGxsjISEBFhaWuLjjz9GQEAAoqKisHLlSty9excKhYJFTyKqVVj0JNKhrIIizNl1BZFnkwAArV0ssGRwazS2MBI5GZHuZaWlAACGDh2qvUMqg7HXSzBt3QuGzs1xNlmJs8lKqHIzkHP5D+RePIii1Ccv4WVkbIzYmBgWPomo2oWGhmLTpk149dVXy+zbtGkT+vTpI0IqIqLax8DAAHl5ecjNzcW3336rtf3Rr0REtQWLnkQ68kfsPUzbdgl3swoglQDvd2mKia94Qk8mFTsaUbXIz8kCAPR8Zzq8/cqfsD67qBA3c2VIyJGiQGEB83Z9YN6uD8z01XAyVsPZWA0Tfe373EuIw4avP0FqaiqLnkRU7QIDAzF9+nR06dIFb731Fho1aoT79+9j+/btiIuLw7x587Bt2zZNexZBiaghio6ORkZGBsaOHYtdu3Zpnd5ubW2Nnj17YsWKFYiOjoa/v7+ISYmI/sWiJ9FzSs7Mx1d7Y7HrQsliRW7WxvhPaEu0c7cSORlRzbB2dIWTZ/MK9/sCUKsF3HyQiyvJWbiZmoesIimuZEpxJRNoZCqHl50pPGwVsDTmCAEiqlkjRowAANy+fRtHjhypcD8ASCQSnu5ORA1SWloaACAkJAQDBw5EdHQ00tLSYGVlBT8/PyiVSqxYsULTjoioNmDRk6iKCopUWHk8Ht/98Q/yi1SQSoAxL3tgUjcvGBlw1WqiR0mlEnjYmsDD1gTKIhXiUnJx7V42EtLzcD9bifvZShz/JxVWCgPYymQwcPCCWhDEjk1EDUB8fLzYEYiIaj0rq5IBHfHx8WjevHmZ0Zyl76Wl7YiIagMWPYkqqbBYjc1nErHkj+u4l6UEALR1s0RY7+Zo0dhc5HREtZ9cX4ZmjmZo5miGvMJi/HM/B/+k5OB2ej7ScguRBhkc3g7H2F338fqti3itmR0CmljDUJ8HE4hI91xdXcWOQERU6/n5+cHe3h4bNmzA3LlzIZX+O4WXWq3Ghg0b4ODgAD8/PxFTEhFpY9GT6BnlF6oQeTYRPx29gaT0fABAYwsjfPq6N4JbOkIiebZVqYnoX8YGevBzsoCfkwWURSrEP8jF5fg7SEhXIh3G+OV0An45nQBjAxleamKNzt6NEORlC2crY7GjE1E9s3//fvz1119ITEzEF198ARcXFxw9ehRNmzaFo6Oj2PGIiEQlk8kwYcIEhIWFYfr06WjXrh3kcjmUSiVOnz6NkydPYtasWZDJeJCaiGoPFj2JniI5Mx+/nErA+lMJSMstBADYmMgx8ZWmGNDWGXI9/mEn0gW5vgw+9mYwyU7En7MHY8XOo4gvNMHvV+7jblYBfo+5j99j7gMAmtgqEOTdCEHetmjnbsXfQyKqspSUFLz11ls4efIknJ2dkZiYiPHjx8PFxQWrVq2CQqHA0qVLxY5JRCS6wMBADBgwAJGRkYiKitJsl8lkGDBgAAIDA0VMR0RUFoueVG8lJCQgNTW1SvctUgn4+64Sh27m4a87SqgfTi3YSCHD4NZ2eOdVP87bSVSdVMUwTL+BPr6+CHG2wM2MYpy7q8TfyUrEPihEXEou4lLisfJ4POQyCV5oZAB/Bzla28thZ1LxnzYbGxuuCE9EWj766COkpKTg0qVL8PT0hIHBvwuqdevWDXPnzhUxHRFR7XH06FFERESgQ4cOZUZ6RkREoFmzZix8ElGtwqIn1UsJCQnw8fVFfl7es99JIoWhcwsYN+sMY++OkBmaaHYVJFxE9t97cOvqCVwyMkSfmBgWToiqSVZaCgBg6NCh5e6XyBUwcmsFI48XYejeGjC1xplkJc4kl8yxW5R2BwW3LqDg1nkU3IqGuiBbc18jY2PE8veXiB6xZ88eLF++HL6+vmVWZnd2dkZSUpJIyYiIag+VSoXvv/8eAQEBZeb0fPPNN/HFF1/ghx9+QMeOHXmKOxHVGix6Ur2UmpqK/Lw8DPnsG9i5NKmwXZEauF8gwb0CKZLzpShQ/Tsvp5FMgJOxGq4KNcxdvIFO3riX8CY2fP0JUlNTWTQhqib5OVkAgJ7vTIe3X5snthUEILOoCHfzS36PHygl0LdyhL6VI0z93wAgwEJfgK2hAIPs29gXPom/v0Skpbi4GAqFotx96enpWiM/iYgaqujoaNy9exdffvmlVsETAKRSKYYMGYL33nsP0dHRZVZ2JyISC4ueVK/ZuTSBk2dzzW2VWkBKjhJJaXm4+SAPyZn5mlPXAUCuJ4VnIxN425uisYURFyciEpG1o6vW729FnAG0eHhdWazC7fR8JKbnIzEtDw9yC5FRJEFGEQC4wPnDTfji0AN0T7uOl5pa44XG5lwVnqiBa9++PVatWoUePXqU2bdp0yZ07NhRhFRERLVLWloaAMDd3b3c/aXbS9sREdUGLHpSvVaoBm6m5uJOZj6SMwpwN6sAxY9WOQFYGOnDzVoBV2tjOFsZQyZ9eqEzJiZGZxl12RdRQyfXk8HD1gQetiXTU+Qqi5GYnofEtHzcvJ+JPOjjSkohrvx+Df/9HdCXSdDc0RytXSzRxtUSrV0t4GBuJPJ3QUQ1ae7cuejSpQsCAwMRGhoKiUSCX3/9FfPnz8eePXtw/PhxsSMSEYnOysoKABAfH4/mzcselI6Pj9dqR0RUG7DoSfVCsUqNxPR8xCZn4UpyFqJi09B4/CrsSjIAku5otZXrSeFoYQRXK2O4WhvDwvjZT1t72lyDzyMnJ0fnfRI1dAq5HnzszeBjb4ZEvVQs+eI9zP4pAkmFCpyKT0NqjhLnEzNwPjEDq/4s+bDuaG4If1dL+DtboJmDGXwdzGCp4OmtRPVVQEAADh06hM8//xxTpkyBIAiYN28eAgICcPDgQbRu3VrsiEREovPz84O9vT02bNhQZk5PtVqNDRs2wMHBAX5+fiKmJCLSxqIn1QmCICA9rwjJmfm4l1WA2+n5iE/Nw80HubiZmouEtLwyIzj1zBsBAMyN9OFoYQhHcyM4mBvCSmFQ5dPWKzPX4LOKOX0E+9YuRkFBgU76I6LySSRAcUYyujdRoHXr1hAEAUnp+Th7Kx3nEtJx9lY6Yu9m405mAe5EJ2NPdLLmvo7mhmjmWFI8bdJIAXcbE7jbKGBupC/id1S7JCQkIDU1Vef92tjYcA5WqnYBAQE4cuQI8vPzkZ6eDgsLCxgbG4sdi4io1pDJZJgwYQLCwsLwxRdfYMiQIXB3d0d8fDw2bNiAqKgozJo1i4sYEVGtwqInPbPK/EMrCAJUAlCkElCsBorUAorVAopUKPmqFlCkBopVAuQKU+grLJCZX4SM/CJk5RchI68QmflFyMwvQmpOIe5mFaCwWP3Ex5TrSeFtbwpfezOYqDIx7+N3MfazOfDw9tTFt6/lWecafBb3EuJ00g8RVY5EIoGzVcm0Fm/5NwZQcjr8haQMnLuVjou3MxGTnI2EtLySQmhmAX6Pua/Vh42JARxN9WBrKMDBRA+OpjLYGJdczOXS55oXuC4V+xISEuDj64v8vLwK20gNTSFTWEBqbAGpoQmkBkaQyo0hMTCC1MDo4Vfjkut6BoBMHxKZHqT6BnBv4gmJTO/h3xQBQgWP8fizLZFIoC8tmcZAXyqB3iPXZVDDQF8GfakEBjJALpPCSF8CI72Si6G+tOS6Ztu/+w31JOW+tkqlEnK5vOpPZAXq0s9CXWdkZAQjI05xQURUnsDAQMyaNQvff/893nvvPc12BwcHzJo1C4GBgSKmIyIqi0XPBkgQBBQUqZGRX4j03CJk5BciM6+k4JhdUARlkRrKYjUKilSar+lZ2diz/zeoJVJI9OSQ6OlDItN/+E9pyT+mEpn+I9v1IJFInx4GAJAG4NYztbQxMYC9uSHszYzgZm0Md1sF3K0VcLNRwN7MENKH83GeO3cOM5Iuw+BZIxARoeR0+Jea2OClJjaabVkFRYhNzsaVO5m4ei8H8ak5uJGSi/vZSqTmFCI1p7DcvoTiQhRnp0KVlYLirFQUZ6dAlZUKVV4GVLkZUOemQ5WbAaFYWe79jYyNERsTU2uLXSq1gPS8QqTmKBF1+Takbu0Q1HsY9E1toFQDBSoJlCqgQF3yVShTknx2t3MBoFhn2f9VVKV7CapiqAtySi7KnH+vF+RCXZAN1cOv/27/9yIUVX5Uf23/WajrRo0a9cT9EokEK1eurKE0RES1W2BgIDp27Ijo6GikpaXBysoKfn5+HOFJRLVSvSt6xsbG4oMPPsCJEydgamqKt99+G3PnzoWBQe2bj+15TwUUBAEFxQKyC9XILhSQU6hGTqEa6bmFKFDLNLdLLiXtSm8XPXnQZLnkTdpVOSsgQCYBpACkkn8vQnEh0pNvobmnO+wsTWFiIIWJgQQKfenD61KYyaWwNpLCykgGfdmj/zQXlFyyHuBuFnD3kT1cHIiIKlKV9wc9AH5GgJ8bADc5ADnyi9T48+I/mBX+A9oEj4RgbIXcYgnyVBIUqACJngH0LR2hb+n45L4lAuQywFAmwFAKyGUCinPS8PeBSPx6LhGtCoxgbqQPC2N9WBgZwNRQT3OAR5eKVWpk5hchPa8ImZqDYkV4kKNEak5pgVeJlIfF3rRcJR6dVcSm98eIB4Dsih9DrieFsYEMhvoyGMik0NeTwkD28KInhb6eBAYyKfSkUsikEty8fAZHt6xE29f7wdXDU/O3o7zvvrzRn4IAqAVADUBVel2QICkuFhdPHkaLwJ6wdnSGWgCKBQmK1Si5CJKSsxEEoFgtefgVKBIAQAKJTA8yhQVkCotKP89SCCUjS6Ulr7tcKsDg4esuf/j10dvpt+Ow8etPkJqayqJnNVmzZg08PT0rPJ39eUZsExHVRzKZDP7+/mLHICJ6qnpV9ExPT0fXrl3h6emJbdu24fbt25g8eTLy8vLw3XffiR1Pi/apgBJI5caQGplCamj68KtJyamAj1wv3f7oNoms6i+hoCqCOj8HqoJsqPOzS0alKPMgFCshFBdBKC4sc+ncdwSc3ZtCJpVATyqBTCqBVFLyVXMp53ZF/6BfOXUYK36erFWw1CUuDkREpapzITLfEWPg4++jua1SC8hVFiO7oBjZyqKSrwXFyFUWI69QhbzCYuQWqqBSCyXFtmIgt/jR90lbWL82AeEnM4CTp7UeSyIBzAz1NcVDuZ4URgYyGOrJSr7qSyHXk0GCkkKgIJSUAwUAhQ9H7xcUqVFQXPI1R1mEjNwiZCsrP5JSIgEsjQ2gkKlxLfosvJq1gLW1NYwNZA8veprrRgYy6EkrN/w+53I28uP+glujsWj1QrNK56vI2QfXEXVhP7z69EGrNr7PfD9BKDm9vvRMCOXD51FZpMY/MdH4+8QhNAvsDVNre8125cPnWVmseliALSmKF6gkzzjQ1AdO76/HicR8cD2d6rNu3Tq0a/c8B3eJiIiIqLapV0XPZcuWISsrC9u3b4eVlRUAoLi4GBMmTMC0adPg6Pjk0TY16av/i4PlkP/C0coOxZCh/HErz6Z01IiBVEBxbiZSb8aisasHbG1sYCAVoP9wn4EUDy8l12USQCJRAFAAsH/iY5QutmPdpw+87EyrnPVx1bEwEMDFgYiorJpciEwmlcDMSB9mRvoAyp8fUBAEFKrUJUVQZUkhNK9QhdzCYqSkpOLyuZNo0bod1HpGyC0qGbFfUCxAEKCZ87g6KPQlMJX/O9reXF5ysTCUwtxQCgtDGSzkJdfN5SUjMmNiYjB0+nQMXboNTp621ZKrNpBIJCVzgsqkePwvYX5MGg4fWw/PboFo1aJVmfuWFkzzi1TIL1Q98WteoUpTWAUkJaNKq2F0LxERERFRfVavip779u1Dt27dNAVPAOjfvz/Gjx+PAwcOYMSIEeKFe0xGgRr6Vo21ZijTl0kg1ysZpWOoXzJqR3NdXwa5vlR728PrerJ/R86cPbgTG7bPwxuzfkKrdj5lH7iKqnuxHV0uDARwcSAiqlhtWYhMIil5z5fryWD52Fm1V1Iv4civ83H418fuJNN7ONLfBFI9eckcy/pySPQMHn59eF3v8SldHo721IziV0IoUkIoLoS6MB/q/KySEf/KXECowvwnD3F0fcUeLZiaGeo/031UagE3rl3BijmT0eKtyGpOSERERERUv9SromdsbGyZyegtLCzg4OCA2NjYcu+jVCqhVP67iERmZiYAICsrq/qCAujpKsH2+VPw2oBRsHdoDL2HIy/LKEKZ09+UDy+Z5TQv/Qf87s1riFOUPzdVVbDf6uu3LmVlv9XXJ/utm/1WV9abV/4GALR9YwCc3D111m/CtYs4+/ueaup3B27GRkNfprsV5PizADxIikdRyk0IhXnV+tmktO/S6RAamro6b2fp61Xdn1uJiIiIaovKfG6VCPXo062+vj7mzJmDzz//XGt7ixYt8NJLL+Gnn34qc5+ZM2di1qxZNRWRiIiIqNZKTEyEk5OT2DFqlFQqRZMmTWBkVP5UFBKJBBcuXKjhVM8mKSkJzs7OYscgIiIiqnHP8rm1Xo30rIqpU6di8uTJmttqtRppaWmwtraus0f9qWJZWVlwdnZGYmIizMzMxI5D1Yyvd8PB17ph4eute4IgIDs7u1bNf15Thg8fLnaEKnN0dERiYiJMTU35uZWIahT/FhORWCrzubVeFT0tLS01p6c/Kj09XWuez0fJ5XLI5XKtbRYWFtURj2oRMzMz/nFuQPh6Nxx8rRsWvt66ZW5uLnYEUaxevVrsCFUmlUob3MhcIqpd+LeYiMTwrJ9bdTfxVi3g4+NTZu7OzMxMJCcnw8dHd4v6EBERERERERERUe1Vr0Z6vvHGG/jqq6+QkZGhGa0ZGRkJqVSK1157TdxwRERERFTrPL4IZnlWrVpVA0mIiIiISJfqVdFz/PjxWLJkCd566y1MmzYNt2/fxieffILx48c3yDmqqCy5XI6wsLAyUxpQ/cTXu+Hga92w8PUmXVqzZg0sLS3h6upa7iqgnCuTiKgs/i0morqgXq3eDgAxMTH44IMPcOLECZiamuLtt9/GvHnzYGBgIHY0IiIiIqplRo0ahS1btsDf3x+jR49Gv379KlzJnYiIiIjqjnpX9CQiIiIiqoycnBxERERg5cqVuHLlCgYOHIgxY8bgxRdfFDsaEREREVVRvVrIiIiIiIioskxMTDB69GicOHECUVFRUCqVaN++PY4cOSJ2NCIiIiKqono1pycRERERUVUdOHAAK1euxO7du/Haa6/B3d1d7EhEREREVEU8vZ2IiIiIGqybN29i9erVWLt2LfT19TFy5EgMHz4cjRs3FjsaERERET0Hnt5O9U5kZCTefPNNODk5QaFQoFWrVli1alWZFVlXrlwJLy8vGBoaomXLlti9e7dIiamqnuW1DgoKgkQiKXOJjY0VMTlVxd69e9G5c2fY2tpCLpfDw8MDkydPRmZmpla7Xbt2oWXLljA0NISXlxdWr14tUmKqqmd5rUeMGFHu7/b+/ftFTE51UdOmTbF06VL07t0bCxYsgI+PD06dOoVt27ZpLkRERERU9/D0dqp3wsPD4ebmhoULF8LW1ha//fYbxo4di8TERISFhQEANm3ahLFjx2L69Ono2rUrIiIiEBISgmPHjqFDhw4ifwf0rJ7ltQaAjh074ttvv9W6r5ubWw2npeeVlpaG9u3bY+LEibC2tsalS5cwc+ZMXLp0CQcOHAAAHD9+HCEhIRgzZgwWLVqEP/74A6NHj4apqSlCQ0NF/g7oWT3Law0AHh4e2LBhg9Z9fX19azou1XFqtRppaWlYunQpvv/++zIHSSUSCVQqlUjpiIiIiKiqeHo71TupqamwsbHR2jZu3DhEREQgPT0dUqkU3t7eaNOmDTZu3Khp89JLL8HCwgJ79+6t6chURc/yWgcFBcHExIQjeeup5cuXY9y4cbh9+zYcHR3RvXt35OTk4M8//9S0GTx4MM6fP48rV66ImJSe1+Ov9YgRI3DmzBlcunRJ7GhUx926deupbVxdXWsgCRERERHpEk9vp3rn8SIYAPj7+yMrKwu5ubm4ceMGrl27hv79+2u1GThwIA4ePAilUllTUek5Pe21pvrP2toaAFBYWAilUolDhw6hX79+Wm0GDhyImJgY3Lx5U4SEpCuPvtZEuuTq6vrUCxERERHVPSx6UoNw/PhxNG7cGKamppq5HH18fLTa+Pr6orCwEPHx8WJEJB159LUudeTIESgUChgaGqJz5844evSoiAnpealUKhQUFODcuXOYPXs2goOD4ebmhri4OBQVFZX7uw2A87jWQRW91qX++ecfmJubw8DAAG3atMGvv/4qWlaq+/bv3485c+Zg3LhxSEhIAAAcPXoUd+7cETkZEREREVUFi55U7x0/fhybNm3Cxx9/DABIT08HAFhYWGi1s7S0BFAylxzVTY+/1gDQuXNnLF68GPv378fatWuRl5eHbt26ISoqSsSk9DxcXV1hZGSENm3awMHBQTNNBX+365+KXmugZFT3woULsWPHDmzevBk2NjYICQnBli1bRExMdVFKSgo6duyInj17YuXKlVi5ciVSU1MBAKtWrcK8efNETkhEREREVcGFjKheS0pKwoABA9ClSxdMnDhR7DhUjSp6rWfNmqXVrlevXmjevDnmzJnD+VvrqL179yI3NxeXL1/G3Llz0bt3b/z2229ix6JqUNFrLZPJ8OGHH2q1DQ4OxksvvYQZM2Zw0SqqlI8++ggpKSm4dOkSPD09YWBgoNnXrVs3zJ07V8R0RERERFRVHOlJ9VZGRgbeeOMNWFtbY+vWrZBKS37cS0d9ZWZmarUvHSVmZWVVs0HpuVX0WpdHoVCgZ8+eOHv2bA0mJF3y8/NDQEAAxowZgx07duDQoUPYvn07f7froYpe6/JIpVL07dsXMTExyM/Pr+GkVJft2bMH8+bNg6+vLyQSidY+Z2dnJCUliZSMSPdmzpwJiURS4WXmzJkAgKioKHTt2hUKhQLm5uYYPHgw7t+/r+nn5s2bkEgkkEqluHHjhtZjjBo1ChKJBCNGjNBsGzFiRIWP+Wi7yjz22rVrMXr0aJibm8PKygqTJ09GcXGxpl1ycjJGjRoFDw8PGBkZwdPTE9OmTdOav9/Nze2Jz8fNmzfRt29fdOzYscxz+cMPP8DQ0FBzJolEIsGCBQvw6aefwtbWFqamphgxYgSys7M198nNzcX7778Pb29vGBsbw83NDePHjy/z2eVJDh8+rJXRwsIC3bp1Q3R0tFa7W7duITQ0FObm5lAoFOjevTsuXryo1aZHjx5wcHCAXC6Hk5MTJk6cWOZv6Pnz55/4s1JUVAR7e3tMnz69TNYBAwagXbt2AEoOMFlaWmq9p/7555+QyWT48ccfa/z5eZLK/Lxu27YNrVq1gqGhIRwdHTF58mQUFBSUyWNiYoKcnByt+3bt2lXruSy1Z88etG/fHkZGRrC1tcW7776rtV5BaZ9nzpzRbFuzZg0kEonmTAWg5PfdxMSkzPe3Zs0a+Pn5wdDQEI0bN8b06dOhUqme2BdQ8ho+Os1QabvHs0skEgQFBWnlePR+ALB06dJyn08iXWPRk+ql/Px89OrVC5mZmdi3bx/Mzc01+0rn+3t8fr/Y2FgYGBjAw8OjRrPS83nSa031n5+fH/T19fHPP/+gSZMm0NfXL/d3Gyg7jy/VLY++1kS6VFxcDIVCUe6+9PR0rZGfRHXdmDFjEBUVhaioKCxduhRASdGmdFvp/qCgIJibmyMiIgI//fQT/vrrL7z55ptl+rOwsMDq1as1t7OzsxEZGVlmqhkA8PDw0DxO6cXT01OrTWUee9q0aVCr1di8eTM++eQTLFmyBF988YVmf2pqKqysrBAeHo79+/fj008/xdq1azF+/HhNm+3bt2uy9OjRA/7+/lr5HBwcMHbsWJw4cQJXr17VevxVq1YhJCRE66DqkiVLEBMTg7Vr12LBggXYunUrxo4dq9mfl5cHlUqFefPmYd++fZg7dy6OHDmCt956q4JXrGKrV69GVFQUVq5ciVu3bqFPnz6afdnZ2QgKCsLff/+NZcuWYf369Xjw4AECAwORmJioaff6669jxYoV+P333zF37lxs3rwZM2bMKPfxli5dqnleHi2k6evrY8SIEfj555+hVqs129PS0rBjxw6MHj0aADB//nzY29tj5MiREAQBubm5GD58OLp374533nmnRp+fZ/EsP687d+5EaGgomjVrhl9//RWffvopli1bhqFDh5bpz8DAABEREZrbN27cwKlTp2BoaKjVbsuWLQgODsYLL7yA7du34z//+Q+2bdumeR6fV3h4OMaMGYPu3btj165d+Oyzz/C///2v3KJ1ZalUKnz66aeQyWRPbJeVlYVZs2Y9tR2RTghE9UxRUZHQq1cvwcrKSrh8+XK5bby8vIQhQ4ZobevYsaPwxhtv1ERE0pFnea0fl5OTI7i4uAg9e/as5nRUE6KiogQAQkREhCAIgvDaa68JnTp10mozZMgQwdfXV4x4pEOPv9aPU6lUQtu2bYXmzZvXcDKq67p27Sr07dtXEARBKC4uFiQSiXD27FlBEARhwIABQq9evcSMR1RtDh06JAAQ4uPjtbYHBgYKL730kqBWqzXbLl++LEgkEmHPnj2CIAhCfHy8AECYMGGC4OzsLKhUKkEQBGH58uVCp06dhJYtWwrDhw/X3H/48OHlvj8/3q4yj/3yyy9r9fXll18KxsbGQlpaWrnfb1FRkbBhwwZBT09PyM3NLbN/+PDhQufOnctsV6lUgouLi/Dpp59qtl28eFEAIBw4cECzDYDg7u4uFBcXa7atXLlSkEgkQkxMTIWZjh8/LgAQrl69Wm6bx5W+bn/99Zdm2//+9z8BgJCXlycIgiAsXrxYkEgkwpUrVzRtHjx4ICgUCmHy5Mllvj+lUilcvXpVaNGihRAcHKy1/9SpUwIA4ejRo5pt5ubmQlhYmOb29evXBYlEIuzdu1crk5GRkZCZmanZdvr0aUFPT09YvHixMG7cOMHKykq4c+dOhd9rdT0/T/OsP6/+/v5CQECAVpsff/xRACBER0dr5ZkwYYLw0ksvadpNnz5dGDp0qNZzqVarBVdXV2HQoEFafe7bt0+QSCTCpUuXKvweV69eLQAQUlJSNNvCwsIEhUKhuZ2VlSWYmJgIU6dO1er/hx9+EIyMjITU1NQK+xIEQfjwww8FV1fXMo/56PduY2MjhISEaP0uhYWFad1v6tSpgq+vr9CpUyet55OoOnCkJ9U7EyZMwO7duzF9+nRkZWXh5MmTmkvp6SwzZ87Exo0bERYWhsOHD+Pdd9/FqVOn8OWXX4qcnirjaa/1sWPHEBwcjNWrV+PQoUPYsGEDXn75Zdy9e7fCo9hUe/Xp0wdfffUVdu/ejYMHDyI8PBwhISHw8/PTjAD48ssvERUVhQkTJuDw4cMICwvDxo0by8ztSrXb017rW7duISgoCD/++CMOHjyILVu24NVXX8WZM2cwZ84cseNTHTN37lzs3r0bgYGBmtPtfv31V/Tr1w87d+7k+wc1KHl5efjzzz/Rr18/qFQqFBcXo7i4GF5eXnB2dsZff/2l1T4oKAj6+vo4cOAAAGDlypVVHpFW2ccOCQnRuh0aGoq8vDzNKdyCIGDRokVo1qwZjIyMoK+vjyFDhqC4uLjMKflPIpVKMXr0aPz888+a0+dXrVoFV1dXvPLKK1pte/furTV6LTQ0FIIg4PTp05pt69atg7+/P0xMTKCvr49OnToBAK5du/bMmQBonqOEhARERkbixRdfhJGREQDg2LFjaNGiBXx9fTXtrays8Oqrr+L48eNa/YwaNQpyuRze3t5ITEzE5MmTtfaXnpJd2nd5mjZtiqCgIKxatUqzbfXq1QgNDYWZmZlmW9u2bTFt2jR88skn+Omnn/DDDz/AwcFBq6+aeH50IScnB+fPny8zj/iAAQMAoMzz3L9/f1y8eBGxsbFQqVRYs2ZNmd+Va9eu4datW+jfv7/m57+4uBidO3eGVCrVOp29Kk6cOIGcnBz069dPq/9u3bohPz8fly5d0mr/6O9hcXExBEGosO+cnByEhYUhLCxM6zV/XGJiIhYtWoT//Oc/HOlJNYJFT6p3Sj90TZkyBQEBAVqX5ORkAMCgQYOwfPlybNy4Ed27d8eff/6J7du3IyAgQMzoVElPe60dHBxQWFiIadOmoXv37nj//ffh4OCAY8eOaeYXorqjXbt2iIyMxODBg/Hmm29i1apVGDt2LI4dO6Y5/bRTp07Ytm0bjh8/ju7du2Pjxo1YsWIF+vXrJ3J6qoynvdampqYwNzfH3Llz0aNHD4wcORJqtRr79u0r808w0dMEBATg0KFDkEgkmDJlCgRBwLx585CcnIyDBw+idevWYkckqjHp6elQqVSYNGkS9PX1tS4JCQlap0YDJfNYjhw5EqtWrcKVK1dw+fLlKv/NrexjN2rUSOu2nZ0dAGg+7y9atAhTpkzBm2++iR07duD06dOaU/ofnXPxWYwaNQopKSnYu3cvioqKsH79eowYMaLMPPKPZzIzM4OhoaEm0/bt2/H222+jXbt22Lx5M06ePKmZq7qymTp06AB9fX24urrixo0bmnkxgZLnsvT5eJSdnZ1mDtJSM2fO1Ex38Prrr8PFxUVrf2l2e3v7J+YZO3Ysdu7cidTUVFy4cAF///03Ro0aVabdoEGDUFhYCEdHxzKnnNfU86MLGRkZEAShzPNsbm4OuVxe5nlWKBTo378/Vq1ahf/7v/+DoaEhOnfurNWmdA7NkJAQrZ9/Y2NjqFSqMr8DlVXaf+vWrbX6Lz1t//H+7e3ttdr973//q7Dv//znPzA1NdVMVVCR6dOno3379ujVq9dzfS9Ez4qrt1O9c/PmzWdqN3r0aJ3NjULieJbXev/+/dUfhGrE559/js8///yp7YKDgxEcHFwDiai6PO21trKywo4dO2owEdVns2fPxpgxY3DkyBHk5+cjPT0dFhYWMDY2FjsaUY2zsLCARCLBtGnTyp1H0cbGpsy2ESNGwMvLC8bGxhg4cGCFc+Tq+rEfXdwIAO7duwcAmpGDkZGRCA4Oxvz58zVtrly5UqVsTk5OeP3117Fq1SoUFxcjNTUVI0eOLNPu8UxZWVkoKCjQytSqVSutAtyRI0eqlOnnn3+Gr68v8vLysG7dOgQFBeHChQtwd3eHlZVVmTlIgZLn6PGFHd3c3ODm5oYOHTogPT0d/fr10xpRePHiRZibm8PR0fGJefr06YMPPvgA69evx40bN9CkSZMyRT21Wo0xY8bAx8cHt27dwpw5c7RG09fU86MLpT+vj7/mmZmZUCqV5S6gOWrUKPTp0wexsbGaBb8eVXqf7777Du3bty9z/6e9Bk9T2v+2bdvg7OxcZv/jz83vv/+utV5CeHg4Tpw4UeZ+d+7cwcKFC7Fu3Tro6+tX+Ph///03Nm7ciFOnTlX1WyCqNBY9iYiIiKjBmjVrFl5//XU4OjrCyMhIp6c/EtU1CoUCAQEBiImJwdy5c5/pPk5OTggMDMTatWtx8uTJGnvs7du3Y9KkSZrbW7ZsgbGxMV544QUAJYtdPr4Q2YYNG6qcb+zYsQgNDcX9+/fxyiuvwNXVtUybXbt2ITw8XHPa7pYtWyCRSNC2bVudZ/L19cWLL74IAGjVqhVWrFiBAwcO4J133kGnTp2wZcsWXL16Fd7e3gBKRn/+/vvvGDduXIV95uXllVkwcN++fXj11VfLjGp9nFwux7Bhw7B8+XLcu3cPkyZNKlPU+89//oO//voLZ86cwR9//IGPP/4YvXv31nwfNfX86IKJiQlatWqFLVu2aP0cbt68GQA0p+U/6qWXXoKlpSX27t2LZcuWldnv4+MDJycn3LhxA++9955Ocj4qICAAxsbGSEpKeqYzY1q2bKl1sOHxkcylvvzyS/j7+z91sahPPvkEAwcORJs2bSoXnOg5sOhJRERERA3Wk+YoI2qIvvnmG3Tt2hUDBgzAwIEDYWlpiaSkJPz2228YOXIkgoKCytxn2bJliI+PL3d0WnU9dlxcHEaOHImBAwfi3LlzmD9/PiZNmgRLS0sAwKuvvorFixfju+++g5eXF9avX1+moFcZPXv2hK2tLaKiovDLL7+U20apVOKtt97ChAkTEB8fj88++wyhoaGauTVfffVVvPfee5gzZw4CAgKwd+9eHDx4sEp5Ll26hOLiYuTl5WH9+vUAgBYtWgAARo4cif/+97/o2bMn5s6dC0NDQ8ybNw96enr46KOPAAB//fUX1q9fj65du8LU1BQnTpzAwoUL0bdvXwBASkoKlixZgujoaAwbNkyroK1SqZCUlIS4uDg0adJEs33s2LFYtGgRZDIZRowYoZU3OjoaYWFhmD17Nl544QW0aNECO3bswNtvv41z587B0NCwxp4fXZk5cybeeustDB06FEOHDsXVq1cxbdo09O3bV1N8f9z27duRnp5e7qhNiUSC8PBwDB48GLm5uejZsycUCgVu3bqFPXv24KuvvoKXl5em/a1bt2BiYgLg32kI/vnnH81p7KmpqRAEAbGxsfDx8YGFhQVmz56NTz/9FElJSQgKCoJMJsONGzewY8cObN26tUpnOaxdu7bMHKaPS0xMxN27d8sdgUxUnVj0JCIiIqIG7e7du0hISKhw/+Nz3BHVZy+99BKOHz+OsLAwjBw5EoWFhXBycsIrr7yCpk2blnuf0lOka/Kx582bh8OHD6Nfv36QyWR47733MG/ePM3+GTNmICUlRbN4ZWhoKP73v/+hd+/eVcqmp6eH3r17IzIyssJRch988AFSUlIwdOhQFBYWIiQkBN99951m/zvvvIMbN25gyZIl+OabbzTzj3fo0KHSeUpPrzcyMkLTpk2xevVqdOzYEQBgamqKw4cPY/LkyRg3bhxUKhU6duyIo0ePak5rtrCwQHR0NNatW4f8/Hw0btwYH374oeb52rNnj2ZxwE8++aTM469cuRLFxcVYs2aNZluzZs3g5eWFJk2aoHHjxprthYWFGDZsGNq2bavpSyKRYM2aNXjhhRfw+eefY9GiRTX2/OhKcHAwIiMjMXv2bLz55puwsrLCuHHjtKZUeJyPj88T++zXrx8sLCwwb948TbHWzc0Nr7/+epn5Qx9fRAlAuWtU+Pr6ag7wTZkyBY0bN0Z4eDiWLFkCfX19NGnSBL169SozyvZZ9enT56mvkVqtxsSJE8sdIU1UnSQCD28TERERUQMllUrLnIJZShAESCQSqFSqGk5FRBW5efMm3N3dERkZWW7Rp7qo1WpNcWjJkiVl9kskEnzzzTf4+OOPayxTdVqzZg3WrFmDw4cPl7t/5syZuHnzplbRMy4uDp6enoiMjNSMGCVx5eTkwNTUlGc1UIPFkZ5ERERE1KB99913aNasmdgxiKgWKiwsxIULF7BlyxYkJibi/fffFztSjbC1tX3i+6KTk5Nm7tIHDx7g6tWrmD17NlxdXfHmm2/WVEx6CqlUqpnXlaghYtGTiIiIiBq0Nm3aoF27dmLHIKJa6M6dO2jXrh1sbW3x3XffVWsBSRCEJ44sl0qlT11QSFd69uyJnj17Vrh/zJgxmuu7du3CqFGj4OnpifXr10NPr3rKDLp4flQq1RNHPVZXdrEYGxsjNjZW7BhEouHp7URERETUYEmlUpw8eZJFTyIS3Zo1azRzUZYnLCwMM2fOrLlAtYwunp+goCAcOXKkwv3x8fE6mZ+WiGoHFj2JiIiIqMGaNWsWxo4dW+5KukRENenBgweIj4+vcL+jo2ODfq/SxfNz9epVZGdnV7jfz8+vygv6EFHtw6InERERERERERER1Ss1MyEIUT03c+ZMSCSSCi+lp1lERUWha9euUCgUMDc3x+DBg3H//n1NPzdv3oREIoFUKsWNGze0HmPUqFGQSCQYMWKEZtuIESMqfMxH21XmsdeuXYvRo0fD3NwcVlZWmDx5MoqLizXtkpOTMWrUKHh4eMDIyAienp6YNm0alEqlpo2bm9sTn4+bN2+ib9++6NixY5nn8ocffoChoSHS0tIAlKyEuWDBAnz66aewtbWFqakpRowYoXWENjc3F++//z68vb1hbGwMNzc3jB8/HpmZmc/8Gh4+fFgro4WFBbp164bo6Gitdrdu3UJoaCjMzc2hUCjQvXt3XLx4UatNjx494ODgALlcDicnJ0ycOBH5+flabc6fP//En5WioiLY29tj+vTpZbIOGDBAcxrmRx99BEtLSyQlJWn2//nnn5DJZPjxxx9r/Pl5ksr8vG7btg2tWrWCoaEhHB0dMXnyZBQUFJTJY2JigpycHK37du3aVeu5LLVnzx60b98eRkZGsLW1xbvvvovc3NwyfZ45c0azbc2aNZBIJEhNTdVsmzlzJkxMTMp8f2vWrIGfnx8MDQ3RuHFjTJ8+XWveqfL6Akpew0dPoypt93h2iUSCoKAgrRyPn361dOnScp9PIiIiIiKihoZFTyIdGDNmDKKiohAVFYWlS5cCKCnalG4r3R8UFARzc3NERETgp59+wl9//VXu6oYWFhZYvXq15nZ2djYiIyNhYWFRpq2Hh4fmcUovnp6eWm0q89jTpk2DWq3G5s2b8cknn2DJkiX44osvNPtTU1NhZWWF8PBw7N+/H59++inWrl2L8ePHa9ps375dk6VHjx7w9/fXyufg4ICxY8fixIkTuHr1qtbjr1q1CiEhIbCystJsW7JkCWJiYrB27VosWLAAW7duxdixYzX78/LyoFKpMG/ePOzbtw9z587FkSNH8NZbb1XwilVs9erViIqKwsqVK3Hr1i306dNHsy87OxtBQUH4+++/sWzZMqxfvx4PHjxAYGAgEhMTNe1ef/11rFixAr///jvmzp2LzZs3Y8aMGeU+3tKlSzXPy6OFNH19fYwYMQI///wz1Gq1ZntaWhp27NiB0aNHAwDmz58Pe3t7jBw5EoIgIDc3F8OHD0f37t3xzjvv1Ojz8yye5ed1586dCA0NRbNmzfDrr7/i00//n737Dmvq7N8AficBwt57o6IoakVFRa2rjjqqddvWvVpttXW0Vq0DFx1itfW1/rSib9VqRWtbZ23dVBx1D3AiQ1Q2kRVIcn5/oHlLQQUNnBDuz3XlkpznnOfcSSCGL895nk+wevVqDB06tFR/JiYm+Omnn7T379y5g1OnTsHU1LTEftu3b0fv3r3RqFEj7Ny5E19++SV+/vln7fP4spYtW4axY8eiW7du2LVrF2bMmIFvvvmmzKJ1RanVanzyySfaFVKfRqFQIDQ09Ln7ERERERER1QgCEenU4cOHBQBCXFxcie3t2rUTWrduLWg0Gu22q1evChKJRNizZ48gCIIQFxcnABAmTpwoeHl5CWq1WhAEQVi7dq3Qtm1b4ZVXXhFGjBihPX7EiBFCYGBgqQz/3q8i53711VdL9DVnzhzB3NxcyMjIKPPxFhUVCZs3bxaMjIyE3NzcUu0jRowQ2rdvX2q7Wq0WvL29hU8++US77fLlywIA4cCBA9ptAAQ/Pz9BpVJpt61bt06QSCRCTEzMUzNFRUUJAITr16+Xuc+/PXndzpw5o932zTffCACEvLw8QRAEYcWKFYJEIhGuXbum3Sc9PV2wsLAQpk6dWurxKZVK4fr160LDhg2F3r17l2g/deqUAEA4duyYdpuNjY0wb9487f2bN28KEolE2Lt3b4lMZmZmQnZ2tnbb6dOnBSMjI2HFihXC+PHjBXt7eyE5Ofmpj7Wynp/nKe/3a1BQkBASElJin//7v/8TAAiXLl0qkWfixIlC69attfvNnj1bGDp0aInnUqPRCD4+PsJbb71Vos99+/YJEolEuHLlylMf4/r16wUAQmpqqnbbvHnzBAsLC+19hUIhWFpaCjNnzizR/3fffSeYmZkJaWlpT+1LEAThww8/FHx8fEqd85+P3dHRUejbt2+Jn6V58+aVOG7mzJlC/fr1hbZt25Z4PomIiIiIiGoijvQkqgJ5eXn466+/MHDgQKjVaqhUKqhUKtStWxdeXl44c+ZMif07dOgAY2NjHDhwAACwbt26Fx6RVtFz9+3bt8T9AQMGIC8vT3sJtyAIWL58ORo0aAAzMzMYGxvjnXfegUqlKnVJ/rNIpVKMGTMGP/zwg/by+YiICPj4+OC1114rse8bb7xRYvTagAEDIAgCTp8+rd22ceNGBAUFwdLSEsbGxmjbti0A4MaNG+XOBED7HCUkJCAyMhLNmzeHmZkZAOD48eNo2LAh6tevr93f3t4eXbp0QVRUVIl+Ro8eDblcjnr16iExMRFTp04t0f7kkuwnfZelTp066NChAyIiIrTb1q9fjwEDBsDa2lq7LTg4GLNmzcLHH3+MNWvW4LvvvoObm1uJvqri+dGFnJwcXLhwAQMGDCixffDgwQBQ6nkeNGgQLl++jNjYWKjVamzYsKHUz8qNGzcQHx+PQYMGab//VSoV2rdvD6lUWuJy9hdx4sQJ5OTkYODAgSX679y5M/Lz83HlypUS+//z51ClUkF4xtTaOTk5mDdvHubNm1fiNf+3xMRELF++HF9++SVHehIREREREYGXtxNViczMTKjVakyZMgXGxsYlbgkJCSUujQaK57EcNWoUIiIicO3aNVy9ehUDBw6sknM7OzuXuO/i4gKgeC5PAFi+fDmmTZuGPn364Ndff8Xp06e1l/T/c87F8hg9ejRSU1Oxd+9eFBUVYdOmTRg5ciSk0pJvTf/OZG1tDVNTU22mnTt3Yvjw4WjRogW2bduGkydPYufOnS+UqVWrVjA2NoaPjw/u3LmjnRcTKH4unzwf/+Ti4qKdg/SJ+fPna6c7eP311+Ht7V2i/Ul2V1fXZ+YZN24cfvvtN6SlpeHixYs4f/48Ro8eXWq/t956C4WFhXB3dy91yXlVPT+6kJWVBUEQSj3PNjY2kMvlpZ5nCwsLDBo0CBEREfj9999hamqK9u3bl9jnyRyaffv2LfH9b25uDrVaXepnoKKe9N+0adMS/T+5bP/f/bu6upbY75tvvnlq319++SWsrKy0UxU8zezZs9GyZUv06tXrpR4LERERERGRoTASOwBRTWBrawuJRIJZs2aVOY+io6NjqW0jR45E3bp1YW5ujiFDhsDCwqJKzv3PxY0A4OHDhwCgHTkYGRmJ3r17IywsTLvPtWvXXiibp6cnXn/9dUREREClUiEtLQ2jRo0qtd+/MykUChQUFJTI1KRJkxIFuKNHj75Qph9++AH169dHXl4eNm7ciA4dOuDixYvw8/ODvb19qTlIgeLn6J9zkALFizn5+vqiVatWyMzMxMCBA0uMKLx8+TJsbGzg7u7+zDz9+vXDpEmTsGnTJty5cwe1a9cuVdTTaDQYO3YsAgICEB8fj4ULFyI0NFTbXlXPjy48+X7992uenZ0NpVJZ6nkGiovn/fr1Q2xsrHbBr396cszKlSvRsmXLUsc/7zV4nif9//zzz/Dy8irV/u/n5s8//4SNjY32/rJly3DixIlSxyUnJyM8PBwbN26EsbHxU89//vx5/Pjjjzh16tSLPgQiIiIiIiKDw6InURWwsLBASEgIYmJisGjRonId4+npiXbt2uG///0vTp48WWXn3rlzJ6ZMmaK9v337dpibm6NRo0YAgPz8fJiYmJQ4ZvPmzS+cb9y4cRgwYABSUlLw2muvwcfHp9Q+u3btwrJly7SX7W7fvh0SiQTBwcE6z1S/fn00b94cANCkSRN8//33OHDgAN599120bdsW27dvx/Xr11GvXj0AxaM///zzT4wfP/6pfebl5eHWrVsltu3btw9dunQpNar13+RyOYYNG4a1a9fi4cOHmDJlSqmi3pdffokzZ87g77//xqFDhzB9+nS88cYb2sdRVc+PLlhaWqJJkybYvn17ie/Dbdu2AYD2svx/at26Nezs7LB3716sXr26VHtAQAA8PT1x584dvP/++zrJ+U8hISEwNzdHUlJSqekhyvLKK6+U+GPDv0cyPzFnzhwEBQU9d7Gojz/+GEOGDEGzZs0qFpyIiIiIiMiAsehJVEW++uordOrUCYMHD8aQIUNgZ2eHpKQk/PHHHxg1ahQ6dOhQ6pjVq1cjLi6uzNFplXXu27dvY9SoURgyZAjOnTuHsLAwTJkyBXZ2dgCALl26YMWKFVi5ciXq1q2LTZs2lSroVUTPnj3h5OSE6OhobNmypcx9lEol3nzzTUycOBFxcXGYMWMGBgwYoJ1bs0uXLnj//fexcOFChISEYO/evTh48OAL5bly5QpUKhXy8vKwadMmAEDDhg0BAKNGjcLXX3+Nnj17YtGiRTA1NcXixYthZGSEjz76CABw5swZbNq0CZ06dYKVlRVOnDiB8PBw9O/fHwCQmpqKb7/9FpcuXcKwYcNKFLTVajWSkpJw+/Zt1K5dW7t93LhxWL58OWQyGUaOHFki76VLlzBv3jwsWLAAjRo1QsOGDfHrr79i+PDhOHfuHExNTavs+dGV+fPn480338TQoUMxdOhQXL9+HbNmzUL//v21xfd/27lzJzIzM8sctSmRSLBs2TK8/fbbyM3NRc+ePWFhYYH4+Hjs2bMHS5YsQd26dbX7x8fHw9LSEsD/piG4deuW9jL2tLQ0CIKA2NhYBAQEwNbWFgsWLMAnn3yCpKQkdOjQATKZDHfu3MGvv/6KHTt2wNzcvMLPw3//+99Sc5j+W2JiIh48eFDmCGQiIiIiIqKajEVPoirSunVrREVFYd68eRg1ahQKCwvh6emJ1157DXXq1CnzmCeXSFfluRcvXowjR45g4MCBkMlkeP/997F48WJt+9y5c5Gamoq5c+cCKF5U6JtvvsEbb7zxQtmMjIzwxhtvIDIy8qmj5CZNmoTU1FQMHToUhYWF6Nu3L1auXKltf/fdd3Hnzh18++23+Oqrr9CtWzf8+OOPaNWqVYXzPLm83szMDHXq1MH69evRpk0bAICVlRWOHDmCqVOnYvz48VCr1WjTpg2OHTumvazZ1tYWly5dwsaNG5Gfnw8PDw98+OGH2udrz549WLhwIYDiEXr/tm7dOqhUKmzYsEG7rUGDBqhbty5q164NDw8P7fbCwkIMGzYMwcHB2r4kEgk2bNiARo0a4dNPP8Xy5cur7PnRld69eyMyMhILFixAnz59YG9vj/Hjx5eYUuHfAgICntnnwIEDYWtri8WLF2uLtb6+vnj99ddLzR/670WUgOLRnP9Wv3597SJE06ZNg4eHB5YtW4Zvv/0WxsbGqF27Nnr16lVqlG159evX77mvkUajweTJk8scIU1ERERERFSTSYRnLRtLRDXG3bt34efnh8jIyDKLPpVFo9Foi0PffvttqXaJRIKvvvoK06dPr7JMlWnDhg3YsGEDjhw5Umb7/Pnzcffu3RJFz9u3b8Pf3x+RkZHaEaMkrpycHFhZWT1z5XUiIiIiIiISD0d6EpEoCgsLcfHiRWzfvh2JiYn44IMPxI5UJZycnNCgQYOntnt6emrnLk1PT8f169exYMEC+Pj4oE+fPlUVk55DKpVq53UlIiIiIiIi/cOiJxGJIjk5GS1atICTkxNWrlxZqQUkQRCgVquf2i6VSp+7oJCu9OzZEz179nxq+9ixY7Vf79q1C6NHj4a/vz82bdoEI6PKecvWxfOjVqufOeqxsrKLxdzcHLGxsWLHICIiIiIioqfg5e1EZPA2bNignYuyLPPmzcP8+fOrLpCe0cXz06FDBxw9evSp7XFxcTqZn5aIiIiIiIioPFj0JCKDl56ejri4uKe2u7u7l7nqd02hi+fn+vXrePTo0VPbGzdu/MIL+hARERERERFVFIueREREREREREREZFCqZhI7IiIiIiIiIiIioirCoicREREREREREREZFBY9iYiIiIiIiIiIyKCw6ElEREREREREREQGhUVPIiIiIiIiIiIiMigsehIREREREREREZFBYdGTiIiIiIiIiIiIDAqLnkRERERERERERGRQWPQkIiIiIiIiIiIig8KiJxERERERERERERkUFj2JiIiIiIiIiIjIoLDoSURERERERERERAaFRU8iIiIiIiIiIiIyKCx6EhERERERERERkUFh0ZOIiIiIiIiIiIgMCoueREREREREREREZFBY9CQiIiIiIiIiIiKDwqInERERERERERERGRQWPYmIiIiIiIiIiMigsOhJREREREREREREBoVFTyIiIiIiIiIiIjIoLHoSERERERERERGRQWHRk4iIiIiIiIiIiAwKi55ERERERERERERkUFj0JCIiIiIiIiIiIoPCoicREREREREREREZFBY9iYiIiIiIiIiIyKCw6ElEREREREREREQGhUVPIiIiIiIiIiIiMigsehIREREREREREZFBYdGTiIiIiIiIiIiIDAqLnkRERERERERERGRQWPQkIiIiIiIiIiIig8KiJxERERERERERERkUFj2JiIiIiIiIiIjIoLDoSURERERERERERAaFRU8iIiIiMhiCICA5ORkqlUrsKEREREQkIhY9iYiIiKja+/3339GqVSuYmprC29sbly5dAgCMHz8emzdvFjkdEREREVU1Fj2JiIiIqFrbsmULevToAT8/P6xatQoajUbbVrt2baxfv17EdEREREQkBhY9iYiIiKhaW7hwIT766CNs2bIFI0eOLNEWGBiIK1euiBOMiIiIiETDoicRERERVWt37txBjx49ymyzsLBAdnZ2FSciIiIiIrGx6ElERERE1ZqrqytiY2PLbLt06RJ8fHyqOBERERERiY1FTyIiIiKq1t5++23Mnz8fBw8e1G6TSCS4cuUKvvzySwwdOlTEdEREREQkBokgCILYIYiIiIiIXlRhYSEGDhyIXbt2wcHBAenp6XB2dkZqaip69eqFHTt2wMjISOyYRERERFSFWPQkIiIiIoNw+PBh/PHHH0hLS4O9vT06d+6Mzp07ix2LiIiIiETAoicREREREREREREZFF7n8y8ajQbJycmwsrKCRCIROw4RERFRpRMEAY8ePYK7uzukUsOa8j0xMREjRowAAHh7e2PDhg3iBtIhfm4lIiKimqYin1tZ9PyX5ORkeHl5iR2DiIiIqMolJibC09NT7BgV1qlTp6e25eXl4cyZMzh06BDMzc2rMFXl4+dWIiIiqqnK87mVRc9/sbKyAlD85FlbW4uchoiIiKjyKRQKeHl5aT8HVTfW1tZPHekok8kAAO3bt6/KSFWCn1uJiIiopqnI51YWPf/lyQdma2trfngkIiKiGqW6XiL9yy+/PLUtNjYWgYGBVRemCvFzKxEREdVU5fncaliTNhERERER/UN1LeQSERER0cth0ZOIiIiIiIiIiIgMCoueRERERET/EBkZiT59+sDT0xMWFhZo0qQJIiIiIAiCdp8OHTpAIpGUusXGxj6z7yNHjpR53JAhQyr7YRER6URhYSEiIyOxYsUKREZGorCwUOxIRERlMsg5Pf/73/9i+fLliImJgaWlJYKDg/Hzzz/DzMxM7GhEREREpGNWVlZPvYz9n4XK8lq2bBl8fX0RHh4OJycn/PHHHxg3bhwSExMxb9487X5t2rTB0qVLSxzr6+tbrnOsX78eAQEB2vuOjo4VzklEVNVWr16NyMhIqNXqEtsGDhyI9957T8RkRESlGVzRc/Hixfjiiy8wa9YshISEIC0tDQcPHizxpkxEREREhmPatGk6nbtz165dJYqQnTp1Qnp6OpYtW4Y5c+ZAKi2+WMrW1hatWrV6oXM0bNgQzZs310leIqKqsHr1amzduhV2dnYYM2YMQkJCEB0djXXr1mHr1q0AwMInEekVgyp6Xr9+HfPnz8dvv/2G7t27a7f3799fxFREREREVJnmz5+v0/7KGnUZFBSEtWvXIjc3F1ZWVjo9HxGRvntySbudnR0iIyNhZFRcSujVqxdef/11DBw4EJGRkRg9ejRMTExETktEVMyg5vRcv349/Pz8ShQ8iYiIiIheVlRUFDw8PEoUPI8ePQoLCwuYmpqiffv2OHbsWLn769GjB2QyGTw9PfHxxx8jPz//uccolUooFIoSNyKiqvDrr79CrVZjzJgx2oLnE0ZGRhg9ejTUajV+/fVXkRISEZVmUCM9T548iUaNGmHRokX45ptvkJWVheDgYCxbtgwtW7Ys8xilUgmlUqm9zw+PROJJSEhAWlqazvtVKpWQy+U67dPR0RHe3t467ZOIiF5Mp06dnrvPoUOHXrj/qKgobN26FeHh4dpt7du3x/Dhw+Hv74/k5GQsXboUnTt3xtGjRxESEvLUvmxsbPDJJ5+gXbt2MDMzw6FDh7B06VLExMRg9+7dz8wRFhaG0NDQF34cREQvKjk5GQCe+v72ZPuT/YiI9IFBFT0fPHiAs2fP4vLly1i1ahXMzc2xZMkSdO3aFTdv3oSzs3OpY/jhkUg/JCQkIKB+feTn5VVC7xIAFV/I4lnMzM0RGxPDwicRkR44cuQIjIyM0Lt3b51fep6UlITBgwejY8eOmDx5snb7vz8/9urVC4GBgVi4cCH27t371P6CgoIQFBSkvd+pUye4ubnhgw8+wOnTp9GiRYunHjtz5kxMnTpVe1+hUMDLy+tFHhYRUYW4u7sDAKKjo9GrV69S7dHR0SX2IyLSBxLhRZa01FN169bFzZs3cfHiRTRu3BgAkJGRAV9fX3z00UdYsGBBqWPKGunp5eWF7OxsWFtbV1l2opru3LlzaNasGd6Z8RVcvGvrrN+Y00ex778r0PPd2ajXuJlO+nyYcBubv/gYZ8+eRdOmTXXSJxGRmBQKBWxsbKrt5589e/bgk08+QVpaGubNm4d3330XMpnspfvNysrCq6++ColEguPHj8PGxuaZ+7///vvYvn07Hj58WKHzpKamwtnZGatWrcKECRPKfVx1f92IqPooLCxE9+7dYW1tXWJOTwBQqVQYOHAgFAoF9u3bxzk9iahSVeTzj0GN9LSzs4ODg4O24AkA9vb2CAoKwtWrV8s8Ri6X6/yyVyJ6cS7eteHpH6iz/h4m3AYAOLj76LRfIiLSHz179kT37t3x/fffY/78+fjmm2/wxRdfoE+fPi/cZ35+Pnr16oXs7GxER0c/t+BJRGTITExMMHDgQGzduhUDBw7E6NGjtau3R0REIDMzE0OGDGHBk4j0ikEVPQMDA3H79u0y2woKCqo4DRERERFVFalUivHjx+Ptt9/Gl19+iXfeeQdNmzZFeHg4goODK9SXSqXCoEGDEBMTg+PHj8PDw+O5x+Tm5mL37t0VPhcAbN26FQBe6Fgioqry3nvvAQAiIyNLzHEsk8kwZMgQbTsRkb4wqKJnr169sH79ely4cAFNmjQBAKSnp+PcuXOYMmWKuOGIiIiIqNJZWlpiwYIFmDBhAubMmYM2bdqgf//+2LJlS7n7mDhxInbv3o3w8HAoFAqcPHlS2xYUFITTp0/jq6++Qt++feHr64vk5GSEh4fjwYMHiIyM1O4bHx+P2rVrY+7cuZg7dy4AYOjQoahTpw6aNm0KU1NTHDp0CF9//TXefPNNNG/eXHdPBBFRJXjvvfcwevRo/Prrr0hOToa7uzv69OnDEZ5EpJcMquj55ptvIjg4GAMGDMDixYthZmaGsLAwyOVyTJw4Uex4RERERFQJpFIpJBJJqe1Ppq7ftm1bhYqeBw4cAABMmzatVFtcXBzc3NxQWFiIWbNmIT09HRYWFmjdujVWr15dYiEiQRCgVquh0Wi02wIDA7F582aEh4dDqVTCz88Ps2bNwsyZM8udj4hITE8udSci0ncGVfSUSqXYu3cvpkyZgnfffReFhYV49dVXcezYMbi6uoodj4iIiIgqQURERJlFzxd19+7d5+6zf//+5+7j6+uLf68ZOnPmTBY4iYiIiKqAQRU9AcDR0REbN24UOwYRERERVZGRI0eKHYGIiIiI9IxU7ABEREREREREREREumRwIz2JiIiIqGaxtrZ+7j4KhaIKkhARERGRvmDRk4iIiIiqtZycHIwZMwaenp5iRyEiIiIiPcGiJxERERFVe+PGjSuxcjoRERER1Wyc05OIiIiIqj1drt5ORERERNUfR3oSERERUbU3bdo0ODo6Qi6Xw8HBAbVq1ULr1q3RqlUrsaMRERERkQhY9CQiIiKiaq1du3aQSCRISUlBfn4+MjIykJSUBI1Gg5CQEOzZswc2NjZixyQiIiKiKsSiJxERERFVa0eOHCm1raioCAcOHMCYMWMwe/ZsrFy5suqDEREREZFoOKcnERERERkcY2Nj9OzZE3PnzsXOnTvFjkNEREREVYxFTyIiIiIyWBMnTkRcXJzYMYiIiIioirHoSURERETVWqtWrfD9998jJyenzHYTE5MqTkREREREYmPRk4iIiIiqNR8fH0yaNAmurq4YNWoUjh8/LnYkIiIiIhIZi55EREREVK399NNPSE5ORlhYGC5duoT27dujbt26+Pzzz3H//n2x4xERERGRCFj0JCIiIqJqz87ODpMmTcLZs2dx/vx5dO/eHeHh4fDx8cEbb7yBX375BRqNRuyYRERERFRFWPQkIiIiIoPi5eWFWrVqwcXFBSqVCjdv3kT//v3h7++PkydPih2PiIiIiKoAi55EREREZBB+//13DB48GB4eHli8eDG6du2Kq1evIjY2Fjdu3IC/vz9Gjx4tdkwiIiIiqgJGYgcgIiIiInoZc+bMwQ8//ICkpCR06NAB69evR79+/Uqs2l67dm3MnTsXr776qohJiYiIiKiqsOhJRERERNXa999/j5EjR2Ls2LGoXbv2U/cLCAhAREREFSYjIiIiIrGw6ElERERE1VpiYiKMjJ7/sdbe3h7Dhw/HggULMH78eLi6ulZBOiIiIiISA+f0JCIiIqJqrTwFzyc0Gg1CQ0ORnJxciYmIiIiISGwsehIRERFRjSIIgtgRiIiIiKiSsehJREREREREREREBoVzehIREREREVGlKygoQEJCgtgxiKgM3t7eMDU1FTsGkU6x6ElERERERESVLiEhAePHjxc7BhGVYc2aNahbt67YMYh0yqCKnhs2bMCoUaNKbZ8xYwY+//xzERIRERERERERUDySbM2aNWLHIB2Ij4/H4sWLMXv2bPj4+Igdh3TA29tb7AhEOmdQRc8n9u/fDxsbG+19Dw8PEdMQERERERGRqakpR5IZGB8fH76mRKS3DHIho2bNmqFVq1bam5eXl9iRiIiIiEgPyGQyrF+/Hn5+fk/dJzIyEn369IGnpycsLCzQpEkTRERElFj1vUOHDpBIJKVusbGxz82QnJyM/v37w8rKCvb29hg7diwUCoVOHh8RERERFTPIkZ5EREREVPPcunULN27cQEFBQam2fv36ab8eMWLEM/tZtmwZfH19ER4eDicnJ/zxxx8YN24cEhMTMW/ePO1+bdq0wdKlS0sc6+vr+8y+i4qK0K1bNwDAjz/+iLy8PEyfPh1vv/02du/e/byHSERERETlZJBFz8DAQKSlpcHHxwfjxo3DJ598AplMVua+SqUSSqVSe59/ZSd6voSEBKSlpem0z5iYGJ32R0RENYdCoUDfvn1x5MgRANCOyJRIJNp91Gp1ufvbtWsXHB0dtfc7deqE9PR0LFu2DHPmzIFUWnyxlK2tLVq1alWhrNu3b8fVq1cRExODevXqAQDs7OzQrVs3nD59Gi1atKhQf0RERERUNoMqerq5uSE0NBQtW7aERCLBb7/9hs8++wz37t3DypUryzwmLCwMoaGhVZyUqPpKSEhAQP36yM/Lq5T+c3JyKqVfIiIyXDNmzMCDBw9w/PhxtG3bFjt37oSdnR02bdqEQ4cOYcuWLRXq758FzyeCgoKwdu1a5ObmwsrK6oWz7tu3D40bN9YWPAGgS5cusLe3x969e1n0JCIiItIRgyp6duvWTXu5EAB07doVZmZm+PrrrzF79my4ubmVOmbmzJmYOnWq9r5CoeAcoETPkJaWhvy8PLwz4yu4eNfWWb8xp49i339XlHlJIhER0bPs378fixcvRsuWLQEA7u7uCA4ORrt27TBt2jSEh4dj69atL3WOqKgoeHh4lCh4Hj16FBYWFlCr1WjZsiUWLlyIdu3aPbOf2NhYBAQElNgmkUgQEBDw3PlAeYUSERERUfkZVNGzLIMGDcLSpUtx4cKFMouecrkccrlchGRE1ZuLd214+gfqrL+HCbd11hcREdUsKSkp8PLygkwmg4WFBdLT07VtPXr0QP/+/V+q/6ioKGzduhXh4eHabe3bt8fw4cPh7++P5ORkLF26FJ07d8bRo0cREhLy1L4yMzNha2tbarudnR0yMjKemYNXKBERERGVn0Gu3k5ERERENYeXl5d2rml/f3/89ttv2rbo6GiYmpq+cN9JSUkYPHgwOnbsiMmTJ2u3h4aGYvTo0Xj11VcxePBgHDlyBO7u7li4cOGLP5DnmDlzJrKzs7W3xMTESjsXERERUXVn8CM9t27dCplMhqCgILGjEBEREVEl6NKlC/7880/07dsXU6ZMwYgRI3Dq1CmYmJjg9OnTmDZt2gv1m5WVhe7du8PBwQE7duzQLmBUFgsLC/Ts2RPbt29/Zp92dnbIzs4utT0zM/O5UyzxCiUiIiKi8jOoome3bt3QqVMnNGrUCADw22+/Yc2aNfjwww/h6uoqcjoiIiIiqgxffPEF8h4vsDds2DBYWlpi+/btyM/Px8qVK/Huu+9WuM/8/Hz06tUL2dnZiI6Oho2NjU6yBgQE4PLlyyW2CYKA69evo0uXLjo5BxEREREZWNEzICAA69atQ1JSEjQaDerWrYvly5dj0qRJYkcjIiIiokpibm4Oc3Nz7f2+ffuib9++L9yfSqXCoEGDEBMTg+PHj8PDw+O5x+Tm5mL37t0IDg5+5n7du3fHpk2bcPPmTfj7+wMADh48iPT0dPTo0eOFMxMRERFRSQZV9FyxYgVWrFghdgwiIiIiqsYmTpyI3bt3Izw8HAqFAidPntS2BQUF4fTp0/jqq6/Qt29f+Pr6Ijk5GeHh4Xjw4AEiIyO1+8bHx6N27dqYO3cu5s6dCwAYMGAAlixZgv79+2PJkiXIy8vD9OnT0bNnT7Ro0aLKHysRERGRoTKooicRERER1TxSqRQSieSZ+6jV6nL3d+DAAQAocy7QuLg4uLm5obCwELNmzUJ6ejosLCzQunVrrF69ukThUhAEqNVqaDQa7TZjY2Ps378fkydPxltvvQUjIyP069cPX3/9dbnzEREREdHzsehJRERERNXasmXLtEVPtVqN6dOnY+rUqc9dGOhp7t69+9x99u/f/9x9fH19IQhCqe0eHh7YsWPHi0QjIiIionJi0ZOIiIiIqrWPPvpI+/WToufbb7+Npk2biheKiIiIiEQlFTsAERERERERERERkS6x6ElEREREREREREQGhZe3ExEREVG1du7cOe3XTxYsio2NLbEPL3UnIiIiqllY9CQiIiKiaq158+alVm8fOnQoJBIJBEGARCKp0OrtRERERFT9sehJRERERNXa4cOHxY5ARERERHqGRU8iIiIiqtbat29f7n0FQcDChQsxfvx4uLq6VmIqIiIiIhITFzIiIiIiohpDo9EgNDQUycnJYkchIiIiokrEoicRERER1SiCIIgdgYiIiIgqGYueREREREREREREZFBY9CQiIiIiIiIiIiKDwqInERERERERERERGRQWPYmIiIiIiIiIiMigsOhJREREREREREREBoVFTyIiIiKqMWQyGdavXw8/Pz+xoxARERFRJTISOwARERERkS7cunULN27cQEFBQam2fv36ab8eMWJEVcYiIiIiIhHoVdHz6tWriIqKQkZGBuzt7dG2bVsEBgaKHYuIiIiI9JhCoUDfvn1x5MgRAIAgCAAAiUSi3UetVosRjYiIiIhEohdFT6VSiWHDhmHHjh0QBAFyuRxKpRISiQQDBgzAxo0bYWJiInZMIiIiItJDM2bMwIMHD3D8+HG0bdsWO3fuhJ2dHTZt2oRDhw5hy5YtYkckIiIioiqmF3N6zpo1C3v27MHq1auRlZWF/Px8ZGVlYfXq1dizZw9mzZoldkQiIiIi0lP79+/H7Nmz0bJlSwCAu7s72rVrhzVr1qBPnz4IDw8XOSERERERVTW9KHpu3boVYWFhGDduHKytrQEA1tbWGDduHBYvXsy/zhMRERHRU6WkpMDLywsymQwWFhZIT0/XtvXo0QP79+8XMR0RERERiUEvip4ZGRkICAgosy0gIAAZGRlVnIiIiIiIqgsvLy+kpaUBAPz9/fHbb79p26Kjo2FqaipWNCIiIiISiV4UPQMCArBx48Yy2zZt2vTUgigRERERUZcuXfDnn38CAKZMmYLVq1ejWbNmCAkJwbx58zB8+HCRExIRERFRVdOLhYzmzJmDgQMH4u7du+jfvz9cXFyQkpKC7du3Izo6GpGRkS/Ub05ODgICAnDv3j2cOXMGzZs313FyIiIiIhLbF198gby8PADAsGHDYGlpie3btyM/Px8rV67Eu+++K3JCIiIiIqpqelH07NevH3bu3InQ0FBMmzYNgiBAIpGgSZMm2LlzJ954440X6nfhwoVQqVQ6TktERERE+sTc3Bzm5uba+3379kXfvn1FTEREREREYtOLy9sBoHfv3jh79iwUCgUSExOhUChw9uzZFy54xsbG4j//+Q9CQ0N1nJSIiIiI9MnatWuf2lZYWIipU6dWYRoiIiIi0gd6U/R8wsLCAh4eHrCwsEBhYeEL9zNp0iS89957qFevng7TEREREZG+mTBhAt544w2kpKSU2H7u3DkEBQVh/fr1IiUjIiIiIrHoxeXtKpUKX375JS5fvoz27dtj7Nix6NevH/bs2YO6devil19+qVDxcvv27bh8+TJ27NiBc+fOPXNfpVIJpVKpva9QKF74cRBRzRITE6PzPpVKJeRyuc77dXR0hLe3t877JSLSB0ePHsWIESMQGBiI1atXo2/fvliwYAGWLFmCV199Ffv3769Qf5GRkdi0aRPOnj2LzMxM+Pv7Y/LkyRg1ahQkEkmp/X/55Rf07dsXgYGBuHLlyjP7PnLkCDp27Fhq++DBg7F169YK5SQiIiKip9OLouf06dOxcuVKNGnSBL/99hsOHDiAO3fuYPny5fjuu+8wY8YM/PLLL+XqKy8vD1OnTsWSJUtgbW393P3DwsJ4CTwRVYgiIxUAMHTo0EroXQJA0HmvZubmiI2JYeGTiAxSmzZtcOnSJUyZMgWDBg2Cu7s7MjMzsXTpUkyePLnC/S1btgy+vr4IDw+Hk5MT/vjjD4wbNw6JiYmYN29eiX3z8/MxZcoUuLi4VOgc69evR0BAgPa+o6NjhXMSERER0dPpRdFzx44dWLx4MWbMmIE//vgDr7/+Onbu3InevXvD3d0dEyZMKHdfixYtgouLC0aNGlWu/WfOnFlinieFQgEvL68KPwYiqjnyc4pHhPd8dzbqNW6ms35jTh/Fvv+u0Hm/DxNuY/MXHyMtLY1FTyIyWObm5mjYsCGMjY1x79491K9fH6+99toL9bVr164SRchOnTohPT0dy5Ytw5w5cyCV/m+GqLCwMHh7e8PPzw9///13uc/RsGFDNG/e/IXyEREREdHz6UXR8/79+2jXrh0AoH379hAEAZ6engAAT09PpKenl6uf+Ph4hIeHY+fOncjOzgYA5OTkaP/NycmBpaVliWPkcnmlXEpKRIbPwd0Hnv6BOuvvYcLtSumXiMjQJScnY9SoUThy5AhmzZqFIUOGYMyYMWjevDkWLlyI6dOnV6i/skZdBgUFYe3atcjNzYWVlRUA4Pbt2wgPD8eJEyfw9ddf6+SxEBEREZFu6EXRU6PRwMioOIpMJgOAMudLep64uDgUFhaiZ8+epdo6duyIli1b4uTJky8XloiIiIj0SsOGDeHm5oa//vpLO3ry+PHj+OKLL/DZZ59h165dOHr06EudIyoqCh4eHtqCJwB8+OGHGD58OF555ZUK99ejRw+kp6fDzc0Nb731FhYsWAAzM7NnHsO56ImIiIjKTy+KngDw9ttvl/igN3jwYJiamiI/P7/cfTRp0gSHDx8use3ChQuYMmUKVq9ejeDgYJ3lJSIiIiL9MGLECISFhcHU1FS7TSKR4NNPP0WPHj0wfPjwl+o/KioKW7duRXh4uHbbrl27cOLECdy4caNCfdnY2OCTTz5Bu3btYGZmhkOHDmHp0qWIiYnB7t27n3ks56InIiIiKj+9KHoOHz68xMjOZs1KzmXXtm3bcvVja2uLDh06lNnWrFkzNG3a9IUzEhEREZF+etal5Y0bN8aZM2deuO+kpCQMHjwYHTt21C6KVFBQgI8++gihoaEVXoAoKCgIQUFB2vudOnWCm5sbPvjgA5w+fRotWrR46rGci56IiIio/PSi6LlhwwaxIxARERFRNdWqVSuMHTsWQ4YMKTV/OwAYGxu/UL9ZWVno3r07HBwcsGPHDu0CRsuXL4dUKsVbb72FrKwsAEBhYSE0Gg2ysrJgbm4OExOTcp9n0KBB+OCDD3D27NlnFj05Fz0RERFR+Umfv0vlW7BgAZKTkyul7w4dOkAQBK6OSURERGSgfHx8MGnSJLi6umLUqFE4fvz4S/eZn5+PXr16ITs7G/v27YONjY22LTY2Frdu3YKTkxPs7OxgZ2eHLVu2ICYmBnZ2doiIiHjp8xMRERHRy9GLomdoaCiSkpLEjkFERERE1dBPP/2E5ORkhIWF4dKlS2jfvj3q1q2Lzz//HPfv369wfyqVCoMGDUJMTAz2798PDw+PEu2ffvopDh8+XOLWrVs3+Pr64vDhw+jdu3eFzrd161YA4PzzRERERDqkF5e3C4IgdgQiIi21RoAgCJBKJJBIUGLOYSIi0k92dnaYNGkSJk2ahIsXLyIiIgLh4eGYO3cuunXrhjFjxqB3797aS9SfZeLEidi9ezfCw8OhUChw8uRJbVtQUBACAgIQEBBQ4pgNGzYgKSmpxPzy8fHxqF27NubOnYu5c+cCAIYOHYo6deqgadOmMDU1xaFDh/D111/jzTff5JVJRERERDqkF0VPAHjw4AESEhKe2u7t7V2FaYjIkKk1AtJzlUh9pERaTiGy84vwqKAIOUoVilQC1P/4Q4wEgKmxDOYmMljIjWBvboJHsIWJewA0/HsNEZFe8vLyQq1ateDi4oL09HTcvHkT/fv3h6+vLzZv3oxWrVo98/gDBw4AAKZNm1aqLS4uDr6+vuXKIQgC1Go1NBqNdltgYCA2b96M8PBwKJVK+Pn5YdasWZg5c2b5HyARERERPZfeFD379u1b5nZBECCRSKBWq6s4EREZkjyNDGfjM5GYmYfkrHwUqctXsRQA5BepkV+kRnpuIRIy8gC4wW3YUkTlC7j1dyK87c3h52gBZys5R4USEYno999/R0REBH777TdYWVlh6NChiIyMRP369XH79m28//77GD16NK5du/bMfu7evVvhc5e1MKevr2+pK5pmzpzJAicRERFRFdCboufKlSvRoEEDsWMQkQHJUaqQCAe4jfwGZwpcgFtp2ja5kRROVnI4WcphZ24CKzMjWMqNIDeSwlgmhUQCaITiUaEFRWrkKlV4pFQhM7cQcQlJSMtVQWZhi/vZBbifXYBTcRmwMJGhrosV6rlasQBKRFSF5syZgx9++EF7efn69evRr1+/EiuoP7nM/NVXXxUxKRERERFVFb0pejZr1gwtWrQQOwYRVXOCICAhIw+XkrIRl54LAc4wcXEGIMDb3gI+DubwsjOHo6VJuYuSlnIjOFrKtffNE6KxeeXHGDhvHaz8GuFuWi4SM/KRW6jG+cQsnE/MgoOFCRp72iDA1RomRnqxZhwRkcH6/vvvMXLkSIwdOxa1a9d+6n4BAQFcWZ2IiIiohtCboicR0cvQCAJupeTg7/hMpD5SardbIw9x+9bijX6DEBzUTqfnNJOq0dDdBg3dbaDWCIjPyMX1+49wJy0X6bmFOHw9FX/dSkdDD2s09baDhZxvuURElSExMRFGRs9/j7W3t8eIESOqIBERERERiU0vfgOfN28ePD09xY5BRNWQIAiIS8vFidvpSM8tBAAYSSUIdLdGY09bxJ3cj8uX/oBx/4GVmkMmlaCWoyVqOVpCqVIj5v4jXErKQmZeEc4lZOFiUjYauFmjhZ89LFn8JCLSqWcVPO/cuYNFixYBKL7Effbs2VUVi3Tk4cOHyM7OFjsGEf1DfHx8iX+JSD/Y2NjAxcVF7Bh6Qy9+8543b57YEYioGkpRFODIjVTczy4AUDxPZxMvW7ziZQszYxkAIE6EXHIjWXEOTxvcTc/DmbsZuJ9dgMv3snHtvgJNvGzR3McOpo8zEhHRy1mwYMFT25KSkvDf//4Xc+fOhauraxWmIl14+PAhhg4bjqJC5fN3JqIqt3jxYrEjENE/GJvIsWnjDyx8PqYXRc/Ro0cjNzcXP/30U6m2IUOGwNraGmvWrBEhGRHpo4IiNU7cTsfle8WjPoykEjTxskUzPSskSiQS+DlawNfBHPey8nHidjruZxfgbHwmriUr0KaOAxq4WXPBIyKilzR//nxYWlpCJiv9f4BarQbAP7JXV9nZ2SgqVCK/VntoTG3EjkNERKS3pAXZwJ2jyM7OZtHzMb0oev7xxx9YunRpmW39+/fH9OnTqzgREemrmw8f4fD1VOQXFf8SW9fFEm3rOMLK1FjkZE8nkUjgaWeOgc3McDc9D3/dSkN6biH+jEnB1WQFOtZzhpOV/PkdERHRU/35559lLop58uRJtGnTRoREpEsaUxtoLBzFjkFERETViF4UPVNTU+Hk5FRmm4ODAx4+fFjFiYhI3+QVqnAoNgW3U3MBAPbmJugY4ARPO3ORk5Xfk5Gf3vbmuJiYhZNxxSM/t5xJwCuetjAFV3knItI1jqYnIiIiqpn0oujp4eGBU6dOoVOnTqXaTp06BTc3NxFSEZG+uJuWiz9iHiKvUA2pBGjuY49gPzsYSatnkVAmlaCpjx38XSxx/GYabqbk4EJiFkxQC6Y+r4gdj4ioWjp//jyKiopgZmYGV1dXuLu7ix2JiIiIiESkF0XPt956C4sXL0bt2rUxaNAg7fbIyEgsWbIEkydPFjEdEYlFrREQdSsNFxKzAAAOFiboFuhqMJeCW5kao0cjN8Sn5+Lw9VRk5wMuQxbjVmEOGqo1MJJVz6IuEZEYJkyYAOB/IzttbGzQtWvXMi95JyIiIiLDpxdFz7lz5+LChQsYMmQIxowZAzc3N9y/fx95eXno3r07J54nqoEUBUXYd/kBHiiKV2Zv4mmLNnUcDLIQ6ONggXdammHnkTO4D3vcU1liy+lEdAt0gbO1qdjxiIj03vnz5wEAhYWFyMnJwf3793H58mXs27cP27Zt4yXuRERERDWQXhQ9TUxMsHv3bvzxxx84ePAgMjIy4ODggM6dO+O1114TOx4RVbH49Fzsv/IABSoN5EZSdG3gglpOlmLHqlTGMilq4yEubFsOr0HzkJFXiJ/+TkTLWg5o7mMHKX9hJyJ6qldeKXtqkLCwMMydOxeLFi1Cp06d0KBBA6xcubKK0xERERGRGPSi6PlEly5d0KVLF7FjEJGI7hWZ49jFZAgC4GwlR89GbrA209+V2XWtIO4cmpulIsWyDm6l5iD6djruZebj9UBXmJnIxI5HRFTtTJ48GbVr1waApy6cSURERESGR6+Knvv378eZM2eQmJiIzz77DN7e3jh27Bjq1KnDyeiJDJwAwL7Le7hVZAsAqO9mhU4BztV2saKXYSzRoEcjV8Q8eITDsSlIyMjDj6cT0LORG1xteLk7EVFFODo6YsSIEWLHICIiIqIqphfVhNTUVLRp0wY9e/bEunXrsG7dOqSlpQEAIiIisHjxYpETElFlUhapcRVesGraC4CANnUc0KW+S40seD4hkUjQwM0ag4O9YGtujBylCpFnE3ExMQuCIIgdj4hIryiVSsyYMQN9+/ZFVFQU4uPjERwcDHt7ewwfPhz5+fliRyQiIiKiKqYXFYWPPvoIqampuHLlCm7dulXiF/rOnTvj4MGDIqYjosqU9XjuyixYQlNYgECTTDT3seeiE485WsoxJNgLdZwtoRGAIzdSsf/qAxSqNGJHIyLSG5988gl++OEH3L59G71798bMmTPRt29fTJgwAZGRkVi4cKHYEYmIiIioiunF5e179uzB2rVrUb9+fajV6hJtXl5eSEpKEikZEVWmFEUBfrmQjPwiNUxQhLubP0bH92eKHUvvyI1k6NHQFecTsxB1Kw03HuYgI7cQbzR2r1HznRIRPc3PP/+ML774Aq1atUJAQADatWuH9957DwBgZmaGH374AUuWLBE5JRERERFVJb0Y6alSqWBhYVFmW2ZmJkxMTKo4ERFVtqTMPOw4dw/5RWo4W8nRBHdRlBIndiy9JZFI0NTbDv2besLMWIa0nEJsPZOI5CxesklElJqaitq1a8PPzw8A0LRpU21bmzZtcO/ePbGiEREREZFI9KLo2bJlS0RERJTZtnXrVrRp06aKExFRZbqdmoNfLiSjUK2Bp60Z+jX1gAlUYseqFjxszTCkhRccLU2QX6TGz+fuIea+QuxYRESisre3h0KhgJGREUaMGAFXV1dt26NHj2BmZiZiOiIiIiISg15c3r5o0SJ07NgR7dq1w4ABAyCRSPDLL78gLCwMe/bsQVRUlNgRiUhHrt1X4M+YhxAEoJajBbo3dIWRTC/+/lJtWJsaY2AzLxy49gC3U3Nx4NpDpOcWonVtB0g5FyoR1UBBQUG4ffs2JBIJ1q9fX6Lt0KFDaNy4sUjJiIiIiEgselH0DAkJweHDh/Hpp59i2rRpEAQBixcvRkhICA4ePFjiEiUiqr7OJ2Ti2M00AEB9Nyt0DnCBVMoi3YswMZKiZyM3nLyTgdN3M3A2PhOZuYV4vaErjFlEJqIaZs+ePU9tGzp0KGxtbasuDBERERHpBb35zTgkJARHjx6FQqFAUlISHj16hKioKISEhJS7j71796J9+/ZwcnKCXC5HrVq1MHXqVGRnZ1diciIqjzN3M7QFzyBvW3Spz4Lny5JIJAip7YDXA10hk0pwJy0XO84lIa+QUwUQET3RvHlz1KlTR+wYRERERFTF9GKk5z+ZmZm98LxLGRkZaNmyJSZPngwHBwdcuXIF8+fPx5UrV3DgwAEdJyWi8jpzNwMnbqcDAFr52aOFnz0kvAxbZ+q5WsHK1Ai7LibjoUKJbX8noU8Td9iZcxE4Iqo57t27h+XLlyMqKgoZGRmwt7fHq6++ig8//BAeHh5ixyMiIiKiKqYXRc/Jkyc/s10ikWDFihXP7Wfo0KEl7nfo0AFyuRzjx49HcnIy3N3dXyonEVXc6bsZiH5c8Ayp5YAWfvYiJzJM7rZmGNTcC79cuIfs/CJs+zsRvV9xh5sNF+8gIsN35coVtGvXDkVFRejSpQuaNGmChw8fYvXq1Vi3bh2OHTuGwMBAsWMSERERURXSi6Lnrl27StxPSEiAq6srTEyKRymVt+hZFgcHBwBAYWHhy4Ukogo7HZeB6DsseFYVOwsTDGruhd8uJiPlkRI7zt1D94aukIsdjIiokk2fPh21a9fGgQMHYGdnp92emZmJrl27Yvr06di3b5+ICYmIiIioqulF0TMuLk77tUqlgomJCXbt2vXCCxip1WoUFRXh2rVrWLBgAXr37g1fX98y91UqlVAqldr7CoXihc5JRCX9s+DZurYDgn1Z8KwKFnIjDGjmib2X7+Nueh52X7qPV+z0ZvpmIqJKERUVhc2bN5coeAKAnZ0dZs+ejWHDhomUjIiIiIjEone/Cetinj8fHx+YmZmhWbNmcHNzw48//vjUfcPCwmBjY6O9eXl5vfT5iWq6v++y4CkmY5kUbzR2R0MPawDAxUwj2HYYBY0giJyMiKhyGBkZlfgj9j8plUrIZLIqTkREREREYtO7oue9e/cgkUhgamr6wn3s3bsXJ06cwNq1axETE4M33ngDarW6zH1nzpyJ7Oxs7S0xMfGFz0tEwMXELPx1mwVPsUmlEnSq54zWtYun+LBp2R/LT2ZBqSr7vZCIqDrr3LkzZs+ejRs3bpTYfvPmTcyZMwddunSpUH+RkZHo06cPPD09YWFhgSZNmiAiIgLCU/549Msvv0AikaBhw4bl6j85ORn9+/eHlZUV7O3tMXbsWF5tRERERKRjenF5+7JlywAAubm52LZtG5ydnVG3bt0X7q9x48YAgJCQEAQHB6NJkybYuXMnBgwYUGpfuVwOuZwz3hHpwtXkbBy5kQoAaOFrz4KnyCQSCYJ97VGU9RCnU4CoxAKM3nAGq4c2g5WpsdjxiIh0ZtmyZWjfvj0aNGiAhg0bwsXFBSkpKbh8+TK8vb21nzUr0p+vry/Cw8Ph5OSEP/74A+PGjUNiYiLmzZtXYt/8/HxMmTIFLi4u5eq7qKgI3bp1AwD8+OOPyMvLw/Tp0/H2229j9+7dFcpJRERERE+nF0XP6dOnAwDMzMzQsGFD/PzzzzAy0k20xo0bw9jYGLdu3dJJf0RUthsPH+FgTAoAoImXLVrVYsFTX3hbaLB7+wL4vLMYf91Kx5A1J7F+VDCcrV58RD0RkT7x9vbG5cuXERERgaioKGRmZqJu3boYPXo0Ro0aBUtLywr1t2vXLjg6Omrvd+rUCenp6Vi2bBnmzJkDqfR/F0uFhYXB29sbfn5++Pvvv5/b9/bt23H16lXExMSgXr16AIrnHu3WrRtOnz6NFi1aVCgrEREREZVNL4qeGo2m0vo+deoUioqKUKtWrUo7B1FNdyc1B79ffQABQKC7Ndr5O+pkfl7SnYK7F7CwgwO+OKnA1WQF+n93Aj+Mbgk/RwuxoxER6YSlpSUmT56MyZMnv3Rf/yx4PhEUFIS1a9ciNzcXVlZWAIDbt28jPDwcJ06cwNdff12uvvft24fGjRtrC54A0KVLF9jb22Pv3r0sehIRERHpiF4UPXWlX79+aN68ORo3bgwzMzNcvHgRX331FRo3bow333xT7HhEBikxIw97rzyARgDquVihU4AzC556qra9MXZMaI3hEacRn56H/t+dwPqRwXjFy1bsaEREOqFUKrXTFsXHx+PAgQNo2LAhQkJCXrrvqKgoeHh4aAueAPDhhx9i+PDheOWVV8rdT2xsLAICAkpsk0gkCAgIQGxs7DOPVSqVJRZsqknzgErzs8SOQEREpNf4f2VpelH0XLBgwXP3mTt37nP3adGiBX766Sd8/vnn0Gg08PX1xbhx4zB9+nSYmJjoIioR/cNDRQF2XUqGWiOglqMFujRwgZQFT73m42CB7e+1xqgNp3HlngJvrT2J74Y2Q/u6TmJHIyJ6YZcvX0b//v1x+/ZtBAcHY/Xq1Wjfvj0ePXoEiUSCDRs2YNiwYS/cf1RUFLZu3Yrw8HDttl27duHEiROlFk96nszMTNja2pbabmdnh4yMjGceGxYWhtDQ0Aqdz1CYxR0TOwIRERFVM3pR9Jw/fz6MjIzg6elZ5qqYEomkXEXPTz/9FJ9++mllRCSif3lUBBy/kIwitQBPOzN0b+QKmZQFz+rAyUqOreNDMGHTWRy/mYYxG87gq4GN0TfIU+xoREQvZOrUqQCAFStWIDIyEr1798aQIUOwdOlSfPjhhwgPD3/homdSUhIGDx6Mjh07ai+dLygowEcffYTQ0NAyL4WvLDNnztQ+VqB4pKeXl1eVnV9M+X7toDGzFTsGERGR3pLmZ/GPhP+iF0XPadOmYeXKlahbty6WLl2Khg0bih2JiJ5BZmmPqBRj5KvVcLaSo1djNxj9Y1EH0n+WciOsGxGMj7dfxK8XkjHlp4tIfaTEuFdrcXoCIqp2/v77b0RERKBv377o3bs3fH19MWzYMFhZWWHYsGHYtm3bC/WblZWF7t27w8HBATt27NAuYLR8+XJIpVK89dZbyMrKAgAUFhZCo9EgKysL5ubmT73KyM7ODtnZ2aW2Z2ZmPreAKZfLtZfv1zQaM1toLKquwExERETVn15UKb766ivExsbCwcEBTZs2xdixY/HgwQOxYxFRGXIKNXAetAB5aglszIzR+xV3yI1kYseiF2BiJMXXg5pgbFs/AMCSvbFYtCcGGk3pEfdERPosOzsbHh4eAKD919zcXPtvfn5+hfvMz89Hr169kJ2djX379sHGxkbbFhsbi1u3bsHJyQl2dnaws7PDli1bEBMTAzs7O0RERDy137Lm7hQEAdevXy811ycRERERvTi9KHoCgI+PDzZv3oy//voLN2/eRJ06dTBv3jzk5uaKHY2IHssvVGNJVAZMnHxhKhXQN8gDFnK9GDBOL0gqleCzXg0wu0d9AMC6qDh89NMFFKo0IicjIqqY69ev49y5czh37hyA4sLkuXPnnrs4UFlUKhUGDRqEmJgY7N+/X1tIfeLTTz/F4cOHS9y6desGX19fHD58GL17935q3927d8fFixdx8+ZN7baDBw8iPT0dPXr0qHBWIiIiIiqb3lUrgoODcfToUfz222+YMWMG1qxZg/nz5+Pdd98VOxpRjaZSa/DBj+cQm1YETUEO2vrKYWNmLHYs0pFx7WrByUqO6ZEX8dvFZGTkFmL1sGawZFGbiKqJkSNHlrg/dOhQSCQSCIJQ4Wk7Jk6ciN27dyM8PBwKhQInT57UtgUFBSEgIKDUqMwNGzYgKSkJHTp00G6Lj49H7dq1MXfuXO389AMGDMCSJUvQv39/LFmyBHl5eZg+fTp69uyJFi1aVOxBExEREdFT6cVvs506dSpzu6OjI27evImJEyey6EkkIkEQ8OnPl3EwNgUmMiBhx0LYzFwodizSsTeDPGBvYYL3Np1F1K00DFkTjfUjW8DJqmbOH0dE1cfhw4d12t+BAwcAFM87/29xcXHw9fUtVz+CIECtVkOj+d/oeWNjY+zfvx+TJ0/GW2+9BSMjI/Tr1w9ff/21TrITERERUTG9KHr6+Pg8ta1OnTpVmISIyvL5/lhsP5sEmVSCqa1sMWHJVbEjUSVpV9cJW8e3wqj1Z3DlngL9vzuBH0a3gK+jhdjRiIieqn379uXeVxAELFy4EOPHj4erq2uZ+9y9e7fCGTZs2FBqm6+vLwSh9DzJHh4e2LFjR4XPQURERETlpxdFz/Xr14sdgYieYu2xO/i/o3cAAGF9G6GOLFXkRFTZGnvaYseE1hgecRoJGXno/90JrB8VjMaetmJHIyJ6aRqNBqGhoejVq9dTi55EREREVP3pzUJGRKR/dpxNwuK9MQCAGa8HYFCwl8iJqKr4Olpgx4TWaOhhjfTcQgxZcxLHbrDgTUSGoazRl0RERERkWPRipOezVrgEAIlEgl9//bWK0hARAByKfYhPdlwCAIxt64f32tcSORFVNScrObaOD8F7G4vn+By94QyWDnwFbwZ5PP9gIiIiIiIiIhHpxUjP3bt34969e3j06FGZN4VCIXZEohrlbHwmJm4+B7VGQN8gD8zqUb/CK9+SYbCUGyFiZDB6v+IOlUbARz9dwNpjd8SORURERERERPRMejHSEwC+++47tGjRQuwYRDXejYePMHrDGRQUadChnhO+HNAYUikLnjWZiZEUywc3gZOVHOui4rB4bwweKgowq0d9fm8QERERERGRXtKLkZ4AOIqMSA8kZ+VjRMRpZOcXIcjbFqveaQpjmd68TZCIpFIJ5vRqgFk9AgAA30fFYcq2CyhUaURORkRERERERFSa3oz0/PHHHxEdHQ25XA4HBwfUqlULjRo1grGxsdjRiGqEzNxCDFt3CvezC1DH2RIRI4JhbqI3bxGkJ8a3qw1HSzk+2X4Jv15IRlqOEqvebgYbc75XExERERERkf7Qm4rGihUrStyXSCSwtLTE+++/jyVLloiUiqhmyCtUYdSGM7idmgs3G1P8MLoF7CxMxI5FeqpfU084WMoxYdNZ/HUrHf2++wsRI4Ph42AhdjQioueSyWRYv349/Pz8xI5CFSAtyBY7AhERkV7j/5Wl6UXRU6MpvjxSpVIhPz8fGRkZuHPnDvbu3Ysvv/wSjo6OmDp1qsgpiQxTkVqDiZvP4UJiFmzMjPHD6BZwtzUTOxbpufZ1nbD9vdYY89/iYvmb//kLa4Y3R7CvvdjRiKgGu3XrFm7cuIGCgoJSbf369dN+PWLEiKqMRS/BxsYGxiZy4M5RsaMQERHpPWMTOWxsbMSOoTf0ouj5hJGREaysrGBlZQUfHx907NgRcrkc33//PYueRJVAoxEwY/slHLmeClNjKSJGBsPfxUrsWFRNNHC3xq/vt8HYH/7GpaRsvLP2FL4Y0Ah9gzzFjkZENYxCoUDfvn1x5MgRAIAgCABKzhmvVqvFiEYvycXFBZs2/oDsbI5eIdIn8fHxWLx4MWbPng0fHx+x4xDRYzY2NnBxcRE7ht7Qq6JnWaZOnYr27duLHYPIIH2+PxY/n78HmVSCVe80RTMfO7EjUTXjbG2Kn8aHYMpPF7D/6gNM+eki7qTmYkrnulzZnYiqzIwZM/DgwQMcP34cbdu2xc6dO2FnZ4dNmzbh0KFD2LJli9gR6SW4uLjwFzgiPeXj44O6deuKHYOIqEx6tSyzIAi4fv06oqOjcf36dQiCAHt7e3Tp0kXsaEQGZ82x21hz7A4A4Mv+jdEpgL9M0IsxM5Fh1TtNMaFDbQDAt4du4d1NZ/GooEjkZERUU+zfvx+zZ89Gy5YtAQDu7u5o164d1qxZgz59+iA8PFzkhERERERU1fSm6Llq1Sq4ubmhQYMGaNu2LRo0aAB3d3d89913YkcjMjg7ziZhyd5YAMDM7gHo34yXI9PLkUolmPF6AJYOfAUmRlL8ce0h+q46gbi0XLGjEVENkJKSAi8vL8hkMlhYWCA9PV3b1qNHD+zfv1/EdEREREQkBr0oeq5ZswYffPABXnvtNezcuRMnTpzAzp070alTJ3zwwQf4/vvvxY5IZDAOx6bgkx2XAADjXvXDu+1ri5yIDMmAZp7Y9m4IXKzluJWSgz4ro3DkeorYsYjIwHl5eSEtLQ0A4O/vj99++03bFh0dDVNTU7GiEREREZFI9GJOz6+//hqTJ0/G8uXLS2zv3bs3nJycsHTpUowdO1accEQG5Gx8JiZsPgu1RkC/IA/M7F5f7EhkgJp42WLXB23x7qazOJ+QhdEbzuCT1wPwbrtaJRYVISLSlS5duuDPP/9E3759MWXKFIwYMQKnTp2CiYkJTp8+jWnTpokdkYiIiIiqmF6M9IyLi0OvXr3KbOvZsyfu3r1btYGIDNDV5GyMWn8aBUUadKjnhC8GNOZCM1RpnK1NsXV8Kwxu7gWNAHy+LxYTN5+DgvN8ElEl+OKLLxAaGgoAGDZsGHbs2IGAgAC4ublh5cqV+Pzzz0VOSERERERVTS9Gerq5uSE6OhqdO3cu1Xby5Em4ubmJkIrIcNxOzcHwdaehKFChuY8dVr3TFMYyvfibBxkwuZEMn/dvhIYe1liw+xr2XXmAmPsK/Oedpgh0txE7HhEZEHNzc5ibm2vv9+3bF3379hUxERERERGJTS+KnmPGjMGCBQugVCoxYMAAuLi4ICUlBZGRkfjqq68wd+5csSMSVVuJGXkY+v0ppOcWoqGHNSJGBcPcRC9+9KkGkEgkGBbii4YeNvjgx/O4m56HvqtOYEHvQAwO9uLl7kSkUzdu3MDp06dx//59uLu7Izg4GHXr1hU7FhERERGJQC8qH7Nnz0ZmZia++uorhIWFabcbGRlh0qRJmD17drn6iYyMxKZNm3D27FlkZmbC398fkydPxqhRo/iLNdVIDxUFeOf7U7ifXQB/Z0v8MLolrE2NxY5FNVCQtx12T2qLqdsu4PD1VHz682WcvpuBRW82ZBGeiF5aTk4Oxo8fj23btkGj0cDU1BQFBQWQSqUYOHAg1q5dC0tLS7FjEhEREVEVEu361sLCQu3XEokE4eHhSE5Oxq5du/DDDz9g9+7dSE5OxtKlS3H16tVy9bls2TKYm5sjPDwcu3btQvfu3TFu3DgsWLCgsh4Gkd7KyC3E0O9PISEjD9725tg0tiXsLUzEjkU1mJ2FCdaNCMbH3epBKgF+PncPvb6NwpV72WJHI6JqbtKkSdi9ezfWrl2L7Oxs5OXlITs7G2vWrMGePXswadIksSMSERERURUTbXhN165dsWvXLlhZWWm3OTg4oEePHtr7BQUFmDVrFsLDw6FUKp/b565du+Do6Ki936lTJ6Snp2PZsmWYM2cOpFLOYUg1g6KgCMMjTuFmSg5crU2xeWxLuFibih2LCFKpBO93rIOm3nb46KfzuJOai76r/sL0rvUw7tVaXFyLiF7Ijh078MUXX2DUqFHabVZWVhg9ejQKCgowc+ZMrF+/XsSERERERFTVRKsCXrhwAe3atcPDhw/LbN+/fz8CAwOxYsWKco/U/GfB84mgoCAoFArk5ua+VF6i6iKvUIXR68/gyj0FHCxMsGlsS3jZmz//QKIqFFLbAfs/bIdugS4oUgsI2xeLoetO4X52vtjRiKgaMjU1hZ+fX5lttWrVgrExp3YhIiIiqmlEG+l59OhRdO/eHa1bt8aBAwdQu3ZtAMCDBw/w4YcfIjIyEq+//joOHjwIX1/fFz5PVFQUPDw8Sowo/SelUlliFKlCoXjhc1VUQkIC0tLSdN6vUqmEXC7Xeb+Ojo7w9vbWeb+kOwVFaoz/4Sz+js+EtakRfhjTAnWcOYcZ6Sc7CxOsHtoM2/5OxPzfruHE7XS8vvw4FvdtiMa2qmrz/lhZ742V9X8E38srD18z8YwaNQrfffcdunXrVmIed0EQsGrVqhIjQImIiIioZhCt6PnKK6/gxIkT6Nq1K9q0aYNdu3bh9OnTmD17NszNzbF161YMGjTopc4RFRWFrVu3Ijw8/Kn7hIWFITQ09KXO8yISEhIQUL8+8vPyKqF3CQBB572amZsjNiaGv3jpKaVKjYmbzyHqVhrMTWTYMLoFAt1txI5F9EwSiQSDg73Rws8BH209j4tJ2fjgx/MouHUSqftXQpObpeszQtfvj5Xx3liZ/0fwvbxy8DUTl729Pc6dOwd/f3+88cYbcHZ2RkpKCnbt2gWlUom2bdti2bJlAIrfd6ZMmSJyYiIiIiKqbKIumevr64sTJ06ge/fuaNWqFaRSKcaNG4fPP/8c1tbWL9V3UlISBg8ejI4dO2Ly5MlP3W/mzJmYOnWq9r5CoYCXl9dLnbs80tLSkJ+Xh3dmfAUX79o66zfm9FHs++8K9Hx3Nuo1bqazfh8m3MbmLz5GWloaf+nSQ0qVGhM2ncOh2BTIjaT4fnhzNPW2EzsWUbn5OVpg+4TW+PbQLfzn0E2Y1mkFvw+aI8gB8DLXQKKDqT4r4/2xst4bK+v/CL6XVx6+ZuKaOXOm9usVK1aUav/000+1X7PoSURERFQziFr0BIov2Tpy5Aj69euHw4cPo02bNi9d8MzKykL37t3h4OCAHTt2PHMBI7lcXimXgpeXi3dtePoH6qy/hwm3AQAO7j467Zf0178LnhEjg9G6Tun5bYn0nbFMiqld6sJHlokPfjgJuNbBmXQgFeboFOAMK9OXm5OvOr4/6vr/CKp8fM3EodFoxI5ARERERHpGL5Yzt7CwwJ49ezBo0CCMGDFCe/nRi8jPz0evXr2QnZ2Nffv2wcaGl/eS4VKq1Hhv41kcik2BqXFxwbMNC55UzfnZGuPBxmkItFFBJpHgbnoeNp1MwLmETGg0up+6g4iqv6ysLJ32FxkZiT59+sDT0xMWFhZo0qQJIiIiIAj/ew+aPn06AgMDYWVlBWtrawQHB2Pr1q3P7fvu3buQSCSlbq1atdLpYyAiIiKq6UQb6WllZVVionmgeLJ5jUaDjz/+GPPnz9dul0gkyM7Ofm6fKpUKgwYNQkxMDI4fPw4PDw9dxybSG08Knoevp8LUWIp1I1jwJAOiUSPARoOgAC/8GZOCB4oCHL+Zhmv3FehY1xkedmZiJyQiPeLm5ob+/ftj9OjR6NSp00v3t2zZMvj6+iI8PBxOTk74448/MG7cOCQmJmLevHkAgJycHIwbNw4BAQGQSCTYvn073nrrLWg0Grz99tvPPceSJUvQsWNH7f2nLbpJRERERC9GtKLntGnTShU9X9bEiROxe/duhIeHQ6FQ4OTJk9q2oKAgUS9jJ9Kl/EI1Jmw+iyOPC54RI3hJOxkmB0s5BjX3xNVkBf66nYb0nEJsP5eE+q5WaFPHERZy0WdpISI9sGzZMqxfvx6dO3eGr68vRo0ahZEjR77wPO27du2Co+P//l/t1KkT0tPTsWzZMsyZMwdSqRSrV68ucUy3bt1w7do1bNiwoVxFT39/f47uJCIiIqpEov22+M+RnLpy4MABAMUF1X+Li4uDr6+vzs9JVNUeFRRhzIa/cfpuBgueVCNIJBI09LBBbWdLnLiVhivJCsQ8eITbqbkI9rNDE09bGMn0YrYWIhLJhAkTMGHCBFy5cgURERFYuXIlQkND8dprr2Hs2LF48803YWxc/nmB/1nwfCIoKAhr165Fbm7uU0dlOjg4QKFQvPDjICIiIiLdMajfEu/evQtBEMq8seBJhiAjtxBvrz2F03czYCU3wsYxLVnwpBrDzFiG1+q7YHBzLzhbyVGo1uCvW+n4b3Q8Yu4rSsy1R0Q1U8OGDbFs2TLcu3cPkZGRyMnJwZAhQ+Dm5oaPPvoIN2/efOG+o6Ki4OHhUaLgKQgCVCoVsrKysHHjRhw4cAAffPBBufqbMGECZDIZnJ2dMW7cOGRkZLxwNiIiIiIqzaCKnkSG7EF2AQb9XzQu38uGg4UJtoxvhWBfe7FjEVU5VxtTDAn2QtcGLrCUGyFHqcKBaw+x5XQi4tNzxY5HRCLTaDTYv38/Nm7ciDNnzsDV1RUDBgzAb7/9hsDAQKxdu7bCfUZFRWHr1q2YPn16ie0HDx6EsbEx7OzsMHr0aKxYsQIDBgx4Zl9yuRwTJkzA999/j0OHDmH69OnYtm0bXnvtNRQVFT3zWKVSCYVCUeJGRERERGXjZGhE1UB8ei7e+f4UkjLz4WZjio1jWqKOs6XYsYhEI5FIUN/NGv7OlriQmIUzdzORmqPELxeS4WlnhlZ+DlzsiKiGuXnzJiIiIvDDDz8gJSUFr7/+OrZv346ePXtCJpNBEAR8+umnmDNnDsaNG1fufpOSkjB48GB07NgRkydPLtHWsmVLnDlzBtnZ2di/fz8mTZoEIyMjjBkz5qn9ubm5YdWqVdr77du3R2BgIHr16oWdO3di0KBBTz02LCwMoaGh5c5OREREVJNxpCeRnrtyLxsDVkcjKTMfvg7miHwvhAVPoseMZFI097XHyNa+aOJlC6kESMrMx/ZzSdhxNglJmXliRySiKtC2bVsEBARgy5YteO+993D37l3s2rULvXv3hkwmA1D8x5IBAwYgJSWl3P1mZWWhe/fucHBwwI4dOyCVlvzobGVlhebNm+O1117DV199hffffx9Tp06FWq2uUP4ePXrAwsICZ8+efeZ+M2fORHZ2tvaWmJhYofMQERER1SQc6Umkxw5fT8H7m88hr1CNAFcr/DCmBZytTMWORaR3zExkaF/XCUHetvj7biauJmcjKSsfSefuwcPWDC387MEZP4kMl6urK/bu3YuuXbtCIpE8db8mTZogLi6uXH3m5+ejV69eyM7ORnR0NGxsbJ57TLNmzbB8+XKkpqbC1dW13PnLSy6XQy6X67xfIiIiIkPEoieRnvrxVALm/HoFao2AtnUcsWpoU1ibln/lWaKayNrUGJ0CnBHsa/e4+KnAvax87Dx/Dxbwg0VgJ2hY/SQyOMuWLYObm9szC54AYGxsDB8fn+f2p1KpMGjQIMTExOD48ePw8PAoV46oqChYW1uXufr7s+zevRu5ubkIDg6u0HFERERE9HQsehLpGY1GwNID17HqyG0AQP+mngjr1wgmRpyNgqi8rEyN0THAGc197XA2vrj4masxhWOvqThVoIb6bgYaedjA1FgmdlQi0gE/Pz9ER0ejRYsWOulv4sSJ2L17N8LDw6FQKHDy5EltW1BQEK5fv44ZM2Zg4MCB8PX1RU5ODnbv3o3vv/8eYWFhMDL630dsIyMjjBgxAuvWrQMATJs2DVKpFK1atYKtrS1Onz6NsLAwNG/eHG+++aZO8hMRERERi55EekWpUuOT7Zfw64VkAMBHnf3x4Wv+zx25QkRlszI1Rod6zmhVywH7j53E7UcywMoBJ26n43RcBuq5WqGRhw1crDltBFF1Jgi6HcJ94MABAMUFyn+Li4uDi4sLbG1tsWDBAjx48AA2NjYICAjAzp070adPnxL7q9XqEnN8NmjQAKtWrcKaNWuQl5cHDw8PjBkzBqGhoSWKpURERET0cvjJikhPPMguwLubzuJiYhaMpBJ83r8xBjTzFDsWkUEwNZbBC+k49n8z0XXWeqSZuCA9pxBXkxW4mqyAs5UcjTxsUNfFiqOqiaopXf6B8O7du8/dZ8uWLeXq698F2TFjxjxzdXciIiIi0g0WPYn0wJm7GZiw6RzScpSwMTPGqneaok2dis0HRkTloFbB1Sgf3Vp4IzmrAJfvZeNWSg5SHilxMDYFx2+mwd/FEvVdreFua8pR1kTVyIQJE2Btbf3U9kOHDlVhGiIiIiISG4ueRCISBAGbTsYjdNc1qDQCAlytsGZYc3g7mIsdjcigSSQSeNiZwcPODPmFaly7r8Dle9nIzi/Sjv60NjVCgKs1AtysYGduInZkInoOV1dXODk5iR2DiIiIiPQEi55EIikoUmPur1ew7e8kAEDPxm74akBjmJvwx5KoKpmZyNDMxw5NvW1xLysfMfcf4VZKDhQFKpy+m4HTdzPgbCWHv7Ml6jhbwpYFUCK9NHfuXJ0tZERERERE1R+rK0QiuJ2ag8lbzuNqsgJSCfDJ6wF4t10tXkpLJCKJRAJPO3N42pmjQz0n3EnNRcwDBRLS85DySImUR0r8dTsdjpYm8He2Qh1nS7EjExERERER0VOw6ElUhQRBwLa/EzH/t2vIL1LDztwYK4YEoV1dXo5HpE+MZVLUc7VCPVcr5CpVuJOai5upj5CUmY+0nEKk5aQj+k46rIyNYNP2bdzOKEITjQCplH+4IBKDj48P5HK52DGIiIiISI+w6ElURbLzizBr52XsuXQfANC6tgOWDWoCVxtTkZMR0bNYyI3QyNMGjTxtkF+kxp3UHNxMyUFiRh4eFUlh2+ZtfPxnGr48dRAd6jqhY4Az2vo7wtrUWOzoRDVGXFyc2BGIiIiISM+w6ElUBc7czcBHWy/gXlY+jKQSTOtaD++2q8VRYUTVjJmxDIHuNgh0t4GySI2/r97AsegzsG/QGqmPlIg8m4TIs0kwkkrQ3NcOHes5o2OAM/ydLTl9BVEVKCgowJ07d1BQUFCqrWnTpiIkIiIiIiKxsOhJVIlylCp8tT8WP5yMhyAA3vbm+OatIDTxshU7GhG9JLmxDD4WGqTuXIxdM/+Gys4Hh2JTcPh6Cu6k5uLknQycvJOBsH2xcLGWo01tR7Su44g2dRzgZmMmdnwig1JYWIgJEyZg06ZNUKlUZe6jVqurOBURERERiYlFT6JKcvh6Cj7beQX3svIBAAObeWLuGw1gxUteiQyOsUyClnUc0aaOI+b0aoD49Fwcjk3B4eupiL6TjocKJX4+fw8/n78HAKjlZIG2dRzRurYjQmo5wMac7wtELyM0NBQHDhzAhg0b8M477+A///kPLCwssGnTJty+fRvffvut2BGJiIiIqIqx6EmkYxm5hVi4+xp2Pi5ueNqZIaxfI7zqz8WKiGoKHwcLjGzjh5Ft/FBQpMbZ+Ez8dSsNf91Kw+V72biTmos7qbn4IToeUgnQyMMGbR4XQZv52Ikdn6jaiYyMxPz58zFo0CC88847aNGiBZo1a4bhw4djxIgR2LVrF3r06CF2TCIiIiKqQix6EumISq3BljOJ+PqPG8jILYRUAoxu44epXevC3IQ/akQ1lamxDG0ejwIFihc1O3knXVsEvZ2ai4tJ2biYlI1VR27DRCZFHXsj2LR5G6kFErhqNDCSSkV+FET6LSkpCXXr1oVMJoOpqSkyMzO1bUOHDsVbb72F7777TsSERERERFTVWIkh0oEj11OweE8MbqbkAADquVjhiwGNOXcnEZViY2aMboGu6BboCgB4kF1QXAC9nYbo2+m4n12Aa6mFsG37No6lAH+l3YGbjSm87MzhaWcGF2tTyLgIGlEJbm5uyMrKAgD4+fnhyJEj6Ny5MwDgxo0bIiYjIiIiIrGw6En0Eq4/eITFe2Nw7EYqAMDO3BhTutTFWy28YSzjyCwiej5XG1P0b+aJ/s08IQgC4tPz8NPh81i68Vc4NGyPAg2QlJmPpMzi+YGNpBK425rB084MXnbmcLaSQ8oiKNVwHTp0wPHjx/HGG29g3LhxmD59OmJiYmBiYoJffvkFb7/9ttgRiYiIiKiKsehJ9AJupeRg1eFb+OXCPWiE4kVMRrb2xQed/GFjxgVJiOjFSCQS+DpaoEttc3y6aymGdWsNCw9/JGXmITEzH/cy85FfpEZCRh4SMvIApMNEJoW7rSk8H48EdbKSQyphEZRqlsWLFyMtLQ0A8NFHH0EQBGzfvh35+fmYPHky5s6dK3JCIiIiIqpqLHoSVUDsAwW+PXQLey/fhyAUb+sW6IKZ3evD19FC3HBEZHAkEsDewgT2FiZo7GkLQRCQnlv4eORnHpIy86FUaXA3PQ930/MAAHIjKTwejwT1tDOHo6UJJCyCkoFzdXWFq6ur9v6UKVMwZcoUERMRERERkdhY9CR6DkEQcC4hC/939DYOXHuo3d6lgQsmdaqDxp624oUjohpFIpHA0VIOR0s5mngVF0FTc5Tay9/vPS6C3knLxZ20XACAqbEUnrbFo0CNi0R+AESVLDs7G5cvX8b9+/fh7u6Ohg0bwsbGRuxYRERERCQCgyp63rp1C0uXLsXJkydx5coVBAQE4MqVK2LHomoqr1CFXy8kY2N0PK7dVwAoHnXVo6EbPuhUB/XdrEVOSEQ1nUQigbOVKZytTNHU2w4ajYCUHKV2FGhyVj4KijS4lZqDW6k5AEzg+f5GhEdnokdRPEJqOcDP0YIjQana02g0+Oyzz/Dtt98iNzdXu93CwgIffPABFi1aBJlMJmJCIiIiIqpqBlX0vHr1Kvbs2YOWLVtCo9FAo9GIHYmqoRsPH+HHUwnYcTYJj5QqAMWXi/Z+xR3vtq+FOs5WIickIiqbVCqBq7UpXK1N0dwHUGsEpDwqQOLjy+GTM/MASzv8lViAvxKL/yjoYi1HSC0HhNR2QEgtR3jZm7EIStXOxx9/jG+//RYzZ87EgAED4OLigocPHyIyMhKff/45CgsLER4eLnZMIiIiIqpCBlX0fOONN9CnTx8AwMiRI/H333+LnIiqi/j0XOy+dB+7LiYj9sEj7XZfB3MMbeWDAc08YWtuImJCIqKKk0klcLMxg5uNGVr42iP+xlWs/nwOPlzyH9zNM8H5hCw8VCjxy4Vk/HIhGQDgYWuGVk+KoLUd4GFrJvKjIHq+DRs2YOHChZgxY4Z2m7OzMxo1agQzMzMsXbqURU8iIiKiGsagip5SqVTsCFRNCIKA26k5OBybit2XknExKVvbZiyToGM9Zwxt5YO2dRwhlXLEExEZBpkEUCZdxeBAKzRt2hQFRWqci89E9J10RN9Ox4XELNzLyseOc0nYcS4JAOBtb46QWg5oXccBIbUc4GxtKvKjICpNrVajadOmZbY1a9YMarW6ihMRERERkdgMquj5IpRKJZRKpfa+QqEQMY3+i4mJ0Xmfjo6O8Pb21nm///aooAh/3UrH0RupOHYjFfey8rVtUgnQpo4j3mjsjm6BrrAxN35qPwkJCUhLS9Nptsp6Dioja2V8D1DVqM4/v/pO189tZf+c/bN/UwAdHYGOjqYoaOaM2LQiXElR4nJKIW5nFiEhIw8JGXn46e9EAICHlQwNneVo6GyCQCcT2JoWz5OoVCohl8t1npXfY1QeAwYMwNatW9GlS5dSbVu3bkW/fv1ESEVEREREYqrxRc+wsDCEhoaKHUPvKTJSAQBDhw7Ved9m5uaIjYnR6S+1giDgXlY+zsZn4nxCFs7GZ+LafQXUGkG7j4mRFC397NGlgQu6N3SDk9Xzf1lPSEhAQP36yM/L01lWoHKeg8rK+kROTk6l9Eu6V91+fquTynxuAd3/nFU0r8TEDHLPQJh6N4Kpd2OYuNbGvUfAvUd5+P128XtLYepdFMRfRMHdiyhIvAyhMP85vVZMTf8eo/Jp164dZs+ejY4dO+LNN9+Es7MzUlJSsHPnTty+fRuLFy/Gzz//rN2fRVAiIiIiw1fji54zZ87E1KlTtfcVCgW8vLxETKSf8nOKR8D2fHc26jVuprN+HybcxuYvPkZaWtoL/0JbpNYgLi0XMfcVuP7gEa4/eIQrydl4qFCW2reWowXa1XVC+3pOaOXnADOTiq3kmpaWhvy8PLwz4yu4eNd+obz/povnoCyVkRUAYk4fxb7/rkBBQYHO+qTKpc8/v9VdZT23lfVz9rJ5CzUqpBVIkKqUIrVAguwiKUycfGHi5Avr5n0AQYC9XICTqQBnUw0c5AJkLzFDCL/HqLxGjhwJALh37x6OHj361HYAkEgkvNydiIiIqAao8UVPuVxeKZfjGSoHdx94+gdW6TkFQUCOUoWHCiUSM/OQkJ6H+PS8x5dc5iIuLRdFaqHUcUZSCQLdrRHkbYdmPnZo6mOnswU5XLxrV/nz8KJ0nfVhwm2d9UVVS4yf35pC189tZf+cvUzeWv/4Or9QjaTMPJy7EoPEjDwY23sgo1CCjELgukIGmVQCdxtTeNmbw8vOHM7Wcki5MjxVgri4OLEjEBEREZGeqfFFT6p6giCgUK2BUqVBdqEEcs9AnL5XgDtCEtJylHioKEDKIyVSFUqkPCr+Oq/w2SMyLOVGqOtiiXqu1qjvZoX6btZo6G5T4ZGcRERUfmYmMvi7WEFx5QFOrf0Yg+atg7VfYyRm5iExIw+5hWokZuYjMTMfQDpMjKTwtDV7XAQ1g72FCSQsgpIO+Pj4iB2BiIiIiPQMi570QjQaAQUqNQqKNCgoUkOp0kCpUkNZpPnf1yrN4/tP2jVQPt73f+MyjeH6zhf4/K9MAJnPPKel3AgetmbwdjCHj705fBzM4e1ggVqOFvC0M+MvzkREIjOVqtHA3RoN3K0hCAIy84qQmJFXXATNzEehSoM7abm4k5YLALAwkcHzcQHUy94c1qZPX0SOqDz279+PM2fOIDExEZ999hm8vb1x7Ngx1KlTB+7u7mLHIyIiIqIqZFBFz7y8POzduxcAEB8fD4VCge3btwMA2rdvDycnJzHj6TWVWoPcQjVylCrkKVXILVQjv1CNgiI1ClRqpMALrsO/xql8Z0QfuY1CtealzymTSGAk0SAnNQmBdWvB1cEWjhYmcLKWw9nKFC6P/3W2ksPZWg5zE4P6diUiMmgSiQT2FiawtzDBK1620AgCUh4ptUXQ5KwC5BaqtXMxA4CNmTG87M3gbWcOTztzkR8BVSepqal48803cfLkSXh5eSExMRHvvfcevL29ERERAQsLC/znP/8ROyYRERERVSGDqiKlpKRg4MCBJbY9uX/48GF06NBBhFTiEwQBuUo1svOLoCgoKv43vwiPlCrkKdXIKVShUPW8IqYl5G7+KBAA/KPgKTeSQm4khamx7PHXMsiNpf/72kj6+L7sX/tJYSSTIunmVSwLm4BdZ8+iadOmlfo8EBGReKQSCVytTeFqbYpgX3uo1Brczy54fCl8Ph4+KkB2fhGy7xXhyr3iBZdsjI1g13EMzt4vQD2lChZyg/rYQjr00UcfITU1FVeuXIG/vz9MTEy0bZ07d8aiRYsq1F9kZCQ2bdqEs2fPIjMzE/7+/pg8eTJGjRqlvbJk+vTp2LdvHxISEiCRSFCvXj1MmzYNQ4YMeW7/2dnZmDp1Knbu3ImioiJ069YN3377Ldzc3Cr2wImIiIjoqQzqtwdfX18IQukFbWqK/CI1smEGyybdcavQGncv3IMivwiKAhXUmuc/L0ZSCSzkRrAwkcFCbgQzExlMjWQwNZbiwc2LiIpci25D30ejps1h+ri4yQUpiIjoRRjJpMVze9qbA7UBpUqNe4/n/0zMzEN6TiGyi6SwbtEXi49n4vO/DqChuzVa+NmjhZ8Dgn3tYGtu8vwTUY2wZ88erF27FvXr1y+1MruXlxeSkpIq1N+yZcvg6+uL8PBwODk54Y8//sC4ceOQmJiIefPmAQBycnIwbtw4BAQEQCKRYPv27Xjrrbeg0Wjw9ttvP7P/wYMH4+rVq1i9ejVMTU0xe/ZsdO/eHX///TeMjAzq4zkRERGRaPipqhoqUmuQ+kiJ1BwlMnILkZFbiPScQuQXqQH4wqHb+7inApCepz1GIgGs5EawMTOG9ZOb3Ki4yCk3goVcBhOZ9KnzYp69qUD+nb9hLSuCHX/JJCIiHZMbyVDLyRK1nCwBALlKFS7F3MTBQwdRp3UPPMxV42JSNi4mZWPt8eKVuuu5WKGFnz2C/ezRwtcerjamYj4EEpFKpYKFhUWZbZmZmSVGfpbHrl274OjoqL3fqVMnpKenY9myZZgzZw6kUilWr15d4phu3brh2rVr2LBhwzOLntHR0fj999/x+++/o2vXrgCAevXqoX79+vj5558xaNCgCmUlIiIiorKx6KnnnhQ4Ux79b1XzzNxCPG3cphyFyLx9EXXr1Uc9/1qwMTWGjZkxLOVGkEo5KpOIiKoHC7kRvCw0yNj/Lb5bPBIuterjTFwGTsVl4MzdDNxKycH1h49w/eEjbDwZDwDwtjd/PBK0uAjq42DORe5qiJYtWyIiIgI9evQo1bZ161a0adOmQv39s+D5RFBQENauXYvc3FxYWVmVeZyDgwMUCsUz+963bx9sbW3RpUsX7bZ69eqhSZMm2Lt3L4ueRERERDrCoqceEQQBWXlFSM7OR3JWAR4oCp5a4LSQy+BkKYeDpRwOjxeKsLcwwaUju7F5eyi6h65BQ3ebKn8MRERElcHD1gweQR54M8gDAJCeo8SZu5k4HZeB03fTcS1ZgYSMPCRk5GH72eJLmZ2s5GjqbYum3nYI8rZDIw8bmJnIxHwYVEkWLVqEjh07ol27dhgwYAAkEgl++eUXhIWFYc+ePYiKinrpc0RFRcHDw6NEwVMQBKjVauTk5GDXrl04cOAANm3a9Mx+YmNjUa9evVIF+fr16yM2NvaZxyqVSiiVSu395xVYifRNQUEBEhISxI5BOhAfH1/iX6r+vL29YWrKq2bIsLDoKSaZEdKVEjyMz0RyVj7uZxc8vkS9JAu5rHg1cys5nK2LVzPnYg5ERFSTOVjK8XpDV7ze0BUA8KigCGfjM3HmbgZOx2XgYmI2Uh8p8fvVh/j96kMAxXNX13ezRpC3LYIeF0O97Tka1BCEhITg8OHD+PTTTzFt2jQIgoDFixcjJCQEBw8efOnFEqOiorB161aEh4eX2H7w4EHtiE0jIyOsXLkSAwYMeGZfmZmZsLW1LbXdzs4OGRkZzzw2LCwMoaGhFQtPpEcSEhIwfvx4sWOQDi1evFjsCKQja9asQd26dcWOQaRTrJyJ5OuTmfD+aBuOPDQGHqZpt8ukxavbutmYws3WFC5WpixwEhERPYeVqTE61HNGh3rOAICCIjUu38vG+YRMnE/IwrmETDxUKHH5XjYu38vGD9HFI1PsLUwQ5GWLV7xs0cjDBg09bOBkJRfzodALCgkJwdGjR5Gfn68tLJqbm790v0lJSRg8eDA6duyIyZMnl2hr2bIlzpw5g+zsbOzfvx+TJk2CkZERxowZ89LnLcvMmTMxdepU7X2FQgEvL69KORdRZfD29saaNWvEjkFEZfD29hY7ApHOsZomEqlEAomRCeRSAZ4OlnC3MYObrSmcrUwh49ybREREL8XUWIZgX3sE+9oDKL4M+X52Ac49LoKeT8jElXsKZOQW4mBsCg7GpmiPdbMxRUMPGzR6fGMhtHoxMzODmZmZTvrKyspC9+7d4eDggB07dkAqlZZot7KyQvPmzQEAr732GlQqFaZOnYqRI0dCJit7KgU7OzskJiaW2p6ZmQl7e/tn5pHL5ZDL+b1I1ZepqSlHkhERUZVh0VMkAxtY4sfZwzBp4Up41XUXOw4REZFBk0gkcLc1g7utGXo1Lv5/V6lS41qyAucTsnD5XjYuJWXhTlou7mcX4H52Af649lB7fIlCqGfxv46WLD7pi9GjRz+zXSKRYN26dRXqMz8/H7169UJ2djaio6NhY/P8udKbNWuG5cuXIzU1Fa6urmXuExAQgD///BOCIJSYWiE2NhaNGjWqUEYiIjGo1WpcunQJGRkZsLe3R+PGjZ/6hx4iIjGx6CkSdysjqDKTwWnEiIiIxCE3kiHo8SJHT+QoVbiWrMClpCxceXwp/NMKoa7Wpghws0J9N2uYFeTD2MELmrJWH6RKt2HDBvj7+z/1cvaKztuqUqkwaNAgxMTE4Pjx4/Dw8CjXcVFRUbC2ti5z9fcnunfvjoULF+LgwYPo3LkzAODGjRs4f/48ZsyYUaGcRERV7dixY1i1ahUePHig3ebq6oqJEyeiXbt2IiYjIiqNRU8iIiKixyzlRmjhZ48Wfv+7zDhHqcLVxwXQfxZCHygK8EBRgCPXUwEA7mO/w69JAhyzEuBoKYejpQmcrORwtJTD1JgjYCrbxo0b0aJFC530NXHiROzevRvh4eFQKBQ4efKkti0oKAjXr1/HjBkzMHDgQPj6+iInJwe7d+/G999/j7CwMBgZ/e8jtpGREUaMGKEdaRoSEoJu3bph9OjRCA8Ph6mpKWbPno3GjRujX79+OslPRFQZjh07hnnz5iEkJARz5syBn58f4uLisHnzZsybNw+hoaEsfBKRXmHRk4iIiOgZLOVGaFnLAS1rOWi35ShViL2vQMyDR4i5r8Dft+4j9r4CMDFDyiMlUh4pS/XhaGnyuBgqh4OlCezMTTiPt546cOAAAGDatGml2uLi4uDi4gJbW1ssWLAADx48gI2NDQICArBz50706dOnxP5qtRpqtbrEtp9++glTp07F+PHjoVKp0LVrV3z77bcliqVERPpErVZj1apVCAkJwaJFi7RzHAcGBmLRokX47LPP8N1336FNmza81J2I9AY/WRERERFVkKXcCM197dH88UJJ584VoVmz1zF++Q7IHL2RllOItEdKpOUooShQIUdZfLubnqftQyoBbM1N4GBhAgdLEzhYFBdDbcyMIeX8N6K6e/fuc/fZsmVLufoShNJzHtjY2GDdunUVnmeUiEgsly5dwoMHDzBnzpxSi7pJpVK88847eP/993Hp0iUEBQWJlJKIqCQWPYmIiIh0QoClMeDpbAV/5/9tVarU/yuC5iqRnlOI9NxCFKo0yMgtREZuIW7+b/F4yKSS4kKohQlkBVKY1moGhVJT9Q+nmqnovJ1ERFR+GRkZAAA/P78y259sf7IfEZE+YNGTiIiIqBLJjWTwsDWDh62ZdpsgCMhRqpCeW/i4CPq/YqhaI/zjEnkjuAwMxcmkAnQQ7RFUD2+//TbMzMzKbJNIJLh48WIVJyIiMhz29sVXNsTFxSEwMLBUe1xcXIn9iIj0AYueRERERFVMIpHAytQYVqbG8HWw0G7XCAKy84u0hdCkB6m4k5AEH9umIqbVfyNGjBA7AhGRQWvcuDFcXV2xefPmEnN6AoBGo8HmzZvh5uaGxo0bi5iSiKgkFj2JiIiI9IRUIoGdefEiR3VgCQ/VA/w1733Um3hW7Gh6bf369WJHICIyaDKZDBMnTsS8efMwe/ZstGjRAnK5HEqlEqdPn8bJkycRGhrKRYyISK+w6ElEREREREREz9SuXTsMHjwYkZGRiI6O1m6XyWQYPHgw2rVrJ2I6IqLSWPQkIiIiompt9OjRz90nIiKiCpIQERmuY8eO4aeffkKrVq1KjfT86aef0KBBAxY+iUivsOhJRERERNXahg0bYGdnBx8fHwiCUKqdK7sTEb0ctVqNVatWISQkpNScnn369MFnn32G7777Dm3atOEl7kSkN6TP34WIiIiISH+NHDkSRUVFsLKywpQpU3DixAmcP39eezt37pzYEYmIqrVLly7hwYMHeOedd0oUPAFAKpXinXfewf3793Hp0iWREhIRlcaiJxERERFVaxEREUhOTsbw4cOxevVquLm54b333sPff/8tdjQiIoOQkZEBAPDz8yuz/cn2J/sREekDFj2JiIiIqNqztLTEmDFjcOLECURHR0OpVKJly5Y4evSo2NGIiKo9e3t7AEBcXFyZ7U+2P9mPiEgfsOhJRERERAbjwIEDmD9/PrZt24auXbs+dVQSERGVX+PGjeHq6orNmzdDo9GUaNNoNNi8eTPc3NzQuHFjkRISEZXGoicRERERVWt3797FvHnz4Ovri/fffx+vvPIKbty4gX379sHb21vseERE1Z5MJsPEiRMRHR2Nzz77DFevXkVeXh6uXr2Kzz77DNHR0ZgwYQIXMSIivcLV24mIiIioWqtTpw5sbW3x1ltvoUOHDpBIJDh16lSJffr16ydSOiIiw9CuXTuEhoZi1apVeP/997Xb3dzcEBoainbt2omYjoioNBY9iYiIiKha02g0yMjIwH/+8x+sWrUKgiCUaJdIJFCr1SKlIyIyHO3atUObNm1w6dIlZGRkwN7eHo0bN+YITyLSSwZX9IyNjcWkSZNw4sQJWFlZYfjw4Vi0aBFMTEzEjkZEREREleBpC2sQEZHuyWQyBAUFiR2DiOi5DKromZmZiU6dOsHf3x8///wz7t27h6lTpyIvLw8rV64UOx4RERERVQIfHx+xIxARERGRnjGooufq1auhUCiwc+dO2NvbAwBUKhUmTpyIWbNmwd3dXeSERERERFRZ9u/fjzNnziAxMRGfffYZvL29cezYMdSpU4efA4mIiIhqGINavX3fvn3o3LmztuAJAIMGDYJGo8GBAwdETEZERERElSU1NRVt2rRBz549sW7dOqxbtw5paWkAgIiICCxevFjkhERERERU1QxqpGdsbCxGjx5dYputrS3c3NwQGxtb5jFKpRJKpVJ7Pzs7GwCgUCgqLyiAnJwcAEDSzatQ5ufprN+HCbcBAA/u3sBtC3O97zc1qXgOrrNnz2qfE12RSqXQaDQ67fP69esAdPu6VdZzUBlZger3PVYZ/VanrJXZL793q99rVt36rU7/R1TW9+2T5yAnJ6dSP5s86fvfCwBVFx999BFSU1Nx5coV+Pv7l5jLvXPnzli0aJGI6SrPk9ersj+3EhEREemLCn1uFQyIkZGREBYWVmp7YGCgMG7cuDKPmTdvngCAN95444033njjrcbfEhMTK/vjWqWwsbERtm3bJgiCIKhUKkEikQhnz54VBEEQjhw5IlhYWIgZr9IkJiaK/j3DG2+88cYbb7zxJsatPJ9bDWqk54uYOXMmpk6dqr2v0WiQkZEBBwcHSCQSEZOJR6FQwMvLC4mJibC2thY7To3E10B8fA3Ex9dAfHwNxFdVr4EgCHj06FG1nfdSpVLBwsKizLbMzMwSIz8Nibu7OxITE2FlZVVjP7cSkTj4GYGIxFKRz60GVfS0s7PTXp7+T5mZmSXm+fwnuVwOuVxeYputrW1lxKt2rK2t+R+YyPgaiI+vgfj4GoiPr4H4quI1sLGxqdT+K1PLli0RERGBHj16lGrbunUr2rRpI0KqyieVSuHp6Sl2DCKqwfgZgYjEUN7PrQZV9AwICCg1d2d2djbu37+PgIAAkVIRERERUWVatGgROnbsiHbt2mHAgAGQSCT45ZdfEBYWhj179iAqKkrsiERERERUxQxq9fbu3bvjzz//RFZWlnZbZGQkpFIpunb9f/buO6yp828D+J0ECEP2RpagDCe4UaviqNatdWDdA7W2te5WrYKraq1Wa4dt3VorYktbV6t11rrrVnAgUxTZCIEAyXn/8DU/U1BREwLh/lxXrjbnnDzPfc4xEL4553ne1F0wIiIiItKaoKAgHDlyBCKRCNOmTYMgCFi8eDHu37+PQ4cOoXHjxrqOSEREREQVTK+KnhMmTIC5uTn69OmDAwcOYOPGjZgxYwYmTJhQZceo0gWpVIqwsLBSt/1TxeE50D2eA93jOdA9ngPd4zkonwULFsDDwwPHjh1Dbm4ukpOT8ejRI5w4cQJBQUG6jkdEpHf4+4mIqgKRIJRnjveqIzo6Gh988AFOnjwJc3NzDB8+HIsXL9bbAeyJiIiIqjuJRIJTp06hefPmuo5CRERERJWEXo3pCQD+/v7466+/dB2DiIiIiCqInn2HT0REREQaoHdFTyIiIiKqfh48eIDExMRnrnd3d6/ANERERESka3p3ezsRERERVS9isRgikajMdYIgQCQSQaFQVHAqIiIiItIlvZrIiP4nMjISvXv3hqurK8zMzBAQEIANGzao3f41ffp01KtXD+bm5rCwsECzZs2wY8eOcrWfk5ODMWPGwMbGBubm5ujfvz/u37+vrd2pkrR5DuLj4yESiUo9WrZsqc1dqnLKcw6e9uuvv0IkEqF+/frlaj8lJQVvv/02zM3NYWNjg7FjxyI3N1eTu1DlafMcHD16tMz3QUhIiKZ3o8orz3lo3759mcczJibmhe3zvfBi2jwHfC889tVXX+Hw4cOlHkeOHMHhw4d1HY+IiIiIKhhvb9dTK1euhKenJ1asWAF7e3scPHgQoaGhSEpKQlhYGAAgLy8PoaGh8PPzg0gkwq5duzB48GAolUq88847z21/0KBBuH79OtauXQtjY2PMmTMHb731Fs6fPw8DA/6zArR/DgDg008/RXBwsOq5ubm51vanKirPOXiioKAAU6ZMgaOjY7naLi4uRpcuXQAA27dvh0wmw/Tp0/HOO+9gz549Gt+Xqkqb5+CJjRs3ws/PT/Xczs5OI9n1SXnPQ+vWrfH555+rvdbT0/O5bfO9UD7aPAdPVPf3QpMmTTiRERERERH9j0B6KS0trdSy0NBQwcLCQlAoFM98XatWrYTOnTs/t+2TJ08KAIQ///xTtSwmJkYQiURCRETEq4fWM9o8B3FxcQIAITIy8rVz6rOXOQdz584V2rZtK4wYMUKoV6/eC9vevn27IBKJhJiYGNWyP//8UwAgnDlz5vXD6wltnoMjR44IAIRz585pLK++Ks95aNeundC9e/eXbpvvhfLR5jnge0EQRCIR/70RERERkRre3q6nyrq6IzAwELm5ucjPz3/m62xtbVFUVPTctvfv3w8rKyt07txZtczX1xcBAQHYt2/fq4fWM9o8B1Q+5T0HsbGxWLFiBb788styt71//340bNgQvr6+qmWdO3eGjY0N3wdP0eY5oPJ71Z9H5cH3Qvlo8xwQEBYWBldXV13HICIiIqJKhEXPauTEiROoWbOm2i3QgiCgpKQE2dnZ2Lp1Kw4cOID333//ue3ExMTA19e31IQB/v7+5Rr7rTrT1Dl44t1334VEIoGDgwNCQ0ORmZmpreh6o6xz8OGHH2L48OFo1KhRuduJiYlRu40UAEQiEfz8/Pg+eAFNnYMnunXrBolEAldXV8yYMQMFBQWajKu3yjoPx44dg5mZGYyNjdGuXTscP378he3wvfDqNHUOnqjO74WwsDC4uLjoOgYRERERVSIcfLGaOHHiBHbs2IEVK1aoLT906JDqik0DAwN89dVX6N+//3PbysrKgpWVVanl1tbWLLo9hybPgVQqxbvvvosuXbrAysoKZ86cweLFi3H+/HmcPXsWhoaGWtuPqqysc7B7926cPHkSt27deqm2+D54NZo8B5aWlpg5cybatm0LExMTHD58GJ9//jmio6M5luQLlHUe2rVrh+HDh6NOnTpISUnB559/jk6dOuHYsWMICgp6Zlt8L7waTZ4DvheIiIiIiEpj0bMaSE5OxqBBgxAcHIxJkyaprWvRogXOnTuHnJwc/PHHH/jggw9gYGCAMWPG6CitftL0OXB2dsY333yjet6uXTvUq1cPPXr0QFRUFAYOHKi1famqyjoHhYWFmDx5MubPn1/tJvzQBU2fg8DAQAQGBqqed+jQAc7Oznj//fdx9uxZTmjyDM/6eTR//ny17Xr06IF69eph4cKFvE1dwzR9DvheICIiIiIqjbe367ns7Gy89dZbsLW1xc8//wyxWP2Um5ubo2nTpujYsSOWL1+O9957D1OnToVCoXhmm9bW1sjJySm1PCsrCzY2Nhrfh6pOG+egLN26dYOZmRn+/fdfTcbXC886B6tWrYJYLMbgwYORnZ2N7OxsFBUVQalUqv7/Wfg+eDnaOAdleVLw5/ugbC/6efQ0MzMzdO/e/YXHku+Fl6ONc1AWvheIiIiIqLpj0VOPFRQUoEePHsjJycH+/fthaWn5wtc0adIEubm5SEtLe+Y2fn5+uHnzJgRBUFte1rhu1Z22zgGV3/POQUxMDO7cuQN7e3tYW1vD2toaP/30E6Kjo2FtbY0NGzY8s92yxisUBAE3b97k++A/tHUO6OW8ys+j8uB7ofy0dQ6IiCpaeHg4RCLRMx/h4eEAgFOnTqFDhw4wMzODpaUl3nnnHTx8+FDVTnx8PEQiEcRiMe7evavWx+jRoyESiTBy5EjVspEjRz6zz6e3e5m+N2/ejDFjxsDS0hI2NjaYOnUqSkpKVNvdv38fo0ePhpeXF0xMTFCnTh3Mnj0bcrlctY2np+dzj0d8fDzefvtttG7dutSx/Pbbb2FsbKwaEkYkEmHp0qWYOXMm7O3tYW5ujpEjR+LRo0eq1+Tn5+P999+Hr68vTE1N4enpiQkTJpT5JeSzHD16VC2jlZUVOnXqhCtXrqhtl5CQgP79+8PS0hJmZmbo0qULrl69qrZNt27d4OzsDKlUCldXV0yaNKnUuNKXLl167r+V4uJiODk5Yc6cOaWyDho0SHXXwuTJk2FtbY3k5GTV+n/++QcSiQTfffedxo/P+fPn1ZavWrVKbW6L1+2rvPv9RPv27Usdwxo1aqjWb9q0qdTcG3v37oVIJEL79u1Vy8LDw9Ve90SfPn3UtgMAuVyO2bNnw8PDA1KpFP7+/ti+fXu59o9I11j01FMlJSUYOHAgoqOj8ccff6BmzZrlet2JEydgYWHx3NtM33rrLWRlZeHQoUOqZbdu3cLFixfRrVu3186uL7R5DsqyZ88e5Ofno1mzZq8SVy+96Bx8/PHHOHLkiNqjS5cu8PT0xJEjR9CrV69ntv3WW2/h8uXLuH37tmrZoUOHkJGRwffBU7R5DsqyY8cOAOD74D9e5edRfn4+9uzZ88JjyfdC+WjzHJSF7wUi0qaxY8fi1KlTOHXqFL7++msAwC+//KJa9mR9+/btYWlpiYiICHz//fc4d+4cevfuXao9KysrbNy4UfX80aNHiIyMLHPMaC8vL1U/Tx516tRR2+Zl+p49ezaUSiV27tyJGTNmYM2aNfjkk09U69PT02FjY4OVK1fijz/+wMyZM7F582ZMmDBBtU1UVJQqS7du3RAYGKiWz9nZGaGhoTh58iRu3ryp1v+GDRvQt29ftbsj1qxZg+joaGzevBlLly7Fzz//jNDQUNV6mUwGhUKBxYsXY//+/Vi0aBGOHTuGPn36POOMPdvGjRtx6tQprF+/HgkJCejXr59q3aNHj9C+fXtcvHgRa9euxbZt25CRkYG2bdsiKSlJtV3Xrl2xbt06/PXXX1i0aBF27tyJefPmldnf119/rTouTxfdDA0NMXLkSGzZsgVKpVK1PDMzE7/99ptq6K8lS5bAyckJo0aNgiAIyM/Px4gRI9ClSxeMHz9e48fnRV63r/Lu99Nat26tOoYvGpZOoVBg5syZkEgkL7VfTxs4cCC+++47TJs2DXv27EHXrl0xdOhQ7N+//5XbJKowAuml0NBQAYCwYsUK4dSpU2qPwsJC4fLly0LXrl2F9evXC4cOHRJ+++03ITQ0VBCJRMLSpUvV2pJIJMLo0aPVlnXp0kVwc3MTdu7cKfz+++9CgwYNhEaNGgnFxcUVuZuVmjbPwdSpU4Xp06cLu3btEv766y/h008/FczNzYWmTZvyHDzlReegLCNGjBDq1auntiw+Pl6QSCTC/PnzVcuKioqE+vXrCw0aNBB2794tRERECG5ubkL37t21uk9VjTbPwZAhQ4SwsDDht99+E/7880/ho48+EoyMjIQ+ffpodZ+qohedh+PHjws9e/YUNmzYIBw+fFjYtm2bEBgYKBgZGQlnzpxRtcP3wqvT5jnge4GIdOnIkSMCACEuLk5tedu2bYVWrVoJSqVStez69euCSCQS9u7dKwiCIMTFxQkAhIkTJwpubm6CQqEQBEEQfvjhB6FNmzZCo0aNhBEjRqheX9ZnBEEQSm33Mn2/8cYbam3NnTtXMDU1FTIzM8vc3+LiYuHHH38UDAwMhPz8/FLrR4wYIbRr167UcoVCIbi7uwszZ85ULbt69aoAQDhw4IBqGQChVq1aQklJiWrZ+vXrBZFIJERHRz8z04kTJwQAws2bN8vc5r+enLdz586pln355ZcCAEEmkwmCIAirV68WRCKRcOPGDdU2GRkZgpmZmTB16tRS+yeXy4WbN28K9evXF3r16qW2/syZMwIA4fjx46pllpaWQlhYmOr57du3BZFIJOzbt08tk4mJiZCTk6NadvbsWcHAwEBYvXq1MG7cOMHGxkZISUl55r5q6vgIgiB88cUXwvPKKK/SV3n3WxAEoVWrVkLv3r1Vz8PCwgQzMzPV840bN6rl++677wQ7Ozuhb9++av8u//u6J3r37q223eHDhwUAwp9//qm23aBBg4RmzZqVa/+IdIlFTz3l4eEhACjzERcXJzx48EAICQkRPDw8BKlUKjg4OAht27aZp8qqAAEAAElEQVQVfv3111JtAVD7ECEIgpCdnS2MHj1asLKyEmrUqCH069dPuHfvXgXtXdWgzXOwbt06oXHjxoKFhYVgYGAgeHh4CJMnTy71S7G6e9E5KEtZH6affCh++kOZIAhCcnKy0K9fP6FGjRqClZWVMHr0aJ6D/9DmOfj000+FevXqCTVq1BAMDQ0FHx8fITw8XJDL5Vrco6rpRefh9u3bQpcuXQQnJyfB0NBQsLKyErp166ZWbBMEvhdehzbPAd8LRKRLZRU98/PzBYlEInzxxRdCcXGx2sPd3V0IDw8XBOF/P9N27twpeHl5Cfv37xcEQRBatmwpbNy48ZWKni/b98qVK9Xaunz5sgBAOHbsmCAIgqBUKoUvvvhC8Pf3F4yNjdV+fl+9erVUlmcVPQVBEObPny84OTmpLlKYMmWK4OHhoSr2CsLjz/2TJk1Se11OTo4AQNi8ebNq2ZYtW4SAgADBzMxMLdPu3bvL7Pu/npy306dPC8XFxUJCQoLwxhtvCE2bNlVt079/f6FBgwalXtunTx+hefPmpfb7SQZLS0vh6NGjausPHTpUqoj436KnIAhCcHCw0L9/f9XzwMBAYdiwYaUyzJs3TzAyMhIACBEREaXWa/r4PHmsWLGiVNHzdft6mf0ODAwUBg4cqHr+vKLno0ePBCcnJ2HNmjWl/l2Wt+j58ccfCzY2NqXeS+vWrRMMDAzUivNElRFnb9dT8fHxL9zmp59+Kldbwn/G7gQAS0tLrF+/HuvXr3/ZaNWGNs/BmDFjXngrA5XvHPzXpk2bSi3z9PQs831Qs2ZN/Pzzz6+QrPrQ5jmYNWsWZs2a9YrJqpfynIc//vjjhdvwvfDqtHkO+F4gosomKysLCoUCU6ZMwZQpU0qtf/rWaODxOJajRo3Chg0b4O7ujuvXr2PAgAFYtWqV1vt2cHBQe+7o6Ajg8ViewOMxHKdPn46ZM2ciODgY1tbWOHfuHN577z0UFha+VLbRo0djwYIF2LdvH9566y1s27YNEydOLDWp3X8zWVhYwNjYWJUpKioKw4cPx7hx47B48WLY2tri/v376Nu370tnatmyper/a9asid9//131PCsrS3U8nubo6Ihr166pLQsPD8eECRNw4cIFHD9+HO7u7mrrn2R3cnJ6bp7Q0FCMHDkS6enpuHfvHi5evIiVK1eW2m7w4MFYsGABXFxc1G7JB7R3fMqiqb7Ku9+ZmZmwtbUtV5ufffYZzM3NMX78+FJjk5ZXeno6MjMzYWhoWOb6+/fvw9XV9ZXaJqoILHoSERERERGRxlhZWUEkEmH27Nlljm1Y1tj1I0eOhI+PD0xNTRESEgIzM7MK6fvpyY0AIDU1FQDg7OwMAIiMjESvXr2wZMkS1TY3btx4pWyurq7o2rUrNmzYgJKSEqSnp2PUqFGltvtvptzcXBQWFqplCggIUE3cAwDHjh17pUxbtmyBv78/ZDIZtm7divbt2+Py5cuoVasWbGxsSo1BCjw+Rk+PQQo8/lLO09MTLVu2RFZWFgYMGKBWaLt69SosLS3h4uLy3Dz9+vXDBx98gG3btuHu3bvw9vZGu3bt1LZRKpUYO3Ys/Pz8kJCQgIULF2L+/Pmq9do4Pk/89NNPasVITfVVnv0uKipCcnIyvLy8XtheSkoKVqxYga1btz6zYFkeNjY2sLe3x759+8pc/98CPVFlw6InERERERERaYyZmRmCgoIQHR2NRYsWles1rq6uaNu2LTZv3ozTp09XWN9RUVFqV4Tu2rULpqamaNCgAQCgoKAARkZGaq/58ccfXzlfaGgo+vfvj4cPH6Jjx47w8PAotc3u3buxcuVK1eQzu3btgkgkUk1Op8lM/v7+aNq0KQAgICAA69atw4EDBzB+/Hi0adMGu3btws2bN+Hr6wvg8dWff/31F8aNG/fMNmUyGe7cuaO2bP/+/ejcuXOpq1r/SyqVYtiwYfjhhx+QmpqKKVOmlJqN/LPPPsO5c+dw/vx5HD58GNOnT0fPnj1V+6Gt4wM8nnT2aZrqqzz7ffDgQSgUCrRq1eqF7c2dOxeBgYGlroJ9WZ06dcJnn30GIyMjNGzY8LXaItIFFj2JiIiIiIhIo5YvX44OHTpg0KBBCAkJgbW1NZKTk3Hw4EGMGjUK7du3L/WatWvXIi4uDi1atKiwvmNjYzFq1CiEhITgwoULWLJkCaZMmQJra2sAQOfOnbF69Wp89dVX8PHxwbZt20oV9F5G9+7dYW9vj1OnTj1zqCu5XI4+ffpg4sSJiIuLw0cffYT+/furrjjs3Lkz3nvvPSxcuBBBQUHYt28fDh069Ep5rl27hpKSEshkMmzbtg0AUL9+fQDAqFGj8MUXX6B79+5YtGgRjI2NsXjxYhgYGGDy5MkAgHPnzmHbtm3o0KEDzM3NcfLkSaxYsQJvv/02ACAtLQ1r1qzBlStXMGzYMLWCtkKhQHJyMmJjY+Ht7a1aHhoailWrVkEikWDkyJFqea9cuYKwsDAsWLAADRo0QP369fHbb79h+PDhuHDhAoyNjTV6fF5Ek309a78FQcC3336L+fPno2XLlggKCnphW5s3by5VoP0vQRAQExOjtiwvLw8ymQyJiYlwd3dH586d0bNnT3Tt2hUzZ85Ew4YNkZ+fj+vXr+POnTtYt27dK+0rUUVh0ZOIiIiIiIg0qlWrVjhx4gTCwsIwatQoFBUVwdXVFR07dkTt2rXLfM2TW6Qrsu/Fixfj6NGjGDBgACQSCd577z0sXrxYtX7evHlIS0vDvHnzAAD9+/fHl19+iZ49e75SNgMDA/Ts2RORkZHo27dvmdt88MEHSEtLw9ChQ1FUVIS+ffviq6++Uq0fP3487t69izVr1mD58uXo0qULtm/f/sLxJ8vy5PZ6ExMT1K5dGxs3bkTr1q0BAObm5jh69CimTp2KcePGQaFQoHXr1jh+/Djc3NwAPB5O4MqVK9i6dSsKCgpQs2ZNfPjhh6rjtXfvXixcuBAAMGPGjFL9r1+/HiUlJWpjutetWxc+Pj7w9vZGzZo1VcuLioowbNgwNGvWTNWWSCTCpk2b0KBBA3z88cdYtWqVRo/Pi2iyr+ft96JFi9CvXz98+umnpa4ALUu/fv1emEEmk6nduv+04cOH4+jRowAeX2m8dOlSfPPNN0hISIClpSXq169f5tAMRJWNSChrRgIiIiIiIiIiPRUfH49atWohMjIS/fv3r7B+lUolvL290aNHD6xZs6bUepFIhOXLl2P69OkVlkmbNm3ahE2bNqkKaP8VHh6O+Ph4taJnbGws6tSpg8jISNUVo9VBZdnvo0ePIjw8/JnnjKgq4ZWeRERERERERFpUVFSEy5cvY9euXUhKSsL777+v60gVwt7eHnXr1n3meldXV9XYpRkZGbh58yYWLFgADw8P9O7du6Ji6lRl229TU1O4u7vrNAORprDoSURERERERKRFKSkpaN68Oezt7fHVV1+pJgbSBkEQoFAonrleLBa/cEIhTenevTu6d+/+zPVjx45V/f/u3bsxevRo1KlTB9u2bYOBgXbKFRV5fMrTV0Xtd3k1b94cW7Zs0WkGIk3h7e1EREREREREemLTpk3PHW8xLCwM4eHhFReokqnI48NzQaRbLHoSERERERER6YmMjAzExcU9c72LiwtcXFwqMFHlUpHHh+eCSLdY9CQiIiIiIiIiIiK9UjEDeRDRC4WHh0MkEj3z8eS2h1OnTqFDhw4wMzODpaUl3nnnHTx8+FDVTnx8PEQiEcRiMe7evavWx+jRoyESiTBy5EjVspEjRz6zz6e3e5m+N2/ejDFjxsDS0hI2NjaYOnUqSkpKVNvdv38fo0ePhpeXF0xMTFCnTh3Mnj0bcrlctY2np+dzj0d8fDzefvtttG7dutSx/Pbbb2FsbIzMzEwAj2fBXLp0KWbOnAl7e3uYm5tj5MiRePTokeo1+fn5eP/99+Hr6wtTU1N4enpiwoQJyMnJKfc5PHr0qFpGKysrdOrUCVeuXFHbLiEhAf3794elpSXMzMzQpUsXXL16VW2bbt26wdnZGVKpFK6urpg0aRIKCgrUtrl06dJz/60UFxfDyckJc+bMKZV10KBBaN68OQBg8uTJsLa2RnJysmr9P//8A4lEgu+++07jx+f8+fNqy1etWgWRSKR6/rp9lXe/n2jfvn2pY1ijRg3V+k2bNqnlA4C9e/dCJBKhffv2qmXh4eFqr3uiT58+atsBgFwux+zZs+Hh4QGpVAp/f39s3769XPtHREREREREL8aiJ1ElMXbsWJw6dQqnTp3C119/DQD45ZdfVMuerG/fvj0sLS0RERGB77//HufOnStzhj8rKyts3LhR9fzRo0eIjIyElZVVqW29vLxU/Tx51KlTR22bl+l79uzZUCqV2LlzJ2bMmIE1a9bgk08+Ua1PT0+HjY0NVq5ciT/++AMzZ87E5s2bMWHCBNU2UVFRqizdunVDYGCgWj5nZ2eEhobi5MmTuHnzplr/GzZsQN++fWFjY6NatmbNGkRHR2Pz5s1YunQpfv75Z4SGhqrWy2QyKBQKLF68GPv378eiRYtw7Ngx9OnT5xln7Nk2btyIU6dOYf369UhISEC/fv1U6x49eoT27dvj4sWLWLt2LbZt24aMjAy0bdsWSUlJqu26du2KdevW4a+//sKiRYuwc+dOzJs3r8z+vv76a9VxebroZmhoiJEjR2LLli1QKpWq5ZmZmfjtt98wZswYAMCSJUvg5OSEUaNGQRAE5OfnY8SIEejSpQvGjx+v8ePzIq/bV3n3+2mtW7dWHcOy1j9NoVBg5syZqplGX8XAgQPx3XffYdq0adizZw+6du2KoUOHYv/+/a/cJhERERERET1FIKJK58iRIwIAIS4uTm1527ZthVatWglKpVK17Pr164JIJBL27t0rCIIgxMXFCQCEiRMnCm5uboJCoRAEQRB++OEHoU2bNkKjRo2EESNGqF4/YsQIoV69eqUy/He7l+n7jTfeUGtr7ty5gqmpqZCZmVnm/hYXFws//vijYGBgIOTn55daP2LECKFdu3allisUCsHd3V2YOXOmatnVq1cFAMKBAwdUywAItWrVEkpKSlTL1q9fL4hEIiE6OvqZmU6cOCEAEG7evFnmNv/15LydO3dOtezLL78UAAgymUwQBEFYvXq1IBKJhBs3bqi2ycjIEMzMzISpU6eW2j+5XC7cvHlTqF+/vtCrVy+19WfOnBEACMePH1cts7S0FMLCwlTPb9++LYhEImHfvn1qmUxMTIScnBzVsrNnzwoGBgbC6tWrhXHjxgk2NjZCSkrKM/dVU8dHEAThiy++EJ736+hV+irvfguCILRq1Uro3bu36nlYWJhgZmamer5x40a1fN99951gZ2cn9O3bV+3f5X9f90Tv3r3Vtjt8+LAAQPjzzz/Vths0aJDQrFmzcu0fERERERERPR+v9CSqImQyGf755x8MGDAACoUCJSUlKCkpgY+PD9zc3HDu3Dm17du3bw9DQ0McOHAAALB+/foXXsGmqb779u2r9rx///6QyWSqW7gFQcCqVatQt25dmJiYwNDQEEOGDEFJSUmpW/KfRywWY8yYMdiyZYvq9vkNGzbAw8MDHTt2VNu2Z8+ealfm9e/fH4Ig4OzZs6plW7duRWBgIGrUqAFDQ0O0adMGAHDr1q1yZwKgOkaJiYmIjIxE06ZNYWJiAgD4+++/Ub9+ffj7+6u2t7GxQefOnXHixAm1dkaPHg2pVApfX18kJSVh6tSpauvz8vIAQNV2WWrXro327dtjw4YNqmUbN25E//79YWFhoVrWrFkzzJ49GzNmzMD333+Pb7/9Fs7Ozmptafr4PHk8fTWmpvoq734DQEFBAaRSabnazcvLQ1hYGMLCwkq1U14HDhyAjY0NOnTooHYcOnfujIsXL0KhULxSu0RERERERPQ/LHoSVRFZWVlQKBSYMmUKDA0N1R6JiYlqt0YDj8exHDVqFDZs2IAbN27g+vXrGDBgQIX07eDgoPbc0dERwOOxPIHHYzhOmzYNvXv3xm+//YazZ8+qbukvLCx8qWyjR49GWloa9u3bh+LiYmzbtg0jR46EWKz+4+2/mSwsLGBsbKzKFBUVheHDh6N58+bYuXMnTp8+jaioqFfK1LJlSxgaGsLDwwN3795VjYsJPD6WT47H0xwdHVVjkD4RHh6uGu6ga9eucHd3V1v/JLuTk9Nz84SGhuL3339Heno6Ll++jIsXL2L06NGlths8eDCKiorg4uKidks+oJ3j8+Qxbdo0rfRV3v3OzMyEra1tudr87LPPYG5urrrt/1Wkp6cjMzOz1Htp7NixKCkpUZ1XIiIiIiIienUGug5AROVjZWUFkUiE2bNnlzm2oZ2dXallI0eOhI+PD0xNTRESEgIzM7MK6fvpyY0AIDU1FQBUVw5GRkaiV69eWLJkiWqbGzduvFI2V1dXdO3aFRs2bEBJSQnS09MxatSoUtv9N1Nubi4KCwvVMgUEBKgVKI8dO/ZKmbZs2QJ/f3/IZDJs3boV7du3x+XLl1GrVi3Y2NiUGoMUeHyMnh6DFHg8mZOnpydatmyJrKwsDBgwQG0SoKtXr8LS0hIuLi7PzdOvXz988MEH2LZtG+7evQtvb2+0a9dObRulUomxY8fCz88PCQkJWLhwIebPn69ar43j88RPP/2ElStXaryv8ux3UVERkpOT4eXl9cL2UlJSsGLFCmzduhWGhoYvnecJGxsb2NvbY9++fWWu/2+BnoiIiIiIiF4ei55EVYSZmRmCgoIQHR2NRYsWles1rq6uaNu2LTZv3ozTp09XWN9RUVGYMmWK6vmuXbtgamqKBg0aAHh8O7GRkZHaa3788cdXzhcaGor+/fvj4cOH6NixIzw8PEpts3v3bqxcuVJ1i/uuXbsgEonQrFkzjWfy9/dH06ZNAQABAQFYt24dDhw4gPHjx6NNmzbYtWsXbt68CV9fXwCPr/7866+/MG7cuGe2KZPJcOfOHbVl+/fvR+fOnUtd1fpfUqkUw4YNww8//IDU1FRMmTKl1Gzkn332Gc6dO4fz58/j8OHDmD59Onr27KnaD20dHwClbuvXVF/l2e+DBw9CoVCgVatWL2xv7ty5CAwMLHUV7Mvq1KkTPvvsMxgZGaFhw4av1RYRERERERGVjUVPoipk+fLl6NChAwYNGoSQkBBYW1sjOTkZBw8exKhRo9C+fftSr1m7di3i4uLQokWLCus7NjYWo0aNQkhICC5cuIAlS5ZgypQpsLa2BgB07twZq1evxldffQUfHx9s27atVEHvZXTv3h329vY4deoUfvrppzK3kcvl6NOnDyZOnIi4uDh89NFH6N+/v+qKw86dO+O9997DwoULERQUhH379uHQoUOvlOfatWsoKSmBTCbDtm3bAAD169cHAIwaNQpffPEFunfvjkWLFsHY2BiLFy+GgYEBJk+eDAA4d+4ctm3bhg4dOsDc3BwnT57EihUr8PbbbwMA0tLSsGbNGly5cgXDhg1TK2grFAokJycjNjYW3t7equWhoaFYtWoVJBIJRo4cqZb3ypUrCAsLw4IFC9CgQQPUr18fv/32G4YPH44LFy7A2NhYo8fnRTTZ17P2WxAEfPvtt5g/fz5atmyJoKCgF7a1efPmUgXa/xIEATExMWrL8vLyIJPJkJiYCHd3d3Tu3Bk9e/ZE165dMXPmTDRs2BD5+fm4fv067ty5g3Xr1r3SvhIREREREdH/sOhJVIW0atUKJ06cQFhYGEaNGoWioiK4urqiY8eOqF27dpmveXKLdEX2vXjxYhw9ehQDBgyARCLBe++9h8WLF6vWz5s3D2lpaZg3bx6Ax5MKffnll+jZs+crZTMwMEDPnj0RGRlZahKlJz744AOkpaVh6NChKCoqQt++ffHVV1+p1o8fPx53797FmjVrsHz5cnTp0gXbt29Hy5YtXzrPk9vrTUxMULt2bWzcuBGtW7cGAJibm+Po0aOYOnUqxo0bB4VCgdatW+P48eNwc3MD8Hg4gStXrmDr1q0oKChAzZo18eGHH6qO1969e7Fw4UIAwIwZM0r1v379epSUlGDTpk2qZXXr1oWPjw+8vb1Rs2ZN1fKioiIMGzYMzZo1U7UlEomwadMmNGjQAB9//DFWrVql0ePzIprs63n7vWjRIvTr1w+ffvppqStAy9KvX78XZpDJZGq37j9t+PDhOHr0KIDHVxovXboU33zzDRISEmBpaYn69euXOTQDERERERERvTyRIAiCrkMQkX6Ij49HrVq1EBkZif79+1dYv0qlEt7e3ujRowfWrFlTar1IJMLy5csxffr0CsukTZs2bcKmTZtUBbT/Cg8PR3x8vFrRMzY2FnXq1EFkZKTqitHqoLLs99GjRxEeHv7Mc0ZERERERESaxSs9iajKKioqwuXLl7Fr1y4kJSXh/fff13WkCmFvb4+6des+c72rq6tq7NKMjAzcvHkTCxYsgIeHB3r37l1RMXWqsu23qakp3N3ddZqBiIiIiIioOmHRk4iqrJSUFDRv3hz29vb46quvVBMDaYMgCFAoFM9cLxaLXzihkKZ0794d3bt3f+b6sWPHqv5/9+7dGD16NOrUqYNt27bBwEA7P/Yr8viUp6+K2u/yat68ObZs2aLTDERERERERNUJb28nIiqHTZs2PXe8xbCwMISHh1dcoEqmIo8PzwURERERERG9CIueRETlkJGRgbi4uGeud3FxgYuLSwUmqlwq8vjwXBAREREREdGLsOhJREREREREREREeqViBqAjIiIiIiIiIiIiqiAsehIREREREREREZFeYdGTiIiIiIiIiIiI9AqLnkRERERERERERKRXWPQkIiIiIiIiIiIivcKiJxEREREREREREekVFj2JiIiIiIiIiIhIr7DoSURERERERERERHqFRU8iIiIiIiIiIiLSKyx6EhERERERERERkV5h0ZOIiIiIiIiIiIj0CoueREREREREREREpFdY9CQiIiIiIiIiIiK9wqInERERERERERER6RUWPYmIiIiIiIiIiEivsOhJREREREREREREeoVFTyIiIiIiIiIiItIrLHoSERERERERERGRXmHRk4iIiIiIiIiIiPQKi55ERERERERERESkV1j0JCIiIiIiIiIiIr3CoicRERERERERERHpFRY9iYiIiIiIiIiISK+w6ElERERERERERER6hUVPIiIiIiIiIiIi0issehIREREREREREZFeYdGTiIiIiIiIiIiI9AqLnkRERERERERERKRXWPQkIiIiIiIiIiIivcKiJxEREREREREREekVFj2JiIiIiIiIiIhIr7DoSURERERERERERHqFRU8iIiIiIiIiIiLSKyx6EhERERERERERkV5h0ZOIiIiIiIiIiIj0CoueREREREREREREpFdY9CQiIiIiIiIiIiK9wqInERERERERERER6RUWPYmIiIiIiIiIiEivsOhJREREREREREREeoVFTyIiIiIiIiIiItIrLHoSERERERERERGRXmHRk4iIiIiIiIiIiPQKi55ERERERERERESkV1j0JCIiIiIiIiIiIr1ioOsAlY1SqURKSgrMzc0hEol0HYeIiIhI6wRBwKNHj+Di4gKxmN+JVxX83EpERETVzct8bmXR8z9SUlLg5uam6xhEREREFS4pKQmurq66jkHlxM+tREREVF2V53Mri57/YW5uDuDxwbOwsNBxGiIiIiLty83NhZubm+pzEFUN/NxKRERE1c3LfG5l0fM/ntwaZGFhwQ+PREREVK3wFumqhZ9biYiIqLoqz+dWDtpEREREREREREREeoVFTyIiIiIiIiIiItIrLHoSERERERERERGRXmHRk4iIiIiIiIiIiPQKi55ERERERERERESkV1j0JCIiIiIiIiIiIr3CoicRERERERERERHpFQNdByAiIu1LTExEenq6xtu1s7ODu7u7xtslIiIi/VNYWIjExERdxyCiMri7u8PY2FjXMYg0ikVPIiI9l5iYCD9/fxTIZBpv28TUFDHR0Sx8EhER0QslJiZi3Lhxuo5BRGX4/vvv4ePjo+sYRBrFoicRkZ5LT09HgUyGIR8th6O7t8baTU2MxY/LZiA9PZ1FTyIiInohd3d3fP/997qOQRqQkJCAxYsXY86cOfDw8NB1HNIAfp4nfcSiJxFRNeHo7g3XOvV0HYOIiIiqKWNjY15Jpmc8PDx4Tomo0uJERkRERERERERERKRXWPQkIiIiIiIiIiIivcKiJxEREREREREREekVFj2JiIiIiIiIiIhIr7DoSURERERERERERHqFRU8iIiIiIiIiIiLSKyx6EhERERERERERkV5h0ZOIiIiIiIiIiIj0CoueREREREREREREpFdY9CQiIiIi0qDff/8dLVq0gLm5OZydnTFw4EDcvXu31Hbr16+Hj48PjI2N0ahRI+zZs0cHaYmIiIj0E4ueREREREQacvToUfTt2xd169ZFVFQUVq1ahcuXL+PNN99EQUGBarsdO3YgNDQUgwYNwv79+xEUFIS+ffvi9OnTOkxPREREpD8MdB2AiIiIiEhf7NixAx4eHtiwYQNEIhEAwMHBAR06dMD58+fxxhtvAADCwsIQEhKChQsXAgCCg4Nx5coVLFiwAPv27dNZfiIiIiJ9wSs9iYiIiIg0pLi4GObm5qqCJwBYWloCAARBAADcvXsXt27dwsCBA9VeGxISgkOHDkEul1dcYCIiIiI9xaInEREREZGGjBw5Ejdu3MA333yDnJwc3L17F7Nnz0ZgYCBat24NAIiJiQEA+Pn5qb3W398fRUVFiIuLq/DcRERERPqGRU8iIiIiIg154403EBUVhY8//hhWVlbw9vZGamoq9u/fD4lEAgDIysoCAFhZWam91traGgCQmZlZZttyuRy5ublqDyIiIiIqG4ueREREREQacvLkSQwbNgyhoaE4fPgwIiMjoVQq0b17d7WJjF7FkiVLYGlpqXq4ublpKDURERGR/mHRk4iIiIhIQyZNmoQOHTpgxYoVCA4ORv/+/bF3715cuHABW7duBfC/KzpzcnLUXvvkClAbG5sy2541axZycnJUj6SkJC3uCREREVHVxqInEREREZGG3LhxAwEBAWrLXF1dYWdnh9jYWAD/G8vzydieT8TExMDIyAheXl5lti2VSmFhYaH2ICIiIqKysehJRERERKQhHh4euHDhgtqyhIQEpKenw9PTEwDg5eUFHx8fREZGqm0XERGBjh07wsjIqKLiEhEREektA10HICIiIiLSFxMmTMDkyZPx4YcfomfPnsjIyMCiRYvg4OCAgQMHqrYLDw/HkCFD4O3tjeDgYERERODMmTM4fvy4DtMTERER6Q8WPYmIXkFiYiLS09M13q6dnR3c3d013m5Vw+NLRFXVpEmTIJVK8e2332L9+vUwNzdHUFAQIiMjYWtrq9pu8ODBkMlkWLp0KZYuXQpfX19ERUUhKChIh+mJiIiI9AeLnkRELykxMRF+/v4okMk03raJqSlioqOrdWGOx5eIqjKRSIQJEyZgwoQJL9x2zJgxGDNmTAWkIiIiIqp+WPQkInpJ6enpKJDJMOSj5XB099ZYu6mJsfhx2Qykp6dX66Icjy8RERERERG9LhY9iYhekaO7N1zr1NN1jFdSolAiv0iBohIlFEoBSkGARCyCkUQMqaEYJoYSiEQinWasyseXiIiIiIiIdItFTyIiPSYrKsH1h3JYNH8b59Il+DsrEdkFxSgqUT73dRKxCObGBrA1M4KDuTEcLaRwtjSBkYG4gpITERERERERvToWPYmI9IhSKeBScjaO3UzDsVtpuHovBwqlAOvgUUiUAYBcta1ELILUQAyJWASxSASFUkCRQqm6+jNbVoxsWTFi0/Ifby8SwcXKGLXszODjaK6bHSQiIiIiIiIqBxY9iYiqOEEQcD4hC3sup2D/tQd4+Eiutt7GRIyki8fRvEVLeLq7wdrUEDWkBjAyEJd5C7tCKSBPXoKcgmKk58nxMFeO+zkFyC0sQVJWAZKyCvD37XQ4GBvAxCcI129Ea3R/oqM12x4RERERERFVPyx6EhFVUTmyYvx8IRk/nklQXY0JAOZSA7T1sUc7H3u0rmOH1LvRaBK+FH5v/gJXhxovbFciFsHSxBCWJoZwtzEF8Liwml1QjPj0fNx+mIf7OYVILRTDoe8cfPx3CnJXzkPelQOAolhj+5eXl6extoiIiIiIiKh6YdGTiKgKEQQBF5Oy8ePpROy5kgL5/4/NaWokQdf6TujR0Bmta9tBaiBRvSZVA/2KRCJYmxrB2t0Ige7WyJIV4fCpf5FQIIWhtQts33wXrm9NQF1LBTzMlHidOZCizx7D/s2rUVhYqIHkREREREREVB2x6ElEVAUIgoCjN9Pw1ZE7+DchS7Xcz8kcQ1p6oE+AC8yNDSssj7WpETyRhpPffoIOH63HA7Ed8uQl+DfTAPFyIwT7OaCmlckrtZ2aGKvhtERERERERFTdsOhJRFSJKZUC/rz+AF8duYPrKbkAACMDMXo2dMGQlu4IdLMqc1zOiiIUy1HTUIYuzT1wJTkH5+IzkZFfhF3/JqOuswXa1LGDiaHkxQ0RERERERERaRCLnkRElZBSKWDv1fv48tBt3H74eGxLUyMJhrRwR+gbXnCwMNZxQnUGEjEae1ijrosF/rmTjmspubhxPxcJGfnoXNcRHrZmuo5IRERERERE1QiLnkRElcyVVDnCvv4HV+/lAADMjQ0wqpUnRrWuBWszIx2nez5jQwk6+jvC39kCf0WnIktWjF8vpaCRqyXa1LaDgUSs64hERERERERUDbDoSURUSWQXieAwYD7Cj2UCAMyMJBjX1huj2njCogLH69QEFysTDG7ujn/upONycg4uJ+fgfk4hujdwhoVJ1doXIiIiIiIiqnpY9CQi0rE8eQn+uZOOmAeGMPFqAgMxMLSlJ97vUBt2NaS6jvfKDCVitPd1gKetGf688QAPH8nx09lEdK3vxNvdiYiIiIiISKt4nyERkY4olALOJ2Riy6l4xDx4BADIv3EUX3a1R3ivelW64Pk0TzszDG7mDgdzKQpLlPjtUgouJ2XrOhYRERERERHpMRY9iYh0ID4jH9vOJOCfOxkoVghwsjBGB8dipO/+HE419O8ifAsTQwxo4gp/Z3MIAI7eSsOxW2lQCoKuoxEREREREZEe0r+/rImIKrGcgmIcv5WGu+n5AB7PyN6mth38nMxx784NHafTLgOJGJ39HWFtaoSTsRm4lJSNvMISdKnvCAMxv4MjIiIiIiIizWHRk4ioAhQrlDgfn4V/E7OgUAoQi4AANys0r2UDqYFEbdvo6GiN9q3p9l6HSCRCM08bWJoY4sD1VNxJy4P8sgI9GrjAyICFTyIiIiIiItKMKlH03LdvH5YtW4YbN24gNzcXNWvWRJ8+fRAWFgZLS0vVdrt378Ynn3yCmzdvwt3dHbNmzcKoUaN0mJyIqjtBEHD7YR7+vp2OPHkJAMDdxhTtfOxhY2aktm1uZhoAYOjQoVrJkpeXp5V2X4WPozmMDSXYcyUFSZkFiLp4D70DXGBsKHnxi4mIiIiIiIheoEoUPTMzM9GiRQtMmjQJtra2uHbtGsLDw3Ht2jUcOHAAAHDixAn07dsXY8eOxapVq3D48GGMGTMG5ubm6N+/v473gIiqo/Q8OY7dSkNyVgEAwNzYAG3r2MPb3gwikajU9gV5uQCA7uPnwLdhE43liD57DPs3r0ZhYaHG2tQEdxtT9At0xa+X7uFBbiGiLt5D38Cauo5FREREREREeqBKFD3/e9VT+/btIZVKMW7cOKSkpMDFxQULFy5EixYtsHbtWgBAcHAwYmNjMW/ePBY9iahCyYsVOH03E5fvZUMQAIlYhKYe1mjqYQ0DyYtv4bZ18YBrnXoay5OaGKuxtjTNydIY/Zu44pcL9/DwkRxRF+/Bi3PsERERERER0Wuqsn9Z2traAgCKioogl8tx5MgRDBgwQG2bkJAQREdHIz4+XgcJiai6EQQB11JysPlUAi4lPy54etubYXhLD7T0si1XwbM6sqshRb/GNWFiKMHDR3JcgztERia6jkVERERERERVWJW40vMJhUKB4uJi3LhxAwsWLECvXr3g6emJGzduoLi4GH5+fmrb+/v7AwBiYmLg6empg8REVF08yCnE0VsPkZorBwBYmxqinY89PGzNdJysanhS+Pzlwj3kFZvAvu8cKAVdpyIiIiIiIqKqqkoVPT08PHDv3j0AQNeuXbF9+3YAQFZWFgDAyspKbXtra2sAj8cEfRa5XA65XK56npubq8nIRPQSEhMTkZ6ervF27ezs4O7urvF2ASC3sBgn72TgZuojAICRRIwWXjZo5GoFibj0uJ30bHY1pOgd4ILIc/Ew8QxAdFEBAgQB4jLGPyUiqqzat2+PY8eOlbnup59+QkhICABg/fr1WLZsGRITE+Hr64vFixejR48eFRmViIiISK9VqaLnvn37kJ+fj+vXr2PRokXo2bMnDh48+FptLlmyBPPnz9dQQiJ6VYmJifDz90eBTKbxtk1MTRETHa3RwqfI0BjXsyW4nZwAxf9fkujvbI7W3nYwk1apH62ViqOFMfyRjKslLkiHCY7EPEQHP4cyJ34iIqqMvvnmm1Jfoq9atQo///wzOnXqBADYsWMHQkNDMWfOHHTo0AERERHo27cv/v77b7Rs2VIXsYmIiIj0TpX6y7xhw4YAgKCgIDRr1gwBAQGIiopC3bp1AQA5OTlq2z+5AtTGxuaZbc6aNQtTp05VPc/NzYWbm5umoxPRC6Snp6NAJsOQj5bD0d1bY+2mJsbix2UzkJ6erpGip1Ip4FCcDC6h3yEmVwJAQE0rE7StYwcHC+PXD0ywggzpu5fDvu8sXEvJhYmRBK287XQdi4ioXJ58Ln3a2bNn8eabb8LO7vHPsrCwMISEhGDhwoUAHk/AeeXKFSxYsAD79u2r0LxERERE+qpKFT2f1rBhQxgaGuLOnTvo2bMnDA0NERMTgy5duqi2iYmJAYBSY30+TSqVQiqVaj0vEZWPo7u3Rmcu16TTdzOwcM8NXE/JhYG5LcwMBLT3d4G3vRmvRNQw2a2T8DHKwa0iK5yLz4KxoQSN3a11HYuI6KWdPHkScXFxWLRoEQDg7t27uHXrFpYtW6a2XUhICGbMmAG5XM7PpkREREQaUGWnEj5z5gyKi4vh5eUFqVSK4OBg7Nq1S22biIgI+Pv7cxIjInotN1JyMXbzOYR8fxrXU3JhaihC1pH16OxcjNoONVjw1BJnAxlaedsCAP6+nY7b/z9uKhFRVbJ9+3aYmZmhd+/eAJ79pby/vz+KiooQFxdX4RmJiIiI9FGVuNKzX79+aNq0KRo2bAgTExNcvnwZy5cvR8OGDdGnTx8AwNy5c9G+fXtMnDgRAwcOxJEjR7B9+3ZEREToNjwRVVmxaXn44uAt7LlyHwAgFgHvtHBHR4dCdFgUBcmIYTpOqP+aelhDJlfgUnI2/ryRCnMTQzhxGAEiqiJKSkqwc+dO9OrVC2ZmZgA4AScRERFRRakSRc/mzZsjIiICS5cuhVKphKenJ0JDQzF9+nQYGRkBANq0aYNffvkFn3zyCdavXw93d3esW7cOAwYM0HF6IqpqkjJlWH3oNn65kIz/n6MIPRu5YHKnOvC2r4ELFy7oNmA1IhKJ8IaPHbILihCfIcPuyykY1MwNFsaGuo5GRPRCBw8eRFpaGt555x2NtMcJOImIiIjKr0oUPT/++GN8/PHHL9yuV69e6NWrVwUkIiJ9dCv1EdYejcVvl1NUM7J38nfEtDd94O9soeN01ZdYJMJb9Z2x898kZOQVYfflFAxo4gYjgyo7QgsRVRPbt2+Hra2t2pjzT67ozMnJgZOTk2o5J+AkIiIi0qwqUfQkItKmC4lZ+PZoLA7eSFUte6OOHaZ29kEgJ8+pFIwMxOjVyAUR55KQnleEP64/QI+GzhBzPFUiqqQKCgrw66+/YujQoTA0/N/V6U/G8oyJiYGvr69qeUxMDIyMjODl5fXMNjkBJxEREVH5sehJRNVSiUKJQzEPsfGfOJy++3j8NJEI6FrPCe+290ZDVyvdBqRSLIwN0bOhC3ZdSEZcej5O3ElH2zr2uo5FRFSm33//HXl5eaVubffy8oKPjw8iIyNVkxsBjyfg7Nixo2roJiIiIiJ6PSx6ElG1kplfhB3nEvHj6UTcyy4AABiIRegbWBPj23mjtkMNHSek53GyNMabdR2x/9oDXEzMho2ZEeq7WOo6FhFRKdu3b4e7uzvatGlTal14eDiGDBkCb29vBAcHIyIiAmfOnMHx48d1kJSIiIhIP7HoSUTVQkx6EbZHXsbvl1NQVKIEAFibGiKkuTuGtfSAi5WJjhNSefk4miNLVoTTdzNxNCYNdmZSOFlyRnciqjyysrLwxx9/YPLkyRCVMQzH4MGDIZPJsHTpUixduhS+vr6IiopCUFCQDtISERER6ScWPYlIb+XJS3AzRwyXsd9i9uEM1fL6NS0wIsgTPRu5wNhQosOE9Kqae9og7ZEcsWn52Hv1PkKaucFMyl9pRFQ5WFtbQy6XP3ebMWPGYMyYMRWUiIiIiKj64V+IRKRXikqUiEvPR/SDXCRmyCDAAIa2bpBKROjeyAVDWnigsbtVmVfeUNUhEonwZl0nRJxLQqasCPuu3ke/xq6QiHleiYiIiIiIiEVPItIDJYrHhc5bD/MQn56PEqWgWmcrVeJm1Br8+cOnaN0iQHchSeOMDMTo0dAZO84lISWnEH/fTkN7XwddxyIiIiIiIqJKgEVPIqqSikqUiM/IR2xaHuLS81Gs+F+h09LEEL6O5vBzNkf+vdu4cPUgTAyX6jAtaYu1mRG61HPE7iv3cTk5Bw7mxqjrYqHrWERERERERKRjLHoSUZWRLy9BXPrjQmdSZgEUwv8KnebGBvBxNIePQw3Ym0tVt6/n6yosVRgv+xpoUcsGZ+IycfjmQ9jWMIKjBSc2IiIiIiIiqs4qpOh5/fp1nDhxApmZmbCxsUGbNm1Qr169iuiaqFpLTExEenq6xtu1s7ODu7u7xtstS5asCHfTHhc67+cUqq2zMjGEt0MNeNubwcnCmON0VmMtatng4SM54tLzsefKfQxu7gZTI36vR0REREREVF1p9S9CuVyOYcOG4eeff4YgCJBKpZDL5RCJROjfvz+2bt0KIyMjbUYgqrYSExPh5++PAplM422bmJoiJjpaK4VPQQAe5BQiNi0Pd9PykSkrUlvvaCGFl30N1LavAWtTQxY6CcDjiY261HPEjnNJyJYVY9/VB+gbWJMTGxEREREREVVTWi16zp49G3v37sXatWsxaNAgWFhYIDc3FxEREZgyZQpmz56Nzz//XJsRiKqt9PR0FMhkGPLRcji6e2us3dTEWPy4bAbS09M1VvQsLFbg3/uFsOnyHvalGKIwKUm1TiwCalqbwNu+BrzszGBubKiRPkn/SA0k6NnQBTvOJeJedgFO3ElHOx97XcciIiIiIiIiHdBq0XPHjh1YsmQJQkNDVcssLCwQGhoKmUyGzz77jEVPIi1zdPeGa53KN5xEjqwYh2+m4uCNVBy7mYb8IgXMA95CoQIwkojhaWsKL/sa8LQ1hdRQouu4VEXYmBnhzbpO2Hv1Pi4lZcPRQgo/J05sREREREREVN1oteiZmZkJPz+/Mtf5+fkhMzNTm90TUSWTW1iMA9dTsftyCv65k44S5f8mIrIxESPhn93o2uVNBNT3g4FYrMOkVJXVdqiBZp7WOBefhUPRD2FrJoW9uVTXsYiIiIiIiKgCabXo6efnh61bt+LNN98stW7btm3PLIgSkf6QFZXgr+iH2H05BcdupqFIoVSt83U0R+e6juhc1xHFD2PRLPxbOPXpzIInvbaWXrZ4+EiOhAwZ9lxJweDmFTPxFhEREREREVUOWi16zp07FwMGDEB8fDzefvttODo64uHDh9i1axdOnTqFyMhIbXZPRDpSVKLE4ZiH2H0lBYeiU1FY/L9CZ22HGujVyAU9GjrDy76GavmFNE44Q5ojFonQtZ4TfjqbiNzCEvxx/QGamOo6FREREREREVUUrRY9+/Xrh6ioKMyfPx/Tpk2DIAgQiUQICAhAVFQUevbsqc3uiaiCRd/Pxc7zSfj14j1kyYpVyz1sTdGzoQt6NHKGr6M5Z1ynCmFsKEGPhi7YeT4JCRkymBRzbFgiIiIiIqLqQqtFTwDo1asXevXqhfz8fGRnZ8PKygpmZmba7paIKkhOQTF+v3QPO88n4+q9HNVyB3Mpege4oGcjFzSoaclCJ+mEvbkUHf0c8OeNVMTkSmBSu7muIxEREREREVEF0HrR8wkzMzNVsbOoqAhGRkYV1TURaUF8djEif7mKXy/eQ0GxAgBgKBGhk78jBjZ1wxt17GAg4dicpHt+zhZIzZXjUnI27HpMQ8qjEjTWdSgiIiIiIiLSKq0WPUtKSvDZZ5/h6tWraNeuHcaOHYt+/fph79698PHxwa+//gpfX19tRiAiDVIoBSTli+H4zjJMPZCuWl7HoQZCmrujT4ALbGtwlmyqfNrUsUNyWibSYYZl/2QhuGUJzKQV9r0fERERERERVTCtXoY1ffp0zJs3D7dv38a0adMwcOBA3L17F6tWrYJIJMJHH32kze6JSEPkxQqcT8jExpNxOJthAGO3ehCLgO4NnLFjXEscmNIWY9rUYsGTKi2JWIQWdiUoeZSBpNwSzNx1BYIg6DoWERERERERaYlWL3P5+eefsXjxYnz00Uc4ePAgunbtiqioKPTq1QsuLi549913tdk9Eb2mR4XFuJiUjev3clGkeDwDu7FYwIPjP2HXssno1Lrq3CQcHR1dKduiimMsAdJ+XQK3EZ9j79X7aPS3Jca19dZ1LCIiIiIiItICrRY979+/j7Zt2wIA2rVrB0EQ4OrqCgBwdXVFRkaGNrsnoleUmV+Ec/GZuJX6CMr/vxjO1swIjd2tUSMvCav+2Q4bk2m6DVlOuZlpAIChQ4dqvO28vDyNt0naVZQSg9EBFvj+Qi6W7o9BfRdLtKptp+tYRET0HKmpqcjJyXnxhkRUYRISEtT+S0SVg6WlJRwdHXUdo9LQatFTqVTCwOBxFxKJBAA4gzNRJZaeJ8e5uEzcevi/Yp6rtQmauFvDw9YUIpEIybd1GPAVFOTlAgC6j58D34ZNNNJm9Nlj2L95NQoLCzXSHlWsLt6myBRZYNe/yXj/p4vY/UEb1LQy0XUsIiIqQ2pqKoYOG47iIrmuoxBRGRYvXqzrCET0FEMjKbZt3cLC5//T+iwO77zzDkxM/vfH5KBBg2BsbIyCggJtd01E5ZT2SI6z8Zm481Sx09veDM08beBoYazDZJpj6+IB1zr1NNJWamKsRtoh3RCJRFjUpz5iHuTi2r1cvLvtX+wcHwRjQ4muoxER0X/k5OSguEiOAq92UBpb6joOERFRpSUuzAHuHkNOTg6Lnv9Pq0XP4cOHq13Z2aSJ+lVWbdq00Wb3RPQCWflFOHU3A7efKnbWdqiB5p42sDfnpESkv4wNJVg7tAl6rjmBK8k5mPvrNXzWvyHvRiAiqqSUxpZQmnE4EiIiIio/rRY9N23apM3miegVPSosxpm4TNy4n4snE1jXcaiB5rVsYMcZ2KmacLU2xZeDAzFiw1lE/psMP2cLjGlTS9exiIiIiIiISAO0WvRcsGABxo4dCxcXF212Q0TlVFCswLn4TFxJzoHi/2coqmVnhiAv25e+slPTM5hzRnTShTfq2GNO97pYuOcGFu+9AW97M7T3ddB1LCLSA5s3b8aqVasQHR2NGjVqoFmzZvjll19Uwz7t3r0bn3zyCW7evAl3d3fMmjULo0aN0nFqIiIiIv2h1aLn/Pnz0bVrVxY9iXSsRKnElaQcnInPRFGJEgBQ08oErbxt4fKSE7hoczZ0gDOiU8Ub3doTtx48QsT5JHyw/SKi3muN2g41dB2LiKqwxYsXY9myZZg9ezaCgoKQnp6OQ4cOQaFQAABOnDiBvn37YuzYsVi1ahUOHz6MMWPGwNzcHP3799dxeiIiIiL9oNWip/Dkvlki0pl7MhH+Op2InIJiAIBdDSO0qW0HdxvTVxq/UBuzoQOcEZ10RyQSYWGf+ohLz8fZ+EyM3XwOv77XGlamRrqORkRV0M2bNxEeHo7ff/8db731lmr522+/rfr/hQsXokWLFli7di0AIDg4GLGxsZg3bx6LnkREREQaovXZ2x88eIDExMRnrnd3d9d2BKJq6U5mERzfWYbT6YYAimFmJEGQty38nS0g1sBkLZqcDR3gjOikW0YGYnw7tDF6ffUP4jNkeG/7BWwa1RyGErGuoxFRFbNx40bUqlVLreD5NLlcjiNHjuCzzz5TWx4SEoKffvoJ8fHx8PT0rICkRERERPpN63/N9e3bF7Vq1Sr18PT0RK1anDCCSNOy8osw65er+OivDBi71YNEJKBFLRsMD/JEPRdLjRQ8ifSRbQ0p1o9sCjMjCf65k4GFe27oOhIRVUGnT59GgwYNsGjRIjg4OMDIyAitW7fGmTNnAACxsbEoLi6Gn5+f2uv8/f0BADExMc9sWy6XIzc3V+1BRERERGXT+pWeX331FerWravtboiqPaVSQMT5JCz7IwbZsse3suddO4wBb7aBj5etjtMRVQ1+ThZYFRKIcVvPY8upBLjbmGLsG166jkVEVciDBw/w77//4urVq/jmm29gamqKTz/9FG+++SZu376NrKwsAICVlZXa66ytrQEAmZmZz2x7yZIlmD9/vtayExEREekTrRc9mzRpgubNm2u7G6JSEhMTkZ6ervF27ezsKt2wDFeSszH3t+u4nJQNAPBzMsdQfyMMW7YSpt3a6DYcURXTua4jZr3lh0/3xWDxvmi4WJmgWwNnXccioipCqVQiLy8Pu3btQsOGDQEALVu2hKenJ7766it06dLlldueNWsWpk6dqnqem5sLNze3185MREREpI+0XvQk0oXExET4+fujQCbTeNsmpqaIiY6uFIXPbFkRlv95E9vPJkIQgBpSA0zp7IMRQR64cvmSruMRVVmhb3jhXlYBNp9KwOSIS7A3l6KZp42uYxFRFWBtbQ1bW1tVwRMAbGxsEBgYiOvXryMkJAQAkJOTo/a6J1eA2tg8+2eNVCqFVCrVQmoiIiIi/aPVomdYWBhcXV212QVRmdLT01Egk2HIR8vh6O6tsXZTE2Px47IZSE9P12nRUxAE7Po3GUv2xyAzvwgA0CfABbO7+cPBwlhnuYj0hUgkwrye9XA/pxAHbqRi7Obz+PndVqjtUEPX0YiokqtXrx5iY8uenK+wsBDe3t4wNDRETEyM2lWfT8by/O9Yn0RERET0arRe9CTSJUd3b43OMF4ZJGXKMDvqKv6+/fjWfR/HGljQuz5actxOIo2SiEVYHRKId9adxsXEbIzceBa/TGwFB3N+sUBEz9ajRw9s3LgRly5dQkBAAAAgIyMDFy5cwJQpUyCVShEcHIxdu3bhww8/VL0uIiIC/v7+nLmdiIiISEO0Onv76NGjMWjQoDLXhYSEYNy4cdrsnkivKJUCNv0Thy6rjuPv2+mQGojx8Vt+2DvpDRY8ibTExEiCdcObwtPWFMlZBRi96Rzy5CW6jkVElVifPn3QrFkz9O/fHxEREfj999/Ro0cPSKVSTJw4EQAwd+5cnDp1ChMnTsTRo0cRFhaG7du3c5IiIiIiIg3SatHz4MGD6NevX5nr3n77bfz555/a7J5Ib9x5mIeB351C+O4bkBUp0NzTBvs/fAMT2nnDUKLVtzFRtWdbQ4pNo5rDxswI1+7lInTzeRQWK3Qdi4gqKbFYjH379iEoKAjjx49HSEgILCwscPz4cTg5OQEA2rRpg19++QUnTpxAly5dsH37dqxbtw4DBgzQcXoiIiIi/aHV29vT0tJgb29f5jpbW1ukpqZqs3uiKuNZM82XKAX8djMfO68/QrESMDYQYXhDc7zpbYTspFu4kPTsNqOjo7WYmKh68bQzw6ZRzfDOD2dw6m4G3t32L74b1hRGBvzSgYhKs7Ozw9atW5+7Ta9evdCrV68KSkRERERU/Wi16FmzZk2cOXMGHTp0KLXuzJkzcHZ21mb3RFXCs2aaN3SoBdu3PoTUqTYAoODueST/8TXmPErDnJdoPy8vT4Npiaqvhq5W2DCyGYZvOIMjN9Pw4Y6LWDM4EAa82pqIiIiIiKjS0WrRc/DgwVi8eDG8vb0xcOBA1fLIyEh8+umnmDRpkja7J6oS/jvTvCAAt3LFuJ4jgQARjMQCGlor4O7WEKL235W73eizx7B/82oUFhZqLzxRNdO8lg1+GN4UYzadx/5rDzBz1xV8PqARxGKRrqMRERERERHRU7Ra9Jw3bx4uXbqEkJAQjBkzBs7Ozrh//z5kMhneeustzu5O9BRHd2+Yu/rgz+sPcD/ncaHS294Mwb4OMJO+/Fs1NTFW0xGJCMAbdezx9ZDGmLDtX/xy8R5MjCRY1Kc+RCIWPomIiIiIiCoLrRY9jYyMsGfPHhw8eBCHDh1CZmYmbG1t0alTJ3Ts2FGbXRNVOXF5Ylw9k4BihQAjiRjtfOzh72zOQgpRJdS5riO+GBSAD3dcxI9nEmEoEWNej7q84pOIiIiIiKiS0GrR84nOnTujc+fOFdEVUZXzSK6Efd85uJBpAECAi5UxutR1goWJoa6jEdFz9GrkgsIiBWb+fAWbTsajsFiBxX0bQMLCJxERERERkc5VSNHzjz/+wLlz55CUlIRPPvkE7u7uOH78OGrXrg0XF5eKiEBUKZ2+m4EpB9Jg6hMEEQS0rm2PQHcriHl1J1GVMLCZGyRiEWbsuowd55JQUKzA5wMawbAST26UmJiI9PR0jbdrZ2cHd3d3jbdLRERERET0KrRa9ExLS0OfPn1w+vRpuLm5ISkpCRMmTIC7uzs2bNgAMzMzfP311y9sJzIyEtu2bcO///6LrKws1KlTB5MmTcKoUaPUbv1dv349li1bhsTERPj6+mLx4sXo0aOHNneR6JWUKJRYc/gO1hy+DaUAFGcko2s9R9T3sNZ1NCJ6SW83cYWxoQQf7riI3y6loKBIgTXvBEJqINF1tFISExPh5++PAplM422bmJoiJjqahU8iIiIiIqoUtFr0nDx5MtLS0nDt2jXUqVMHRkZGqnWdOnXCokWLytXOypUr4enpiRUrVsDe3h4HDx5EaGgokpKSVJMh7dixA6GhoZgzZw46dOiAiIgI9O3bF3///Tdatmyplf0jehX3cwrw4Y5LOBuXCQAI9jTB5pWTYbVqu46TEdGr6t7QGcaGYrz74wUcuJGK0C3/4ruhTWBiVLkKn+np6SiQyTDko+VwdPfWWLupibH4cdkMpKens+hJRERERESVglaLnnv37sUPP/wAf39/KBQKtXVubm5ITk4uVzu7d++GnZ2d6nmHDh2QkZGBlStXYu7cuRCLxQgLC0NISAgWLlwIAAgODsaVK1ewYMEC7Nu3T3M7RfQajtx8iCkRl5AtK4aZkQSL+zaAu5CKTcWFuo5GRK+po78jNo5shrGbz+P4rTQMW38GPwxvCmszoxe/uII5unvDtU49XccgqlSysrKwf/9+JCcno7BQ/feySCTC3LlzdZSMiIiIiF6FVoueJSUlMDMzK3NdVlaW2pWfz/N0wfOJwMBA/PDDD8jPz0daWhpu3bqFZcuWqW0TEhKCGTNmQC6XQyqVvvwOEGmIQilg9V+3sObIHQgC0KCmJdYMDoSnnRkuXEjVdTwi0pDWte2wdUxzjNp0DucTstDv25PYNKoZPGzL/l1IRJXDgQMH0L9/f+Tl5cHExKTUZ1QWPYmIiIiqHq3OtNCiRQts2LChzHU7duxA69atX7ntEydOoGbNmjA3N0dMTAwAwM/PT20bf39/FBUVIS4u7pntyOVy5Obmqj2INCkzvwgjN57Fl4cfFzyHtnTHrneD4GnHIgiRPmrqaYNdE1qhppUJ4tLz0febk/g3IUvXsYjoOaZNm4ZmzZohLi4O+fn5yMrKUntkZmbqOiIRERERvSStXum5aNEiBAcHo23btujfvz9EIhF+/fVXLFmyBHv37sWJEydeqd0TJ05gx44dWLFiBYDHV40CgJWVldp21taPJ4V53gfVJUuWYP78+a+Ug+hFLiZm4b0fLyAlpxDGhmIs6dcAfQNddR2LiLTM18kcURNbYczm87h6LweDfziNLwYGoHtDZ11HI6Iy3L17FytXroSHh4euo9AziAuydR2BiIioUuPvytK0WvQMCgrCkSNH8PHHH2PatGkQBAGLFy9GUFAQDh06hMaNG790m8nJyRg0aBCCg4MxadKk1844a9YsTJ06VfU8NzcXbm5ur90u0Y9nEhD++3UUKwTUsjPDt0Mbw8/JQtexiKiCOFgYI2J8S0z66SL+in6I97ZfQFKWH8a39YJIJNJ1PCJ6SuPGjZGUlKTrGPQcJnHHdR2BiIiIqhitFj2Bx4XPY8eOoaCgAFlZWbCysoKpqekrtZWdnY233noLtra2+PnnnyEWP747/8kVnTk5OXByclJt/+QKUBsbm2e2KZVKOd4naVRRiRLzd1/Hj2cSAQBd6zlh+YCGMDc21HEyIqpopkYG+G5YUyzccwObTsZj6f4YRN/PxZJ+DWBqpPVfwURUTt9++y2GDh2KmjVromPHjjAw4Puzsimo1RZKEytdxyAiIqq0xAXZ/JLwPyrsE52JiQlMTExe+fUFBQXo0aMHcnJycOrUKVhaWqrWPRnLMyYmBr6+vqrlMTExMDIygpeX16sHJ3oJGXlyvPvjBZyNy4RIBEx/0xcT23vzqi6iakwiFiG8Vz3UsjPDgj038NulFNx88AjfDWvCCY6IdMjc3Fzt93NRURG6desGsVhc6jOrSCRCTk5ORUekpyhNrKA0Kz25KREREdGzaLXo+aLbz0UiEVavXv3CdkpKSjBw4EBER0fj77//Rs2aNdXWe3l5wcfHB5GRkejdu7dqeUREBDp27FjuWeKJXsf1lByM2/Iv7mUXoIbUAKtDAtDR31HXsYiokhjRyhN+TuZ4b/tFxDx4hJ5rTmD14EAE+zroOhpRtTRt2jSIRCLI5XLs3r0bAQEBqF27tq5jEREREZGGaLXouXv3brXniYmJcHJyUhUhy1v0nDhxIvbs2YMVK1YgNzcXp0+fVq0LDAyEVCpFeHg4hgwZAm9vbwQHByMiIgJnzpzB8eO8tJe0b++V+5gWeQmFxUrUsjPDD8OboLaDua5jEVEl08LLFns+aIN3f/wXFxOzMXrTOUzp5IP3g2tDLOYV4UQVKTw8XPX/K1aswJo1a9C+fXud5SEiIiIizdJq0TMuLk71/yUlJTAyMsLu3btfegKjAwcOAHj8jXxZfXh6emLw4MGQyWRYunQpli5dCl9fX0RFRSEoKOj1doLoOQRBwDdHY7H8z5sAgLY+9lgTEghLU47fSURlc7I0xo5xLbFg9w38eCYRKw/ewvmELKwc2Ah2NTjGNJEu+Pv7cyIjIiIiIj0jrqiOXmdMw/j4eAiCUObD09NTtd2YMWNw+/ZtyOVyXLlyBT169NBAcqKyFZUo8dHPV1QFz1GtPbFxZDMWPInohaQGEizu2wCf9W8IY0Mxjt9Kw1ur/8aJ2+m6jkZULS1ZsgQLFy7E+fPndR2FiIiIiDSkwiYyunfvHkQiEYyNjSuqSyKtyStSYuTGszgZmwGxCAjvVQ/Dgzx1HYuIqpiBTd0Q4GaF97dfwK3UPAzbcAbvtvPGlM4+MJRU2PeSRNXezJkzkZGRgRYtWsDW1haOjo5qX9iLRCJcvnxZhwmJiIiI6GVptei5cuVKAEB+fj527twJBwcH+Pj4aLNLIq0zsHTErEPpuPdIATMjCb56pzGC/TgRCRG9Gh9Hc/z2Xhss3HsD288k4pujsTh9NwOrQwLhZmOq63hE1UKTJk3QtGlTXccgIiIiIg3SatFz+vTpAAATExPUr18fv/zyCwwMKuziUiKNy5SL4DRsBe49UsDZ0hjrRzRDXRcLXccioirOxEiCT/s2QJvadvjo5yu4kJiNbqv/xqK+9dE7oKau4xHpvU2bNuk6AhERERFpmFYrkEqlUpvNE1Wo+Ix8HH9oAImZFWpZGWDHxNZwtOBwDUSkOd0aOKNBTUt8uOMiLiRm48Mdl/DzyRiENraEmdHr3+4eHR2tgZRE9DybNm3CqFGjSi3/6KOPsHTpUtXz9evXY9myZUhMTISvry8WL17M8eiJiIiINIiXXRKVQ/T9XPwVnQqlIEJB3AUsmvoWC55EpBVuNqb4vJsrmo/8DmbN++N4YiEOX01A+u4VkN+7oZE+8vLyNNIOET3bH3/8AUtLS9XzmjX/d9X2jh07EBoaijlz5qBDhw6IiIhA37598ffff6Nly5a6iEtERESkd7Ra9FywYMELt5k3b542IxC9FkEQ8G9CFv6JzQAAuJkqcGLXAph81F3HyYhIn2VnZiDj2Fa0atkCsQYeyLd0hNPQZfCzUMLfUgGx6MVtlCX67DHs37wahYWFmg1MRKU0adIEdnZ2Za4LCwtDSEgIFi5cCAAIDg7GlStXsGDBAuzbt68iYxIRERHpLa0WPcPDw2FgYABXV1cIglBqvUgkYtGTKi1BEHD8VjouJWcDAJq4W8NDSMUJZYlugxFRtVHH3QWta9XG0VsPEX3/EWJyJciCKbrWc4KVqdFLt5eaGKuFlET0Mu7evYtbt25h2bJlastDQkIwY8YMyOVySKVSHaUjIiIi0h+vP0DYc0ybNg0SiQQ+Pj7YvXs34uLi1B53797VZvdEr0yhFPDnjVRVwfONOnZoU8cOole8uoqI6FUZGYjxZl0nvFXfCVIDMVJz5dh+NhHXU3LK/EKRiCqHevXqQSKRwMvLC0uWLIFCoQAAxMTEAAD8/PzUtvf390dRURHi4uKe2aZcLkdubq7ag4iIiIjKptWi5/LlyxETEwNbW1s0btwYY8eOxYMHD7TZJdFrK1Eose/qfdx88AhiEdC1nhMau1vrOhYRVXM+juYY0sIdrlYmKFYI+Cv6IfZdfYDCYoWuoxHRU5ydnTF//nxs2bIF+/fvR7du3fDJJ5/gww8/BABkZWUBAKysrNReZ239+LNGZmbmM9tesmQJLC0tVQ83Nzft7AQRERGRHtD6REYeHh748ccfMXnyZEyfPh21a9fGtGnTMHPmTJiZmWm7e6KXUlSixJ4rKUjKKoBELEL3Bs6oZVf636kmZ0DmbMpEFUvT7zk7Ozu4u7trtM1nMTc2RN/GNXEhMQunYjNwJy0PD3IL8WZdR7jZmFZIBiJ6vi5duqBLly6q52+++SZMTEzwxRdfYM6cOa/V9qxZszB16lTV89zcXBY+iYiIiJ6hwmZvb9asGY4dO4bff/8dH330Eb7//nuEh4dj/PjxFRWB6LnkxQr8djkF93MKYSgRoWdDl1JFhNzMNADA0KFDNd4/Z1Mm0i5tvX9NTE0REx1dYYVPsUiEph42cLM2xZ/XHyBLVoxfLt5DY3crBHnbwkCs1Zs4iOgVDBw4EJ9//jkuXbqkuqIzJycHTk5Oqm2eXAFqY2PzzHakUinH+yQiIiIqJ60WPTt06FDmcjs7O9y+fRsTJ05k0ZMqBVlRCaIu3kN6XhGkBmL0CagJJ0vjUtsV5D0eO6v7+DnwbdhEI31zNmWiiqGN929qYix+XDYD6enpFVb0fMLRwhiDm7vj+O00XLuXiwuJ2UjKLEDX+k6wMXv5SY6IqGI8GcszJiYGvr6+quUxMTEwMjKCl5eXrqIRERER6RWtFj09PDyeua527dra7Jqo3B4VPr5KKltWDFMjCfoG1oRdjedfRWHr4gHXOvU00j9nUyaqWJp8/+qaoUSMjn6O8LQ1w6Hoh0jLezzJ0Rt17NCwpiVEnH2NqFLYsWMHJBIJAgMD4eTkBB8fH0RGRqJ3796qbSIiItCxY0cYGfFLCyIiIiJN0GrRc+PGjdpsnui1ZcuK8MvFe3hUWAJzYwP0DawJa1P+sUFEVYu3fQ04WRjj4I1UJGTKcPRmGpIyZehc1xFSA4mu4xFVK126dEGHDh3QoEEDAMDvv/+O77//Hh9++KHqdvbw8HAMGTIE3t7eCA4ORkREBM6cOYPjx4/rMjoRERGRXqmwMT2JKpuMPDl+uXgPsiIFrEwN0S+wJsyNDXUdi4jolZhJDdA7wAWXkrJx4k46YtPykXE2Cd0bOr/w6nUi0hw/Pz+sX78eycnJUCqV8PHxwapVq/DBBx+othk8eDBkMhmWLl2KpUuXwtfXF1FRUQgKCtJhciIiIiL9otWiZ69evZ67XiQS4bffftNmBKIyZeTJ8fOFeygoVsCuhhH6BNSEmZTfARDRq9H0jPCv2p5IJEKguzWcLU2w9+p9ZBcUI+JcEjr6OcDP2UKjGYmobKtXr8bq1atfuN2YMWMwZsyYCkhEREREVD1ptcqzZ88eBAYGwsKCf2hR5fF0wdPeXIp+gTVhbMjbP4no5WlrRvgn8vLyXul1TpbGeKe5O/64/gCJmTL8eSMVKTmFMAfH+CQiIiIioupB65e2ffvtt2jevLm2uyEql/Q8OX75/4Kng7kUfVnwJKLXoI0Z4QEg+uwx7N+8GoWFha/chomRBL0DXHAmLhNn4zJx9V4OzOEOsamVxnISERERERFVVlovenLmWKosWPAkIm3R9IzwqYmxGmlHLBIhyMsWzhbG+OP6AzwqMYXz8JXIU2qkeSIiIiIiokpL60XP7du349SpU5BKpbC1tYWXlxcaNGgAQ0NOGEMVJ+2RHFEXWfAkourJ084Mg5q5YeepWyi0dMDFQiVc0vLgZV9D19GIiIiIiIi0QutFz/8O5C4SiVCjRg289957+PTTT7XdPRHSHsnxy8VkFBYrWfAkomrL2tQIAYjHkfgCmHgGYPeV+2hT2w6N3a14VwYREREREekdsTYbVyqVUCqVKCoqQk5ODuLi4vDXX39h3Lhx+Oyzz7By5Uptdk+E7CKRWsGTkxYRUXVmACUeRobB2SAfAHDiTjr+in4IhVLQcTIiIiIiIiLN0vqVngBgYGAAc3NzmJubw8PDA8HBwZBKpVi3bh2mTp1aERGoGjK0r4W/HxqgSKmEo4UUfQNqQsqCJxFVd0oF6hjmwNfLE8dupeHG/VzkF5WgewNnGEq0+l0oERERERFRhdHZXzdTp04tdes7kabEZRXDcfBiFClFjwuegSx4EhE9IRIBjdys0LORCwzEIiRkyFQTvREREREREemDCil6CoKAmzdv4tSpU7h58yYEQYCNjQ06d+5cEd1TNXPtXg7CjmVAYmIBGyPl44KnAQueRET/VcvODP0a14TUQIwHuYWIPJ+E3MJiXcciIiIiIiJ6bVoven7zzTdwdnZG3bp10aZNG9StWxcuLi749ttvtd01VUPX7uVgyLozyCsSIL8XgzYOJSx4EhE9h7OlCQY0cUUNqQGyZMWIPJ+M9Dy5rmMRERERERG9Fq0WPb///nu8//776NixI6KionDy5ElERUWhQ4cOeP/997Fu3Tptdk/VzJOCZ05BMXxsDZG6cy4MOTwdEdEL2daQYmBTV9iYGiFPXoJd/ybjQU6hrmMRERERERG9Mq1OZPTFF19g0qRJWLVqldryXr16wd7eHp9//jnGjh2rzQhUTVxNzsGQdaeRW1iCxu5WmNpEioNFBbqORURUZZgbG2JAU1f8fjkF93MKEXXxHnoFuKCmlYmuoxEREREREb00rRY94+Li0KNHjzLXde/eHWvXrtVm91RNXEnOxtB1Z5BbWIImHtbYNKoZbt+4qutYRERVjrGhBH0CamL3lRQkZxXgt0v30KuRC1ytTXUdjYiqOXFhjq4jEBERVWr8XVmaVouezs7OOHXqFDp16lRq3enTp+Hs7KzN7qkaeLrg2dTDGptGN0cNqVb/WRMR6TUjAzF6NXLBniv3kZgpw2+XUtCjoTM8bM10HY2IqiFLS0sYGkmBu8d0HYWIiKjSMzSSwtLSUtcxKg2tVofGjBmDBQsWQC6Xo3///nB0dMTDhw8RGRmJ5cuXY968edrsnvTc5aRsDF1/Bo8KS9DM0xobR7HgSUSkCYYSMXo2dMbeq/cRnyHD7iv30b2BM2rZsfBJRBXL0dER27ZuQU4Or14hqkwSEhKwePFizJkzBx4eHrqOQ0T/z9LSEo6OjrqOUWlotUI0Z84cZGVlYfny5ViyZMn/OjUwwAcffIA5c+Zos3vSY5eSsjFs3Rk8krPgSUSkDQYSMXo0dMH+a/cRm5aPPVdS0L2BM7zsa+g6GhFVM46OjvwDjqiS8vDwgI+Pj65jEBGVSeNzWxcVFan+XyQSYcWKFUhJScHu3buxZcsW7NmzBykpKfj8889x/fp1TXdP1cDFxCxVwbO5pw02seBJRKQVErEIb9V3Rh2HGlAKwL6rDxCfka/rWERERERERC+k8aLnm2++iUePHqkts7W1Rbdu3TBkyBC89dZbMDMzw+zZs9G4cWNNd0967kJiFoavP/u44FnLBhtHNYMZC55ERFojEYvQtZ4TajvUgEIQVGN9EhERERERVWYaL3peunQJbdu2RWpqapnr//jjD9SrVw+rV6/GggULNN096bFSBc+RLHgSEVUE8f8XPr3szKBQCth9OQX3sgp0HYuIiIiIiOiZNF70PHbsGFJTU9GqVSvExsaqlj948ACDBg1Ct27d4Ovri+vXr+Ojjz7SdPekp/5NyMTw9WeRJy9BSy8bbOIVnkREFUoiFuGtBk7wsDVFiVLAb5fv4X4OC59ERERERFQ5abzo2ahRI5w8eRISiQStW7fGuXPn8PXXX8PPzw9///03duzYgX379sHT01PTXZOeOhunXvDcMLIZTI1Y8CQiqmgGYjF6NHCGm7UJihUCfr2UgtTcQl3HIiIiIiIiKkXjRU8A8PT0xMmTJ+Hm5oaWLVti8uTJeOeddxATE4OBAwdqo0vSUydj0zFiw1nkFynQprYdNo5szoInEZEOGUjE6NnIBS5WxigqUeLXi/eQUyTSdSwiIiIiIiI1Wil6AoCdnR2OHj2KTp06QSQSoXXr1rCwsNBWd6SH/r6dhtGbzqGgWIF2PvZYN6IpTIwkuo5FRFTtGUrE6N2oJpwsjFFYosSJhwYwsHbRdSyiSicvLw+urq4QiUQ4f/682rr169fDx8cHxsbGaNSoEfbs2aOjlERERET6SWtFTwAwMzPD3r17MXDgQIwYMQIrV67UZnekR47cfIgxm8+jsFiJDn4O+G5YExgbsuBJRFRZGBmI0TvABXY1jFCoFMFx0CKk5St0HYuoUlm4cCFKSkpKLd+xYwdCQ0MxaNAg7N+/H0FBQejbty9Onz6tg5RERERE+knjRU9zc3NYWFioHjY2Nvjtt9+gVCoxY8YMtXWWlpaa7p70wF83UjF+y78oKlGic11HrB3KgicRUWVkbChB38CaqGEgwMDSAeHHMvDwEcf4JAKAmJgYfP3115g/f36pdWFhYQgJCcHChQsRHByMtWvXolmzZliwYIEOkhIRERHpJ40Pjjht2jSIRBzbi17NH9ce4IOfLqBYIaBbAyesDgmEoUSrFyQTEdFrMDUywBsOxdgdnYX7cMTw9WexY1xLWJka6ToakU598MEHmDBhAnx9fdWW3717F7du3cKyZcvUloeEhGDGjBmQy+WQSqUVGZWIiIhIL2m86BkeHq7pJqma2HvlPibtuAiFUkDPRi74YmAjGLDgSURU6ZkaAKk75qD+hxsQ8+ARRmw4i21jW8Dc2FDX0Yh0YteuXbh69Sp+/vlnXLhwQW1dTEwMAMDPz09tub+/P4qKihAXF1dq3RNyuRxyuVz1PDc3V8PJiYiIiPQHK0pUKfz8b7Kq4Nk3sCYLnkREVUxJ9gOEt7OBtakhLifnYMzm8ygo4hifVP3IZDJMnToVn376aZmTeGZlZQEArKys1JZbW1sDADIzM5/Z9pIlS2Bpaal6uLm5aS44ERERkZ5hVYl0btM/cZgWeRkKpYABTVzx+QAWPImIqiI3S0NsHdMC5lIDnI3LxIRt/0JewsInVS+LFi2Co6MjRo0apfG2Z82ahZycHNUjKSlJ430QERER6QtWlkhnBEHAl4duI3z3DQDA6Na1sOzthpCIOSYsEVFVVb+mJTaOagYTQwmO3UrDhz9dQolCqetYRBUiISEBK1aswPz585GTk4Ps7Gzk5eUBAPLy8pCXl6e6ojMnJ0fttU+uALWxsXlm+1KpVG1S0LKuJCUiIiKix6pM0fPOnTuYMGECAgICYGBggPr165e53fr16+Hj4wNjY2M0atQIe/bsqeCkVB6CIGDx3misPHgLADClkw/m9vCHmAVPIqIqr6mnDX4Y3hRGEjH+uP4AM3ddgVIp6DoWkdbFxcWhqKgI3bt3h7W1NaytrdGzZ08AQHBwMDp16qQar/PJ2J5PxMTEwMjICF5eXhWem4iIiEgfVZmi5/Xr17F3717Url0bdevWLXObHTt2IDQ0FIMGDcL+/fsRFBSEvn374vTp0xWclp5HoRTw0c9XsO5EHABgXo+6+LBTHYhELHgSEemLNnXs8NU7gZCIRfjl4j2E/X4dgsDCJ+m3gIAAHDlyRO3xxRdfAADWrl2Lb775Bl5eXvDx8UFkZKTaayMiItCxY0cYGRnpIjoRERGR3tH47O3a0rNnT/Tu3RsAMHLkSJw/f77UNmFhYQgJCcHChQsBPP5G/cqVK1iwYAH27dtXoXmpbPISBaZEXMK+qw8gFgHL3m6IAU05CD8RkT56s54TVg5shMkRl7D1dALMpAb4qKsvv+QivWVlZYX27duXua5JkyZo3LgxACA8PBxDhgyBt7c3goODERERgTNnzuD48eMVmJaIiIhIv1WZKz3F4udHvXv3Lm7duoWBAweqLQ8JCcGhQ4cgl8u1GY/KQVZUgtAt/2Lf1QcwkojxzZDGLHgSEem53gE1sbhPAwDA2mOx+PrIHR0nItK9wYMH44cffsD27dvRpUsX/PPPP4iKikJQUJCuoxERERHpjSpzpeeLPBkX6ck4SU/4+/ujqKgIcXFxpdYBgFwuVyuI5ubmajdoNZUtK8LYzedxPiELJoYSfD+8Cd6oY6/rWEREVAHeaeEOWVEJFu2NxucHbsHUyACj29TSdSyiCtG+ffsyh3YYM2YMxowZo4NERERERNVDlbnS80WezHhpZWWltvzJDJmZmZllvm7JkiWwtLRUPdzceOWhpt3LLkD/tadwPiELFsYG2Da2OQueRETVzNg3vDC5Ux0AwII9N7DzXJKOExERERERkT7Tm6Lnq5o1axZycnJUj6Qk/hGmSdH3c9Hvm39w52EenCyMsXNCEJp42Og6FhER6cCHHesg9I3HV3h+9MsV7L6couNERERERESkr/Tm9vYnV3Tm5OTAyclJtfzJFaA2NmUX2qRSKaRSqfYDVkMnY9Mxfsu/eCQvgY9jDWwa1RwuVia6jkVERDoiEokwu5s/8osU2H4mEVMiLsHEUIJOdR11HY2IiIiIiPSM3lzp+WS8zidjez4RExMDIyMjeHl56SJWtfX75RSM2HAWj+QlaF7LBpHjW7HgSUREEIlEWNS7PvoEuKBEKWDi9gv45066rmMREREREZGe0Zuip5eXF3x8fBAZGam2PCIiAh07doSRkZGOklUvgiBg7bFYTPrpIooVAro1cMKW0c1haWqo62hERFRJiMUifD6gEd6s64iiEiVCt5zHvwlZuo5FRERERER6pMrc3i6TybBv3z4AQEJCAnJzc7Fr1y4AQLt27WBvb4/w8HAMGTIE3t7eCA4ORkREBM6cOYPjx4/rMnqFS0xMRHq65q+asbOzg7u7+zPXF5UoMffXa4g4/3hc1FGtPTG3e12IxSKNZyEioqrNQCLGmncCMXbzefx9Ox0jN57FT6EtUb+mpa6jERERERGRHqgyRc+HDx9iwIABasuePD9y5Ajat2+PwYMHQyaTYenSpVi6dCl8fX0RFRWFoKAgXUTWicTERPj5+6NAJtN42yampoiJji6z8JkjK8a7P/6Lk7EZEIuAeT3qYmTrWhrPQERE+kNqIMF3w5pgxIazOBefheEbzmLn+Jao7WCu62hERERERFTFVZmip6enJwRBeOF2Y8aMwZgxYyogUeWUnp6OApkMQz5aDkd3b421m5oYix+XzUB6enqpomdCRj5GbTqHu2n5MDOS4Kt3GiPYz0FjfRMRkf4yNTLA+pHNMOSHM7h6LwdD1p1B5PhWcLc11XU0IiIiIiKqwqpM0ZNejqO7N1zr1NN6P2fjMjF+63lkyYrhYmmM9SObwd/ZQuv9EhGR/rAwNsTm0c0x6LtTuP0wD4N/OI0fx7aAp52ZrqMREREREVEVpTcTGVHF+/FMAoasO40sWTEaulri1/das+BJRESvxMbMCD+ObYFadma4l12Agd+dwu3UR7qORUREREREVRSLnvTSikqUmBN1FXOirqFYIaB7Q2dEjAuCg4WxrqMREVEV5mBhjIjxLeHraI6Hj+QY+N0pXLuXo+tYRERERERUBfH2dnop2YUKDFl3GufisyASAdPf9MXE9t4QiV59hnZtzDYfHR2t0faIiKhiOJgbY8e4lhix8SyuJOdg8PensWl0MzTxsNF1NCIiIiIiqkJY9KRyM3L0xsy/0pEuU8JcaoDVgwPQwc/xtdrU5mzzAJCXl6eVdomISHus//9W9zGbzuNsfCaGrjuLdSOaonVtO11HIyIiIiKiKoJFTyqXuDwxnIYuR7pMCS87M3w/vClqO9R47Xa1Ndt89Nlj2L95NQoLCzXWJhERVRzz/5/caNzW8/j7djpGbTyHlYMaoUdDF11HIyIiIiKiKoBFT3quEoUSR26m4UamAUQGQFNnKdaPaw1LE0ON9qPp2eZTE2M11hYREemGiZEE60Y0xaSfLuLP66l4f/tFJGcVYHxbr9caVoWIiIiIiPQfJzKiZ8qWFWHn+WTcuJ8LQEDWsc34uI21xgueREREzyI1kOCbIU0wspUnAGDp/hjM/e0aShRK3QYjIiIiIqJKjUVPKtPdtDz8dC4JaXlymBhK8IZDCXJPR0LMK2uIiKiCScQihPeqh7k96kIkAradTsS4rf8iX16i62hERERERFRJ8fZ2UqNQCvgnNh0XE7MBAM6WxnirvhNykm4B0Pys6JxlnYhIf2jjZ7qdnR3c3d0BAGPa1EJNK2N8uOMSDsc8xKDvT2Hd8GZwsjTWeL9ERERERFS1sehJKtmyIuy/9gAPH8kBAAGuVmhTxw4SsQhJmWkAgKFDh2qlb86yTkRUdeVq8XeEiakpYqKjVYXPrvWd8dM4Y4zdfB7X7uWix5q/8dU7jdHSy1bjfRMRERERUdXFoicBAG6lPsKh6IcoUighNRCjc11HeNv/b3b2grxcAED38XPg27CJxvrlLOtERFWftn5HpCbG4sdlM5Cenq4qegJAY3dr/DqxNcZtPY+YB48wZN0ZzHrLD2Pa1OIER0REREREBIBFz2qvWKHE8VtpuJby+A/WJ7ezmxuXPVmRrYsHZ1knIqIyafp3xPO425oiamJrzI66iqiL97BobzQuJmZjWf+GqCHlxxsiIiIiouqOfxVUYw9yCvHnjQfIlhUDAJp72qBFLRuIxbxKhoiIKj8TIwlWDmyEQHcrLNh9A3uv3sfN1Ef4dkhj1HE013U8IiIiIiLSIc7eXg0plQLO3M3Azn+TkC0rhplUgr6BNRHkbcuCJxERVSkikQjDgzwRMb4lHC2kuPMwDz3WnMDGf+KgVAq6jkfV0L59+9CuXTvY29tDKpXCy8sLU6dORU5Ojtp2u3fvRqNGjWBsbAwfHx9s3LhRR4mJiIiI9BOv9KxmsmRF+PP6A6TmPp6syMehBoL9HGBsKNFxMiIiolfXxMMGez54A9MiL+P4rTTM330Df0WnYnn/RnCxMim1fWJiItLT0zWa4emZ5qn6yszMRIsWLTBp0iTY2tri2rVrCA8Px7Vr13DgwAEAwIkTJ9C3b1+MHTsWq1atwuHDhzFmzBiYm5ujf//+Ot4DIiIiIv3Aomc1IQgCrt7Lwd+301GiFGBkIEYHXwf4OvH2PyIi0g/25lJsHtUM204nYPG+aPxzJwNdVh3Hwt710TvARTXJUWJiIvz8/VEgk2m0///ONE/V09ChQ9Wet2/fHlKpFOPGjUNKSgpcXFywcOFCtGjRAmvXrgUABAcHIzY2FvPmzWPRk4iIiEhDWPSsBvLlJTgYnYqEjMd/3Llam+DNuo7PnKyIiIioqhKJRBgW5InWte0wZedlXE7KxuSIS/jz+gPM61kXzpYmSE9PR4FMhiEfLYeju7dG+n3WTPNEAGBrawsAKCoqglwux5EjR/DZZ5+pbRMSEoKffvoJ8fHx8PT01EFKIiIiIv3CoqceEwQBt1LzcPTWQxQWKyERi9Da2xYBblaqq12IiIj0kZd9Dfw8IQjfHI3F6kO3sf/aAxy7lYbJneogwPTxWJ+O7t4VNts8VT8KhQLFxcW4ceMGFixYgF69esHT0xM3btxAcXEx/Pz81Lb39/cHAMTExDyz6CmXyyGXy1XPc3NztZafiIiIqKpj0VNPyUqA3VfuIy49HwBgX0OKLvUcYVtDquNkREREFcNAIsakjnXQyd8Rn/x6FRcSs/Hpvhi4WRhA6spiJ2mXh4cH7t27BwDo2rUrtm/fDgDIysoCAFhZWaltb21tDeDxmKDPsmTJEsyfP18LaYmIiIj0D2dv1zNKQUCNRl1x8L4h4tLzIRYBLb1sMKiZGwueRERULdV1scCuCa3w2dsNYW1qiKTcEjgNWYZz6RI8KizWdTzSU/v27cPJkyfxww8/IDo6Gj179oRCoXitNmfNmoWcnBzVIykpSUNpiYiIiPQPr/TUI/Hp+Qg/mgnbru+jRACcLIzRyd+BxU4iIqr2xGIRBjZzQ+e6jpj54z84EJuHRJkEm08loJGrJZp62sDEUKLrmKRHGjZsCAAICgpCs2bNEBAQgKioKNStWxcAkJOTo7b9kytAbWxsntmmVCqFVMrPdURERETlwSs99UCJQonvj8eiy6rjuJZWBGVRIRpalWBAU1cWPImIiJ5ibWaEd5ta4sHW6bCTKqFQCriQmI1N/8TjbFwmihVKXUckPdSwYUMYGhrizp078Pb2hqGhIWJiYtS2efL8v2N9EhEREdGrYdGziruanIO3vz2JT/fFQF6iREMHI9zf8B7qWCgh5mRFREREZSq6fwttHUrQO8AF9jWkKFIocepuBjadjMe/CVkoKmHxkzTnzJkzKC4uhpeXF6RSKYKDg7Fr1y61bSIiIuDv78+Z24mIiIg0hLe3V1E5smJ8fuAmtp1JgCAA5sYGmNu9LrzFD7E7J1XX8YiIiCo9kQjwtDWDh40pbqXm4dTdDOQUFOPEnXSci89EI1crBLhZwcSIt71T+fXr1w9NmzZFw4YNYWJigsuXL2P58uVo2LAh+vTpAwCYO3cu2rdvj4kTJ2LgwIE4cuQItm/fjoiICN2GJyIiItIjLHpWMUqlgJ8vJGPp/hhk5BcBAHoHuGBON384WBjjwoU0HSckIiKqWkQiEXydzFHboQZiHuTifEIWsmXFOBufiQuJWahf0xKB7lawMDbUdVSqApo3b46IiAgsXboUSqUSnp6eCA0NxfTp02FkZAQAaNOmDX755Rd88sknWL9+Pdzd3bFu3ToMGDBAx+mJiIiI9AeLnlXIjZRczPvtGs4nPB7ovrZDDSzoXQ+tvO10nIyIiKjqk4hFqOdiCX9nC8Q+zMP5hCw8fCTHpaRsXE7Khpe9GQLcrFDTygQiDiFDz/Dxxx/j448/fuF2vXr1Qq9evSogEREREVH1xKJnFZBbWIwvDt7C5pPxUAqAqZEEH3asg1Gta8HIgMOyEhERaZJYJEIdx8dXfiZmyvBvQhaSsgoQm5aP2LR82JoZoZGbFfyczGEoUf89HB0drfE8dnZ2cHd313i7RERERET6jEXPSkyhFBB5PgmfH7iF9Dw5/o+9O4+Lstz/P/6eGWBYZAcFVFQMwVRCc83S3I9api3unTy2HLO0UlvUyl3rl+bpW5rfOn3tVHo0TU/llmUaLWqbpnHAFfeVRVCRdeb3hzE1gQs4cAO+no/mIXPd133Ne+5Qxw/XfV2S1LtZuJ6/o7HC/b0MTgcAQPVmMplUL9hH9YJ9lHYuV78cyVTS8Sylnc/Tl8mn9M2eVMWE+apphJ+y0i8uLzN06FCX5/Dy9lZyUhKFTwAAAKAUKHpWUl/vOa0Zq5OUfOKsJCkqxEeT+zRRh0ahBicDAOD6E1zDqs6xNdW+YbASj2dpx5FMZV7I186jmdp5NFM+ClaN5r11a5ubdWOzeJe97slD+7To5aeVmppK0RMAAAAoBYqelcyek2c1c02SNu66OGPE38tdT3SJ1tC29biVHQAAg1ndLWoRGajmdQN0OOOCEo9lat+p8zpv91Rw90e1S3bZ8vzUJNxPdQJZ+xMAAAAwCkXPSuLYmQv6nw17tOynIyq02eVmNumv7eprdJcbFODtYXQ8AADwByaTSZFB3ooM8lZOfqE+T/hOyacuyKNmA+06cVa7TpyVn6ebYsP8FBvmq0Af/i4HAAAAKhJFT4OlncvV/E379P6Wg8orsEmSut1YS+N7xioqtIbB6QAAwJV4ulsUoQxtXPi0+r64UPkhDbX7xDll5RTo+wPp+v5Aumr5WRUb5qdGtWrI24OPXwAAAEB541O3Qc7m5GvOqu1asv20cgrskqQmoR4a0sxXsSFmnTm8Wz8fLv245bFrLAAAuDp+lnzFx9ZSh+hQ7T99XsknsnQwPVsns3J1Muu0EvacVr0gb8WG+Skq1KfY7u8AAAAAXIOipwHsdrvueO0rHcy4uCN77om9OpPwng6m/Kw1LnqNc+fOuWgkAABQWu4Ws2LCfBUT5qvsvALtPnlOySeydDIrVwfSsnUgLVvuFpNuqFlDsWEX1/80s/4nAAAA4DIUPQ1gMpnUuZ5Vb+3dq2bBJt3YKlKm1s+7ZOyk77/S2n+9ppycHJeMBwAAro23h5vi6wYovm6AMs7nKfnEWSWfyFJWToGSjp9V0vGz8vawKLpmDTWq5atwf082QAIAAACuEUVPg/S8wVuTBz+mgW8sV53oJi4b9+ShfS4bCwAAuFagj4faNQxW26ggHc/MUfKJs9pz8qyy8wr1y5FM/XIkUzWsbmpU62IB1G43OjEAAABQNVH0NIib2STZbUbHAAAABjCZTIoI8FJEgJc6NgrV4fRs7T55VvtOn9e53AL9fOiMfj50Rj5u7vK/baiOnS1QC6NDAwAAAFUIRU8AAAADWcwm1Q/xUf0QHxUU2nQgLVt7Tp7V/tTzOl8gBdwyUDtO5uoOo4MCAAAAVQhFTwAAgErCzWLWDTVr6IaaNZRXYNNPv+7Sps0/qG2fu4yOBgAAAFQpFD0BAAAqIQ83s+r62HR65QwFPH+30XEA4Jrl5OTo0KFDRseACxw8eNDpV1R9kZGR8vT0NDoG4FIUPQEAAAAA5e7QoUN65JFHjI4BF5oxY4bREeAib731lho1amR0DMClKHoCAAAAAMpdZGSk3nrrLaNjAChBZGSk0REAl6PoCQAAAAAod56enswkAwBUGIqeAACgUktKSqrU4wEAAACofCh6AgCASikr/bQkaejQoeUy/rlz58plXAAAAADGq3ZFz+TkZI0aNUrfffedfH199de//lXTp0+Xh4eH0dEAAEApXDiXJUnq/feJiom72WXjJn3/ldb+6zXl5OS4bEwAAAAAlUu1KnpmZGSoc+fOio6O1ooVK3T06FGNGTNG2dnZeuONN4yOBwAAyiA4op7qRDdx2XgnD+1z2VgAAAAAKqdqVfRcsGCBsrKytHLlSgUFBUmSCgoKNHLkSE2YMEEREREGJwQAAAAAAABQ3sxGB3CltWvXqmvXro6CpyT1799fNptN69evNzAZAAAAAAAAgIpSrWZ6Jicna/jw4U5tAQEBCg8PV3Jyconn5ObmKjc31/E8MzNTkpSVlVV+QfX75glH9iQq90K2y8YtumXvxIHd2ufjzbhVYNyqlJVxy29Mxq2a41alrIxbvuOWV9bTR1IkXfzcUJ6fTYrGttvt5fYacL2i/1/l/bkVAACgsijN51aTvRp9unV3d9e0adP03HPPObU3bdpUt9xyi956661i50yePFlTpkypqIgAAACV1uHDh1WnTh2jY+AqHTlyRHXr1jU6BgAAQIW7ms+t1WqmZ1mMHz9eY8aMcTy32WxKT09XcHCwTCaTgcmqnqysLNWtW1eHDx+Wn5+f0XGqDa6r63FNywfX1fW4puWD61qc3W7X2bNnWf+8iomIiNDhw4fl6+vL51YAFYq/SwEYpTSfW6tV0TMwMNBxe/ofZWRkOK3z+UdWq1VWq9WpLSAgoDziXTf8/Pz4i68ccF1dj2taPriursc1LR9cV2f+/v5GR0Apmc1mZuYCMBR/lwIwwtV+bq1WGxnFxsYWW7szMzNTx48fV2xsrEGpAAAAAAAAAFSkalX07Nmzp7744gudOXPG0bZs2TKZzWZ1797duGAAAAAAAAAAKky1KnqOGDFCvr6+6tu3r9avX6+FCxfq6aef1ogRI1ijqgJYrVZNmjSp2HIBuDZcV9fjmpYPrqvrcU3LB9cVAIBrw9+lAKqCarV7uyQlJSVp1KhR+u677+Tr66u//vWvmjFjhjw8PIyOBgAAAAAAAKACVLuiJwAAAAAAAIDrW7W6vR0AAAAAAAAAKHoCAAAAAAAAqFYoegIAAAAAAACoVih6olTWrFmjjh07KjQ0VFarVVFRURozZowyMzOd+n366ae66aab5OnpqUaNGmnhwoUGJa56zp07pzp16shkMunHH390OvbOO++oUaNG8vT01E033aRVq1YZlLLye/fdd2UymYo9nnvuOad+XNPS+9e//qXmzZvL09NTISEh6tmzpy5cuOA4zu//0rn99ttL/F41mUxasmSJox/fq6XzySefqE2bNvL19VV4eLj69++v/fv3F+vHdQUAAACqJ4qeKJX09HS1adNGCxYs0GeffaYxY8bovffe03333efo880336hfv35q166d1q5dqwEDBujBBx/U8uXLDUxedUybNk0FBQXF2pcsWaKHH35YAwYM0Nq1a9WuXTv169dPW7ZsMSBl1bFu3Tpt3rzZ8Xjsscccx7impTdjxgyNGjVKAwYM0Geffab//d//VYMGDVRYWCiJ3/9lMX/+fKfv0c2bN2vAgAFyc3NT165dJfG9WlqbNm1Sv379dOONN2rlypX6xz/+oV9++UXdu3d3KtBzXQEAAIDqi93bcc3efvttPfLIIzp69KgiIiLUo0cPnTt3Tt9++62jz+DBg7V9+3b997//NTBp5ZecnKyWLVtqzpw5GjFihH744Qe1bNlSkhQTE6Obb75ZixcvdvS/5ZZbFBAQoDVr1hgVudJ699139be//U2nT59WSEhIiX24pqWza9cuNW3aVJ988ol69uxZYh9+/7tGVFSUGjdurNWrV0vie7W0RowYofXr12vfvn0ymUySpI0bN6pz585KSEjQbbfdJonrCgAAAFRnzPTENQsODpYk5eXlKTc3Vxs3bnSa+SlJAwcOVFJSkg4cOGBAwqpj1KhRGjFihGJiYpza9+/fr927d6t///5O7QMHDtSGDRuUm5tbkTGrBa5p6S1cuFANGjS4ZMGT3/+u8d133yklJUVDhgyRxPdqWeTn58vX19dR8JQkf39/SVLRz3q5rgAAAED1RtETZVJYWKicnBz9/PPPmjp1qvr06aP69etr3759ys/PV2xsrFP/xo0bS7o4kxElW758uXbu3KkXX3yx2LGi61bSdc3Ly1NKSkqFZKyKmjRpIovFoqioKM2aNctxGzbXtPS2bNmiZs2aafr06apZs6Y8PDzUvn17bd26VZL4/e8iixcvlo+Pj+666y5JfK+WxbBhw/Tf//5X8+fPV2Zmpvbv368JEyaoefPmat++vSSuKwAAAFDdUfREmdSrV09eXl66+eabFR4e7rg1MCMjQ5IUEBDg1D8wMFDSxTVBUVx2drbGjBmjmTNnys/Pr9hxrmvphYeHa8qUKXrvvfe0du1a9erVS88//7yeeOIJSVzTsjhx4oTWr1+v9957T/Pnz9d//vMfmUwmde/eXadOneKaukBBQYE+/PBD9enTRz4+PpL4Xi2L2267TStXrtRzzz2ngIAANWzYUCdPntTatWtlsVgkcV0BACiryZMnq0aNGkbHAIArcjM6AKqmNWvW6Pz580pMTNT06dN155136vPPPzc6VpU1ffp01apVS3/729+MjlJt9OjRQz169HA87969u7y8vDR37lxNnDjRwGRVl81m07lz57R8+XLFxcVJktq2bav69evrjTfecLreKJvPP/9cp0+f1uDBg42OUqV99913uv/++/Xwww/rjjvuUFpamqZNm6bevXvr66+/lpeXl9ERAQAAAJQzZnqiTOLi4tSuXTs99NBD+vjjj7Vx40atXLnSMUMmMzPTqX/RjJqgoKAKz1rZHTx4UHPmzNGUKVOUmZmpM2fO6Ny5c5Kkc+fO6dy5c1xXF+nfv78KCwu1fft2rmkZBAYGKjg42FHwlC5ep+bNmysxMZFr6gKLFy9WcHCwUwGZ61p6o0ePVufOnTVnzhx16tRJ9957r1avXq2ff/5Z77//viSuKwAAZWG321n3GkCVQdET1ywuLk7u7u7au3evGjZsKHd392Jr911q7TRIKSkpysvLU+/evRUYGKjAwEDdeeedkqROnTqpa9eujutW0nX18PBQVFRUheeu6rimpdekSZNLHsvJyeH3/zW6cOGC/vOf/+i+++6Tu7u7o53v1dL773//q/j4eKe2OnXqKCQkRPv27ZPEdQUA4GoMGzZMTZs21Zo1a3TTTTfJarXq008/lSTt3LlTt956q7y9vdW0aVN99tlnBqcFAGcUPXHNtm7dqvz8fEVFRclqtapTp05avny5U5+lS5eqcePGql+/vjEhK7H4+Hht3LjR6TF37lxJ0oIFCzR//nxFRUWpUaNGWrZsmdO5S5cuVZcuXeTh4WFE9CpnyZIlslgsat68Ode0DIpuE96+fbujLS0tTT///LNuvvlmfv9fo08++UTnzp0rdms736ulV69ePf38889ObQcPHlRqaqrj+5DrCgDA1Tl27JhGjx6tp556SuvWrVN8fLzy8/M1ZMgQDRs2TCtXrlTNmjV1zz33KC0tzei4AODAmp4olbvvvlstW7ZUXFycvLy89Msvv+iVV15RXFyc+vbtK0l64YUXdPvtt2vkyJHq37+/Nm7cqMWLF2vp0qXGhq+kAgICdPvtt5d47Oabb1aLFi0kXVwwfMiQIWrYsKE6deqkpUuXauvWrUpISKjAtFVHjx491LlzZzVr1kzSxYLSW2+9pSeeeEJhYWGSuKal1bdvX7Vq1Ur33nuvZsyYIS8vL82aNUtWq1UjR46UxO//a7F48WJFRkbq1ltvLXaM79XSGTFihJ588kk98cQTuvPOO5WWlqbp06erZs2a6t+/v6Mf1xUAgCvLyMjQ2rVr1aZNG0lSQkKC8vLy9NJLL6lXr16SpJiYGDVo0EBr167V0KFDjYwLAL+zA6Uwa9Yse3x8vN3X19fu4+Njb9Kkif2FF16wZ2ZmOvX7+OOP7c2aNbN7eHjYb7jhBvs777xjUOKqaePGjXZJ9h9++MGp/Z///Kf9hhtusHt4eNibNWtm//TTTw1KWPmNHj3aHh0dbffy8rJbrVZ7s2bN7K+99prdZrM59eOals7p06ftQ4cOtfv7+9u9vLzs3bt3tycmJjr14fd/6aWnp9s9PDzszzzzzCX78L169Ww2m/3NN9+0x8XF2X18fOxhYWH2fv362ZOSkor15boCAHBpDzzwgD04ONipbdKkSXaz2WzPzc11avfy8rLPmjWrIuMBwGWZ7Ha73ejCKwAAAAAAqFyGDRumH374QYmJiY62yZMna/bs2Y7NV4sEBAToySef1OTJkys4JQCUjDU9AQAAAABAiUwmk9ERAKBMKHoCAAAAAAAAqFYoegIAAAAAAACoVih6AgAAAAAAAKhW2MgIAAAAAAAAQLXCTE8AAAAAAAAA1QpFTwAAAAAAAADVCkVPAKgkJk+erBo1ahgdAwAAAACAKo+iJwAAAAAAAIBqhaInAFQCdrtdubm5RscAAAAAAKBaoOgJAAYYNmyYmjZtqjVr1uimm26S1WrVp59+KknauXOnbr31Vnl7e6tp06b67LPPDE4LAAAAAEDVQtETAAxy7NgxjR49Wk899ZTWrVun+Ph45efna8iQIRo2bJhWrlypmjVr6p577lFaWprRcQEAAAAAqDLcjA4AANerjIwMrV27Vm3atJEkJSQkKC8vTy+99JJ69eolSYqJiVGDBg20du1aDR061Mi4AAAAAABUGcz0BACDBAcHOwqeRcxms7p27ep4Xr9+fXl5eenIkSMVHQ8AAAAAgCqLoicAGKRWrVrF2ry8vOTh4eHU5uHhoZycnIqKBQAAAABAlUfREwAMYjKZjI4AAAAAAEC1RNETAAAAAAAAQLVC0RMAAAAAAABAtULREwAAAAAAAEC1YrLb7XajQwAAAAAAAACAqzDT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+JO9e/dqxIgRio+Pl5ubm5o2bXpV59WvX18mk6nYIycnx6nfsWPHdM8998jX11dBQUF66KGHlJWVVR5vBQAA4LrkZnQAAAAAoLJJTEzU6tWr1aZNG9lsNtlstqs+995779XYsWOd2qxWq+Pr/Px89ejRQ5K0ePFiZWdna9y4cRo8eLBWrVrlmjcAAABwnaPoCQAAAPzJnXfeqbvuukuSNGzYMP34449XfW6tWrXUtm3bSx5fvny5EhMTlZSUpJiYGElSYGCgevTooe+//16tW7e+tvAAAADg9nYAAADgz8zm8vuYvHbtWsXFxTkKnpLUrVs3BQUFac2aNeX2ugAAANcTZnr+ic1m07Fjx+Tr6yuTyWR0HAAAgHJnt9t19uxZRURElGux73qxaNEivf3223J3d1eHDh308ssvq1mzZo7jycnJio2NdTrHZDIpNjZWycnJlxw3NzdXubm5juc2m03p6ekKDg7mcysAALgulOZzK0XPPzl27Jjq1q1rdAwAAIAKd/jwYdWpU8foGFVanz591KZNG0VGRmr//v2aMWOGbr31Vm3btk1RUVGSpIyMDAUEBBQ7NzAwUOnp6Zcce9asWZoyZUp5RQcAAKgyruZzK0XPP/H19ZV08eL5+fkZnAYAAKD8ZWVlqW7duo7PQSi7//mf/3F8fdttt6l79+6KjY3V7NmzNX/+/Gsae/z48RozZozjeWZmpiIjI/ncCgAArhul+dxK0fNPim4N8vPz48MjAAC4rnCLtOuFh4fr1ltv1U8//eRoCwwMVGZmZrG+GRkZl73jyGq1Ou0CX4TPrQAA4HpzNZ9bWbQJAAAAqEAlrd1pt9u1a9euYmt9AgAAoGwoegIAAADl5NixY/rmm2/UqlUrR1vPnj31yy+/aM+ePY62DRs2KC0tTb169TIiJgAAQLXD7e0AAADAn2RnZ2vNmjWSpIMHDyorK0vLly+XJHXs2FGhoaHq0qWLDh48qL1790qS/v3vf2vVqlXq1auXIiIitH//fs2aNUsWi0Vjx451jH3vvfdq5syZuueeezRz5kxlZ2dr3Lhx6t27t1q3bl3xbxYAAKAaougJAAAA/MmpU6d03333ObUVPd+4caNuv/12FRYWqqCgwHG8QYMGOnbsmJ588kmdOXNGAQEB6ty5s6ZOnaoGDRo4+rm7u2vdunUaPXq0Bg0aJDc3N919992aO3duxbw5ALgGhYWF2rFjh9LT0xUUFKS4uDhZLBajYwFAMSa73W43OkRlkpWVJX9/f2VmZrIgPAAAuC7w+adq4v8bgIqWkJCg+fPn68SJE462sLAwjRw5Uh06dDAwGYDrRWk+/7CmJwAAAAAAuKyEhARNmjRJGRkZTu0ZGRmaNGmSEhISDEoGACWj6AkAAAAAAC6psLBQr776qux2u1q0aKF58+ZpzZo1mjdvnlq0aCG73a65c+eqsLDQ6KgA4MCantXQoUOHlJqa6vJxQ0JCFBkZ6fJxAQAAAACV1/bt23XmzBk1a9ZMM2bMkNl8cf5UkyZNNGPGDD3xxBPauXOntm/frptvvtngtABwkeFFz2XLlumDDz7QTz/9pIyMDEVHR2v06NH629/+JpPJ5Oj3zjvv6OWXX9ahQ4cUExOjGTNm6I477nAaKzMzU2PGjNHKlSuVn5+vHj166PXXX1d4eHhFvy3DHDp0SLGNG+tCdrbLx/by9lZyUhKFTwAAAAC4jmzfvl2SNGzYMEfBs4jZbNawYcM0duxYip4AKhXDi56vvvqq6tevrzlz5ig0NFSff/65Hn74YR0+fFiTJk2SJC1ZskQPP/ywJk6cqM6dO2vp0qXq16+fvv76a7Vt29Yx1oABA5SYmKgFCxbI09NTEydOVM+ePfXjjz/Kzc3wt1ohUlNTdSE7W0OefUW1Ihu6bNyTh/Zp0ctPKzU1laInAAAAAFyH/jgxCQAqO8MrgZ9++qlCQkIczzt37qy0tDS9+uqreuGFF2Q2mzVp0iQNHDhQ06ZNkyR16tRJO3bs0NSpU7VmzRpJ0ubNm/XZZ5/ps88+U/fu3SVJMTExaty4sVasWKH+/ftX/JszUK3IhqoT3cToGAAAAACAKi4+Pl7vv/++Fi5cqPj4eKfZnjabTe+++66jHwBUFoZvZPTHgmeR5s2bKysrS+fPn9f+/fu1e/fuYkXLgQMHasOGDcrNzZUkrV27VgEBAerWrZujT0xMjOLj4x2FUQAAAAAAUDrx8fEKCAjQzp07NXHiRCUmJio7O1uJiYmaOHGidu7cqYCAAIqeACoVw2d6luSbb75R7dq15evrq6+//lqSFBsb69SncePGysvLU0pKimJjY5WcnKyYmJhi0+0bN26s5OTkS75Wbm6uo3AqSVlZWS58JwAAAAAAVG0Wi0VjxozRiy++qJ9//lmbN292HLNarZKkMWPGyGKxGBURAIoxfKbnn33zzTdasmSJxo0bJ0nKyMiQJAUEBDj1CwwMlCSlp6c7+v25T1G/oj4lmTVrlvz9/R2PunXruuBdAAAAAABQfXTo0EFTp04t8d/mU6dOVYcOHYwJBgCXUKlmeh45ckQDBgxQp06dNHr06Ap5zfHjx2vMmDGO51lZWRQ+AQAAAAD4kw4dOqh9+/basWOH0tPTFRQUpLi4OGZ4AqiUKk3R88yZM+rZs6eCg4P10UcfORZGLprRmZmZqbCwMEf/ohmgQUFBjn6HDx8uNm5GRoajT0msVqtjOj4AAAAAALg0i8Wi5s2bGx0DAK6oUtzefuHCBd1xxx3KzMzU2rVr5e/v7zhWtJbnn9flTE5OloeHh6Kiohz9du3aJbvdXqzfn9cDBQAAAAAAAFB9GV70LCgoUP/+/ZWUlKR169apdu3aTsejoqLUqFEjLVu2zKl96dKl6tKlizw8PCRJPXv2VEZGhjZs2ODos3v3bm3btk29evUq/zcCAAAAAAAAoFIw/Pb2kSNHatWqVZozZ46ysrK0ZcsWx7HmzZvLarVq8uTJGjJkiBo2bKhOnTpp6dKl2rp1qxISEhx927Vrpx49emj48OGaM2eOPD09NXHiRMXFxenuu+824q0BAAAAAAAAMIDhRc/169dLksaOHVvsWEpKiurXr69BgwYpOztbL730kl566SXFxMRo5cqVateunVP/pUuXasyYMXrkkUdUUFCg7t276/XXX5ebm+FvEwAAAAAAAEAFMbwaeODAgavq9+CDD+rBBx+8bB9/f3+98847euedd1yQDAAAAAAAAEBVZPiangAAAAAAAADgShQ9AQAAAAAAAFQrFD0BAAAAAAAAVCsUPQEAAAAAAABUKxQ9AQAAAAAAAFQrFD0BAAAAAAAAVCsUPQEAAAAAAABUKxQ9AQAAAAAAAFQrFD0BAACAP9m7d69GjBih+Ph4ubm5qWnTplc85/jx43rmmWcUHx8vX19f1alTR4MHD9bBgwed+m3atEkmk6nYY+DAgeX1dgAAAK47bkYHAAAAACqbxMRErV69Wm3atJHNZpPNZrviOT/99JNWrFih4cOHq23btkpNTdW0adPUunVr/frrrwoNDXXqv3DhQsXGxjqeh4SEuPx9AAAAXK8oegIAAAB/cuedd+quu+6SJA0bNkw//vjjFc+59dZblZycLDe33z9i33LLLYqMjNR7772nsWPHOvVv2rSpWrZs6drgAAAAkETREwAAACjGbC79KlABAQHF2urUqaPQ0FAdO3bMBakAwHiFhYXasWOH0tPTFRQUpLi4OFksFqNjAUAxFD0BAACAcrJ7926dOnVKjRs3LnasV69eSktLU3h4uAYNGqSpU6fKy8vrkmPl5uYqNzfX8TwrK6tcMgPApSQkJGj+/Pk6ceKEoy0sLEwjR45Uhw4dDEwGAMWxkREAAABQDux2u0aPHq2IiAgNGjTI0e7v769nnnlGCxcu1Oeff65hw4bp9ddf13333XfZ8WbNmiV/f3/Ho27duuX9FgDAISEhQZMmTVJUVJTmzZunNWvWaN68eYqKitKkSZOUkJBgdEQAcMJMTwAAAKAcTJ48WRs2bNC6devk4+PjaG/evLmaN2/ueN65c2eFh4fr8ccf1/fff6/WrVuXON748eM1ZswYx/OsrCwKnwAqRGFhoebPn6927dpp+vTpjiVAmjRpounTp+v555/Xm2++qfbt23OrO4BKg5meAAAAgIu9/fbbmjp1qv73f/9XXbp0uWL//v37S7q4A/ylWK1W+fn5OT0AoCLs2LFDJ06c0JAhQ4qteWw2mzVkyBAdP35cO3bsMCghABRH0RMAAABwoZUrV+rRRx/V1KlTNXz4cKPjAMA1S09PlyQ1aNCgxONF7UX9AKAyoOgJAAAAuMimTZs0aNAgPfzww3rhhReu+rwlS5ZIklq1alVe0QCgzIKCgiRJKSkpJR4vai/qBwCVAWt6AgAAAH+SnZ2tNWvWSJIOHjyorKwsLV++XJLUsWNHhYaGqkuXLjp48KD27t0rSUpKSlLfvn0VHR2t+++/X1u2bHGMFxoaqoYNG0qShg4dqhtuuEEtWrSQp6envvzyS82dO1d9+/ZVy5YtK/idAsCVxcXFKSwsTIsWLXJa01OSbDabFi1apPDwcMXFxRmYEgCcUfQEAAAA/uTUqVPFdlMver5x40bdfvvtKiwsVEFBgeP41q1blZmZqczMTLVv397p3AceeEDvvvuupIsbfyxatEhz5sxRbm6uGjRooAkTJmj8+PHl+6YAoIwsFotGjhypSZMm6fnnn9eQIUPUoEEDpaSkaNGiRdq8ebOmTJnCJkYAKhWT3W63Gx2iMsnKypK/v78yMzOr5OLwP//8s26++WaNmbdCdaKbuGzcI3sS9epjd+unn35SixYtXDYuAAAwXlX//HO94v8bgIqWkJCg+fPn68SJE4628PBwPfroo+rQoYOByQBcL0rz+YeZngAAAAAA4Io6dOig9u3ba8eOHUpPT1dQUJDi4uKY4QmgUqLoCQAAAAAArorFYlHz5s2NjgEAV8Tu7QAAAAAAAACqFYqeAAAAAAAAAKoVbm8HAABAtbF3717t3r1bOTk5xY7dfffdBiQCAACAESh6AgAAoMrLyspSv379tGnTJkmS3W6XJJlMJkefwsJCI6IBAADAANzeDgAAgCrv2Wef1YkTJ/T111/Lbrdr5cqV2rRpkx588EE1aNBAW7ZsMToiAAAAKhBFTwAAAFR569at08SJE9WmTRtJUkREhDp06KC33npLd911l+bMmWNwQgAAAFQkip4AAACo8k6dOqW6devKYrHIx8dHaWlpjmO9evXSunXrDEwHAACAikbREwAAAFVe3bp1lZqaKkmKjo7WJ5984ji2efNmeXp6GhUNAAAABmAjIwAAAFR53bp10xdffKF+/frpqaee0gMPPKCtW7fKw8ND33//vcaOHWt0RAAAAFQgip4AAACo8l5++WVlZ2dLku6//37VqFFDy5cv14ULF/TGG2/o73//u8EJAQAAUJEoegIAAKDK8/b2lre3t+N5v3791K9fPwMTAQAAwEis6QkAAIAq7+23377ksby8PI0ZM6YC0wAAAMBoFD0BAABQ5T366KO68847derUKaf2n3/+Wc2bN9fChQsNSgYAAAAjUPQEAABAlffVV18pKSlJTZo00UcffSSbzabJkyerbdu2CgsL044dO4yOCAAAgArEmp4AAACo8tq3b68dO3boqaeeUv/+/RUREaGMjAzNnj1bo0ePNjoeAAAAKhgzPQEAAFAteHt7q2nTpnJ3d9fRo0dVr149denSxehYAAAAMABFTwAAAFR5x44dU48ePTRu3DiNHz9eSUlJCgwMVMuWLTV79myj4wEAAKCCcXs7AAAAqrymTZsqPDxc3377rVq2bClJ+vrrr/Xyyy/r+eef16effqqvvvrK4JQAAACoKMz0BAAAQJX3wAMP6KeffnIUPCXJZDLpueee0/fff6/MzEwD0wEAAKCiGV703Lt3r0aMGKH4+Hi5ubmpadOmxfrcfvvtMplMxR7JyclO/TIzM/Xggw8qKChIvr6+uvfee3X8+PGKeisAAAAwyNy5c+Xp6Vnisbi4OP3www8VnAgAAABGMvz29sTERK1evVpt2rSRzWaTzWYrsV/79u2LrcdUv359p+cDBgxQYmKiFixYIE9PT02cOFE9e/bUjz/+KDc3w98qAAAAyknbtm310EMPaeDAgapRo0ax4+7u7gakAgAAgFEMrwTeeeeduuuuuyRJw4YN048//lhiv4CAALVt2/aS42zevFmfffaZPvvsM3Xv3l2SFBMTo8aNG2vFihXq37+/68MDAACgUqhXr55GjRqlJ598Uvfdd5+GDx+u2267zehYAAAAMIjht7ebza6JsHbtWgUEBKhbt26OtpiYGMXHx2vNmjUueQ0AAABUTkuXLtWxY8c0a9Ys7dixQx07dlSjRo300ksvsdwRAADAdcjwoufV+uqrr+Tj4yNPT0917NhRCQkJTseTk5MVExMjk8nk1N64ceNia3/+UW5urrKyspweAAAAqHoCAwM1atQo/fTTT9q2bZt69uypOXPmqF69errzzjv1n//855JLKf3Z1aw7XxK73a6XXnpJkZGR8vLyUrt27bRly5Zi/Y4dO6Z77rlHvr6+CgoK0kMPPcTnUABVQmFhobZt26YNGzZo27ZtKiwsNDoSAJSoShQ9O3bsqNdee03r1q3Tv/71L2VnZ6tr167avHmzo09GRoYCAgKKnRsYGKj09PRLjj1r1iz5+/s7HnXr1i2PtwAAAIAKVLduXUVFRalWrVoqKCjQnj17dM899yg6OrrEIuSfFa07f8MNN+jGG2+86td9+eWXNWnSJD311FNatWqVwsPD1b17d+3fv9/RJz8/Xz169NDu3bu1ePFivfnmm/rss880ePDgMr1XAKgoCQkJGjJkiJ566ilNmzZNTz31lIYMGVJsUhIAVAZVoug5ZcoUx7pMAwYM0KZNmxQREaFp06Zd89jjx49XZmam43H48GEXJAYAAIARPvvsMw0YMEC1a9fWjBkz1L17dyUmJio5OVm7d+9WdHS0hg8ffsVx7rzzTh0+fFjLly9XixYtruq1c3JyNGvWLI0dO1ZPPfWUunTpoiVLligoKMhpQ87ly5crMTFRy5cv15133qkBAwbonXfe0erVq/X999+X+b0DQHlKSEjQpEmTFBUVpXnz5mnNmjWaN2+eoqKiNGnSJAqfACqdKlH0/DMfHx/17t1bP/30k6MtMDBQmZmZxfpmZGQoKCjokmNZrVb5+fk5PQAAAFC1vPDCC6pXr5569eql1NRULVy4UEeOHNGrr76qxo0bS5IaNmyoF198Ubt27brieGVZd/67775TVlaW0waaHh4euvvuu53WmF+7dq3i4uIUExPjaOvWrZuCgoJYix5ApVRYWKj58+erXbt2mj59upo0aSJvb281adJE06dPV7t27fTmm29yqzuASuWad29PTEzUN998o/T0dAUFBenWW29VkyZNXJGtVGJjY/XFF1/Ibrc7reuZnJysZs2aVXieyijrQr72nj6n3Hyb8gptqulrVWyYb7F1UAEAAKqaf/7znxo2bJgeeughNWzY8JL9YmNj9X//93/lkqFoHfnY2Fin9saNG+vQoUO6cOGCvLy8lJycXKyPyWRSbGzsFdeiz83NdTxnDVAAFWXHjh06ceKEXnjhhWI/FDKbzRoyZIgee+wx7dixQ82bNzcoJQA4K3PRMzc3V/fff78++ugj2e12Wa1W5ebmymQy6d5779X7778vDw8PV2Z1OH/+vFatWqVWrVo52nr27Klp06Zpw4YN6tq1qyRp9+7d2rZtm5599tlyyVGVHEg9r7WJJ5RX4Lx4/66TZ9WtcS35WK+5/g0AAGCYw4cPy83typ9ngoKC9MADD5RLhoyMDFmtVnl6ejq1BwYGym63KyMjQ15eXte0Fv2UKVNcHRsArqjoz6YGDRqUeLyo/XJ/hgFARSvz7e0TJkzQ6tWrtWDBAp05c0YXLlzQmTNntGDBAq1evVoTJky4qnGys7O1fPlyLV++XAcPHlRWVpbj+enTp/X111+rT58+WrhwoTZu3KhFixbptttu04kTJ/Tiiy86xmnXrp169Oih4cOHa9myZfr000917733Ki4uTnfffXdZ32aVZ7fb9dPBDH38yzHlFVyc3RlXx19xdfxlMZt0MC1bH2w9qKMZF4yOCgAAUGaXK3ju379fw4cP1/DhwzVjxowKTOVarEUPwChFS8alpKSUeLyo/XJLywFARSvz9L4lS5Zo1qxZevjhhx1tfn5+evjhh5Wdna3/9//+n9OC7Zdy6tQp3XfffU5tRc83btyoOnXqKC8vTxMmTFBaWpp8fHx0yy23aMGCBWrdurXTeUuXLtWYMWP0yCOPqKCgQN27d9frr79+VT/1r65+PZqlb/amSpKaRvjp9piaspgv3s4eV9tfnyWe1OlzuVrz63ENbVNPXh4WI+MCAACUydSpUy957MiRI/rXv/6lF198UWFhYeWWITAwULm5ucrJyXGa7ZmRkSGTyaTAwEBHv0utRV+3bt1Ljm+1WmW1Wl0fHACuIC4uTmFhYVq0aJGmT5/udIu7zWbTokWLFB4erri4OANTAoCzMlcD09PTi61FVCQ2Nvaqp7XXr19fdrv9sn3WrVt3VWP5+/vrnXfe0TvvvHNV/au7szn5joJn26ggta4f5LR+Z3ANq/q3rKN//3BY6efztCH5pHo3C2eNTwAAUOVMnjxZNWrUkMVS/Ae4RRtrTJo0qVwzFH023rVrl2666SZHe3JysiIjI+Xl5eXot3PnTqdz7Xa7du3apW7dupVrRgAoC4vFopEjR2rSpEl6/vnnNWTIEDVo0EApKSlatGiRNm/erClTppT4ZzAAGKXMt7fHxsbq/fffL/HYBx98cMmCKCqG3S59mXxKeYU2hft7qtWfCp5F3Cxm9WhSS2aTtO/0ef33OAviAwCAqumLL75QRkZGscf69esr5PVvueUW+fn5admyZY62/Px8rVixQr169XK09ezZU7/88ov27NnjaNuwYYPS0tKc+gFAZdKhQwdNmTJF+/fv12OPPaZevXrpscceU0pKiqZMmaIOHToYHREAnJR5pucLL7yg++67TwcOHNA999yjWrVq6dSpU1q+fLk2b97s9GEPFe9ItlkH0rJlMZnUJbamzJeZvVnT11PtooL17b40fbX7tCKDvOXr6V6BaQEAAMpPWe5iyc7O1po1ayTJad15SerYsaNCQ0PVpUsXHTx4UHv37pUkeXp6avz48Zo8ebJCQ0PVrFkzzZ8/X2lpaRo3bpxj7HvvvVczZ87UPffco5kzZyo7O1vjxo1T7969iy3fBACVSYcOHdS+fXvt2LFD6enpCgoKUlxcHDM8AVRKZS563n333Vq5cqWmTJmisWPHym63y2QyKT4+XitXrtSdd97pypwoBZObVb9kXPxLp1WDQAXXuPLaTy3qBWp/6nkdz8zRTwczdHtMzfKOCQAA4FLbtm1Tfn6+vLy8FBYWpoiIiDKPdaV152+//XYVFhaqoKDAqc+zzz4ru92u2bNn6/Tp04qPj9dnn32mqKgoRx93d3etW7dOo0eP1qBBg+Tm5qa7775bc+fOLXNeAKgoFotFzZs3NzoGAFzRNe3w06dPH/Xp00fnz5/XmTNnFBAQIB8fH1dlQxn5NO2sXJtJfp5ualnv6nbPM5tMahsVrJXbjurXY1lqVT9IPtbrdwMoAABQ9Tz66KOSfp/Z6e/vr+7du5dp9uTVrDu/adOmYm0mk0njx4/X+PHjL3tu7dq19dFHH5U6FwAAAK6OS6paPj4+jmJnXl6ePDw8XDEsysBmt8uv5V2SpOaRgY6d2q9G3UAv1fKz6mRWrrYdPqNbbwgpr5gAAAAutW3bNkkXP4ueO3dOx48f186dO7V27Vp9+OGHbNQIAABwnSnzRkYFBQWaOXOmBg0apAULFqigoEB9+vSRl5eXGjdurF27drkyJ67Sj8dy5R5cR+4mu24M9yvVuSaTSa3rX5wZuvNIpnLyC8sjIgAAgMvddNNNuummm9SqVSt16tRJgwcP1qxZs7R9+3Y9//zzstvt6ty5sx5//HGjowIAAKAClHmm57hx4/TGG28oPj5en3zyidavX6/9+/frH//4h9588009++yz+s9//uPCqLgan+w+L0lqUMMmD7fS17QbhPgouIaH0s7l6ZcjZ9SmQbCrIwIAAFSo0aNHq2HDhpKk0NBQg9MAAACgIpS56PnRRx9pxowZevbZZ/X555/rL3/5i1auXKk+ffooIiLCsaYSKs4vh8/ov6fzZC8sUENfW5nGMJlMalUvSOsST+iXw5lqWS+oVLfIAwAAVDYhISF64IEHjI4BAACAClTm29uPHz+uDh06SJI6duwou92uOnXqSJLq1KmjtLQ01yTEVfvX5gOSpPNJCfK+htVao2vWkLeHRRfyC3Ug7bxrwgEAAJSj3NxcPfvss+rXr5+++eYbHTx4UK1atVJQUJD++te/6sKFC0ZHBAAAQAUqc2nMZrPJze3i6RaLRZJYIN5AF/IK9dmvJyRJ57avlXrdWuaxzGaTGof56adDGfrvsSw1DK3hqpgAAADl4plnntGHH36o0NBQ9enTR3/5y1/Ur18/nT9/Xq+++qrq1KmjmTNnGh0TAAAAFeSadm8fPHiwvLy8HM8HDBggT09PfpJugC+STup8XqFq+lh08GjSNY/XONxXPx3K0IG088rOK3BBQgAAgPKzYsUKvfzyy2rbtq1iY2PVoUMHjRgxQpLk5eWl9957j6InAADAdaTMRc+//vWvTjM7b775Zqfjt95a9pmGKL2Ptx+VJN0W6akfXDBecA2ravlZdTIrV8knzqqmC8YEAAAoL6dPn1bDhg3VoEEDSVKLFi0cx9q3b69Zs2YZFQ0AAAAGKHPR891333VhDFyLjPN52rTrtCSpQ6SXXnXRuDeG++lk1mn991iWQoNcNCgAAEA5CAoKUlZWltzc3PTAAw8oLCzMcezs2bNOdycBAACg+ivzRkZTp07VsWPHXJkFZbTm1+MqsNnVONxPdf3dXTZuo1q+sphNSjufpzP5rNcKAAAqr+bNm2vfvn0ymUxauHChIiMjHce+/PJLxcXFGZgOAAAAFa3MMz2nTJmiv/zlL4qIiHBlHpTBx9suFp/7xkdIynTZuJ7uFjUM9dHuk+d06HyZ6+MAAADlbvXq1Zc8NnToUAUEBFRcGAAAABiuzJUsu93uyhwoo6NnLuj7A+kymaQ+8a4vQDeq5XvxdbIpegIAgKqpZcuWuuGGG4yOAQAAgAp0Tbu3nzhxQocOHbrk8T/eVoTy8XniCUlSq3pBCvf30nEXj18vyFvuFpMuFEoeYdEuHh0AAMB1jh49qn/84x/65ptvlJ6erqCgIN1222164oknVLt2baPjAQAAoAJdU9GzX79+Jbbb7XaZTCYVFhZey/C4ChuST0mSut5YPvuru1nMqh/soz2nzsm70S3l8hoAAADX6tdff1WHDh2Un5+vbt26KT4+XidPntSCBQv0zjvvKCEhQU2aNDE6JgAAACrINRU933jjDd14442uyoJSOpuTry370yRJXRrXKrfXaRha42LRM+YWljUAAACV0rhx49SwYUOtX79egYGBjvaMjAx1795d48aN09q1aw1MCADVQ2FhoXbs2OGYUR8XFyeLxWJ0LAAo5pqKnjfffLNat27tqiwopa/3pCq/0K4GIT5qGFqj3F6nQYiPzLLLPai2DmUV6OZyeyUAAICy+eabb7Ro0SKngqckBQYGauLEibr//vsNSgYA1UdCQoLmz5+vEydOONrCwsI0cuRIdejQwcBkAFAcu9NUYV8knZQkdYktn1vbi3i4mVXT8+IMz61Hcsr1tQAAAMrCzc1Nubm5JR7Lzc1lFhIAXKOEhARNmjRJUVFRmjdvntasWaN58+YpKipKkyZNUkJCgtERAcBJmYuekyZNUp06dVyZBaVQaLNr067Tksr31vYitb1tkqTNFD0BAEAl1LVrV02cOFG7d+92at+zZ49eeOEFdevWzaBkAFD1FRYWav78+WrXrp2mT5+uJk2ayNvbW02aNNH06dPVrl07vfnmm+zrAaBSuaaiZ0REhCuzoBS2H85Q+vk8+Xm6qWX9wCufcI3CvWyy2wp1MLNAB9POl/vrAQAAlMarr76qgoIC3XjjjYqPj1ePHj3UvHlzNW7cWAUFBXr11VeNjggAVdaOHTt04sQJDRkyRGazcxnBbDZryJAhOn78uHbs2GFQQgAorsxFz+HDh2vAgAElHhs4cKAeeeSRMofClX2RdHHX9ttjasrdUv6rFFgtUu7hREnSxt92jAcAAKgsIiMjtXPnTr366qtq1KiRbDabGjVqpLlz52rHjh2qW7eu0REBoMpKT0+XJDVo0KDE40XtRf0AoDIo80ZGn3/+uWbPnl3isXvuuUfjxo0rcyhc2Ze/FT27NC7f9Tz/6ML+H+RZL05f7jqtYe1L/ssOAADAKDVq1NDo0aM1evRoo6MAQLUSFBQkSUpJSVGTJk2KHU9JSXHqBwCVQZmnCJ4+fVqhoaElHgsODtbJkyfLHAqXdzIrR7tOnpXJJHWILvn/QXm4sO9HSdKW/WnKziuosNcFAAC4Wn/czOjgwYN6++23tXnzZgMTAUDVFxcXp7CwMC1atEj5+fnatm2bNmzYoG3btik/P1+LFi1SeHi44uLijI4KAA5lnulZu3Ztbd26VZ07dy52bOvWrQoPD7+mYLi0b/akSpKa1fZXoI9Hhb1uftph1fSx6NT5Qn23N01dbyz/DZQAAACuxs6dO3XPPfdo3759atWqlRYsWKCOHTvq7NmzMplMevfdd3X//fcbHRMAqiSLxaKRI0dq0qRJuuOOO5x+wGS1WpWXl6cpU6bIYrEYmBIAnJV5puegQYM0Y8YMffjhh07ty5Yt08yZMzV48OBrDoeSfbP3YtHz1htCKvy1W4RZJUkbd7GuJwAAqDzGjBkjSXrttddktVrVp08fDRw4UJmZmXrggQc0Z84cgxMCQNVnt9tL1Q4ARipz0fPFF1/U7bffroEDB8rX11eNGjWSr6+vBg4cqI4dO2rSpEmuzInf2O3234ue0RVf9Lw54reiZ/Ip/mIDAACVxo8//qiXX35Zjz/+uN5//30dOXJE999/v3x9fXX//fdr7969pRovOTlZ3bp1k4+Pj8LCwvTMM88oLy/vsuds2rRJJpOpxEdsbOwV+w0cOLBM7x0AylthYaHmz5+vW265RatWrdLcuXP1wgsvaO7cuVq1apVuueUWvfnmmyosLDQ6KgA4lPn2dg8PD61atUqff/65NmzYoPT0dAUHB6tr167q0qWLKzPiD3afPKfTZ3Pl6W7WzfUCK/z1m4ZaZXUz61jmxXVFY8P8KjwDAADAn2VmZqp27dqS5PjV29vb8euFCxeueqyMjAx17txZ0dHRWrFihY4ePaoxY8YoOztbb7zxxiXPa9GiRbH1Q7OystSzZ0/17NmzWP+FCxc6FUNDQir+B9oAcDV27NihEydO6IUXXpC7u7uaN2/udHzIkCF67LHHtGPHjmLHAMAoZS56FunWrZu6devmiiy4Cl/vOS1Jat0gWFa3il8vxepm0i0Ng7Vx12ltTD5N0RMAAFQau3btkpubm2OmUXJystOvV2vBggXKysrSypUrHTsRFxQUaOTIkZowYYIiIiJKPM/Pz09t27Z1anv33Xdls9lKXPqpadOmatmyZamyAYAR0tPTJUkNGjQo8XhRe1E/AKgMynx7e5F169Zp2rRpeuSRR3To0CFJUkJCgo4dO3bN4VDct7/d2n6bAet5FukcW1MS63oCAIDKZdiwYWrVqpWj8Dh06FC1atVKf/vb30o1ztq1a9W1a1dHwVOS+vfvL5vNpvXr15dqrMWLFys6OlqtWrUq1XkAUJkU/XmYkpJS4vGi9j/+uQkARivzTM/Tp0+rb9++2rJli+rWravDhw9rxIgRioyM1P/93//Jx8dH8+bNc2XW615egU1bUy7+5Ky9gUXP22NqSkrUzwczdC63QDWs1zxhGAAA4Jps3LjRZWMlJydr+PDhTm0BAQEKDw8v1azRkydP6ssvv9Tzzz9f4vFevXopLS1N4eHhGjRokKZOnSovL69Ljpebm+u0Y3JWVtZVZwGAaxEXF6ewsDAtWrRI06dPl9n8+/wpm82mRYsWKTw8XHFxcQamBABnZa5WPfnkkzp9+rR+/fVXRUdHy8PDw3Gsa9eumj59uksC4nfbDmUoO69QITU8FBvma1iOukHeqh/srQNp2dqyL01db6xlWBYAAABJ6tix41X3tdvtjjuVwsLCih3PyMhQQEBAsfbAwMBS3bq5dOlSFRYWFru13d/fX88884w6dOggLy8vffnll5o9e7aSkpK0atWqS443a9YsTZky5apfHwBcxWKxaOTIkZo0aZKef/55DRkyRA0aNFBKSooWLVqkzZs3a8qUKbJYKn4JNgC4lDIXPVevXq23335bjRs3LrZDW926dXXkyJFrDgdnRbe239IwRGazydAst0WH6kDaQX295zRFTwAAUKXYbDZNmTJFd9xxR4lFT1dZtGiRbr75ZjVq1MipvXnz5k4bfXTu3Fnh4eF6/PHH9f3336t169Yljjd+/HiNGTPG8TwrK0t169Ytn/AA8CcdOnTQlClTNH/+fD322GOO9vDwcE2ZMkUdOnQwMB0AFFfmomdBQYF8fHxKPJaRkeE08xOusWV/0a3twQYnkW6LDtH7Ww7q6z2pRkcBAAAoNbvdfsljgYGByszMLNaekZFx1evV7du3T99//71effXVq+rfv39/Pf744/rpp58uWfS0Wq2yWq1XNR4AlIcOHTqoffv22rFjh9LT0xUUFKS4uDhmeAKolMpc9GzTpo3+7//+T7169Sp2bMmSJWrfvv01BYOzC3mF2n74jCSpbZTxRc92DYNlMZu0P/W8Dqdnq26Qt9GRAAAAXCI2NrbY2p2ZmZk6fvy4YmNjr2qMxYsXy2w2a+DAgeUREQAMY7FYnGarA0BlVebd26dPn65Vq1apQ4cOmjdvnkwmk/7zn//ovvvu0yeffMJ6Qy627VCG8gptCvf3VGQlKDD6erqrRWSAJOmbvcz2BAAA1UfPnj31xRdf6MyZM462ZcuWyWw2q3v37lc1xr///W/dfvvtCg8Pv6r+S5YskSR2eQcAAHCRMhc927Vrp40bN8pkMmns2LGy2+2aMWOGjh8/rg0bNqhFixauzHnd27I/TZLUpkGQTCZj1/Msclt0qCQpYfdpg5MAAAC4zogRI+Tr66u+fftq/fr1WrhwoZ5++mmNGDFCERERjn5dunTRDTfcUOz8bdu2KSkpqdgGRkWGDh2qyZMn65NPPtH69ev13HPPady4cerbt69atmxZbu8LAADgelLm29uli4XPr776ShcuXHDscuntbfwsxOqoaD3PynBre5HbokP06ue79e3eVBUU2uRmKXMNHQAAoNIIDAzUhg0bNGrUKPXt21e+vr566KGHNGPGDKd+hYWFKigoKHb+4sWLZbVadc8995Q4fpMmTbRo0SLNmTNHubm5atCggSZMmKDx48eXy/sBAAC4Hl1T0bOIl5eXvLy8XDEUSlDZ1vMsElcnQH6ebsrKKdCOo5lqERlodCQAAACXaNy4sb744ovL9tm0aVOJ7a+88opeeeWVS543fvx4CpwAAADlrMxFz9GjR1/2uMlk0muvvVbW4fEHRet5hvl5ql5w5ZlJazGbdGt0iNbsPKGvd6dS9AQAAFWCxWLRwoUL1aBBA6OjAAAAoJyU+X7kTz/91Okxb948ffTRR05tV2Pv3r0aMWKE4uPj5ebmpqZNm5bY75133lGjRo3k6empm266SatWrSrWJzMzUw8++KCCgoLk6+ure++9V8ePHy/rW6w0tqQU3dpeedbzLFK0rufXe1jXEwAAVB7nzp3T448/rvbt2+uJJ55Qdna20/EHHnhAgYH8wBYAAKC6KvNMz5SUFMfXBQUF8vDw0KefflrqDYwSExO1evVqtWnTRjabTTabrVifJUuW6OGHH9bEiRPVuXNnLV26VP369dPXX3+ttm3bOvoNGDBAiYmJWrBggTw9PTVx4kT17NlTP/74o9zcXHInvyGKNjGqTLe2F7n1hhBJ0rbDZ5SVky8/T3eDEwEAAEhjx47Vv//9b3Xv3l3vvfeeCgoKNG/ePKNjAUCVV1hYqB07dig9PV1BQUGKi4uTxWIxOhYAFOOSSuC1zD688847ddddd0mShg0bph9//LFYn0mTJmngwIGaNm2aJKlTp07asWOHpk6dqjVr1kiSNm/erM8++0yfffaZunfvLkmKiYlR48aNtWLFCvXv37/MGY2Uk1+o7YfOSKqcRc+6Qd6KCvHR/tTz2rwvTT2ahBkdCQAAQJ988onmzp2rBx98UB9++KHGjRtH0RMArlFCQoLmz5+vEydOONrCwsI0cuRIdejQwcBkAFCcS7bbPnr0qEwmkzw9PUsfwHz5CPv379fu3buLFS0HDhyoDRs2KDc3V5K0du1aBQQEqFu3bo4+MTExio+PdxRGq6Jth84or9CmWn7WSrWe5x/dFn1xtie3uAMAgMrAbrfr1KlTiouLkyQ1bdrU6R/oAIDSS0hI0KRJkxQVFaV58+ZpzZo1mjdvnqKiojRp0iQlJCQYHREAnJR5puerr74qSTp//rw+/PBD1axZU40aNXJZsCLJycmSpNjYWKf2xo0bKy8vTykpKYqNjVVycrJiYmKKzTpt3LixY4yS5ObmOgqnkpSVleXC9NfuhwMX1/NsVb/yredZ5LboUP1r80F9vSfV6CgAAACy2Wyy2+2O2y0tFosKCwsNTgUAVVdhYaHmz5+vdu3aafr06Y7JS02aNNH06dP1/PPP680331T79u251R1ApVHmoue4ceMkSV5eXmratKlWrFhRLutmZmRkSJICAgKc2osWnk9PT3f0+3Ofon5FfUoya9YsTZkyxTVhy0FR0bN1gyCDk1xa24bBcjObdDAtWwfTzqtesI/RkQAAwHVm9OjRjq/tdrsk6ZVXXlFoaKjOnDljUCoAqB527NihEydO6IUXXih2t6bZbNaQIUP02GOPaceOHWrevLlBKQHAWZmrlCVtOFQVjR8/XmPGjHE8z8rKUt26dQ1M9LuCQpt+Pnix6NuqfuUtetawuqlFvUB9n5Kur/ekUvQEAAAV7pNPPnG6K6ZevXrasmWL43lkZKQRsQCgWiiaSNSgQYMSjxe1X27CEQBUtEq/pXnRjM7MzEyFhf2+SU7RDNCgoCBHv8OHDxc7PyMjw9GnJFarVVar1ZWRr9qhQ4eUmnrpW8L3pufpfF6hfNxNOn9sj34+fuXb25OSklwZ8ap1iA75reh5WkPb1jMkAwAAuH4dOHDA6AgAUG0V/Zs6JSVFTZo0KXY8JSXFqR8AVAZlLnpOnTr1in1efPHFsg7vULSWZ9GanUWSk5Pl4eGhqKgoR78vvvhCdrvd6af8ycnJatas2TXncLVDhw4ptnFjXcjOvmQf35Z3KajLwzqdtFWtpl/5ev/RuXPnrjViqdwWHarZ63fru71pKii0yc3ikj2yAAAArkpCQoJatGihGjVqGB0FAKqduLg4hYWFadGiRU5rekoX7wJdtGiRwsPDHRvIAUBlUOai5+TJk+Xm5qY6deo41k36I5PJ5JKiZ1RUlBo1aqRly5bprrvucrQvXbpUXbp0kYeHhySpZ8+emjZtmjZs2KCuXbtKknbv3q1t27bp2WefveYcrpaamqoL2dka8uwrqhXZsMQ+m0+76dgFqXXLForpvOKqxk36/iut/ddrysnJcWXcK2pa218B3u46k52vX46c0c31+AkfAACoOJ06ddLmzZvVunVro6MAQLVjsVg0cuRITZo0SRMnTlTr1q1ltVqVm5ur77//Xlu2bNGUKVPYxAhApVLmoufYsWP1xhtvqFGjRpo9e7aaNm1apnGys7O1Zs0aSdLBgweVlZWl5cuXS5I6duyo0NBQTZ48WUOGDFHDhg3VqVMnLV26VFu3blVCQoJjnHbt2qlHjx4aPny45syZI09PT02cOFFxcXG6++67y/o2y12tyIaqE1389gC73a6M4ymSCtW4YX1FBHhd1XgnD+1zccKrYzGb1P6GEK3ecVwJu1MpegIAgApV0g/hAQCu06FDBw0YMEDLli3T5s2bHe0Wi0UDBgxQhw4dDEwHAMWV+R7kV155RcnJyQoODlaLFi300EMP6cSJE6Ue59SpU7rvvvt03333adOmTTp8+LDjeWJioiRp0KBBevvtt7V48WL16NFD3377rVauXKl27do5jbV06VJ169ZNjzzyiAYPHqzo6GitWbOmXHaVL28Z2fm6kF8oi9mkWn6eRse5Kh2iQyRJX+85bXASAABwPfrjEkcAANdKSEjQ0qVL1bp1az3xxBN69tln9cQTT6h169ZaunSp06QkAKgMrqkaWK9ePS1atEhPPvmkxo0bpxtuuEFjx47VM888Ix+fq9vBu379+lf1k/kHH3xQDz744GX7+Pv765133tE777xzVa9dmR07c0GSFObnKYu5anyAvzU6VJK0/fAZZV7Il7+Xu8GJAADA9aRv376X3aBy//79FZgGAKqPwsJCzZ8/X+3atSu2puddd92l559/Xm+++abat2/PLe4AKg2XTIFs1aqVvvrqK33yySd69tln9dZbb2ny5Mn6+9//7orhr0tHfyt61r7K29org9oBXmoY6qN9p89r875U/aVpuNGRAADAdaRXr16qU6eO0TEAoNrZsWOHTpw4oRdeeEF2u13btm1Tenq6goKCFBcXpyFDhuixxx7Tjh071Lx5c6PjAoCkayh6du7cucT2kJAQ7dmzRyNHjqToeQ2KZnpGBFSNW9uL3BYdqn2nzythD0VPAABQsR5++GE2MgKAcpCeni5JOnbsmKZNm+a0tF1YWJjjrsyifgBQGZS56FmvXr1LHrvhhhvKOiwknc3JV1ZOgUySwvyrVtGzQ6MQvfvdASXsPi273c7aWgAAAABQxQUFXdyodubMmWrTpo3at2+vvLw8eXh46OjRo5o5c6ZTPwCoDMpc9Fy4cKErc+APjp3JkSSF+lpldata66G0aRAsd4tJRzIu6GBatuqHXN3argAAANeiY8eO8vPzMzoGAFRLTZo0kcVikZubm7Zu3eq0L4fJZJKHh4cKCgrUpEkTA1MCgLMy796O8nPUcWt71VnPs4iP1U031wuUxC7uAACg4mzcuFGxsbFGxwCAaikxMVGFhYXKzc2Vm5ubBg8erA8++ECDBw+Wm5ubcnNzVVhYqMTERKOjAoBDmWd69unT57LHTSaTPv7447IOf12rqut5FunQKFRb9qcrYU+q7m9X3+g4AADgOvD666/r6NGjeumll4ode+6551S3bl099thjBiQDgKrv1KlTkiRvb2/5+vpq8eLFWrx4saSLa3pmZWUpOzvb0Q8AKoMyz/RctWqVjh49qrNnz5b4yMrKcmXO60ZOfqHSzudJkiL8q95MT0nqEB0qSdq8L035hTaD0wAAgOvB/Pnz1bBhwxKPNWrUSPPnz6/gRABQfSQlJUmSWrRoUeyY3W537Nhe1A8AKoMyz/SUpDfffJMdMl2saJZngLe7fKzX9L/HMDeG+ynIx0Pp5/O07dAZtW7AYtYAAKB8HTx4UNHR0SUei4qK0oEDByo2EABUQ9988408PDyc2jIyMvTtt98alAgALu2a1vRkZ27XK9rEqHYVXM+ziNls0q03hEhiXU8AAFAx/Pz8lJKSUuKx/fv3y9vbu4ITAUD1ER4e7vjax8dHY8eO1fLlyzV27Fj5+PiU2A8AjHZNUwkXL16szZs3y2q1Kjg4WFFRUWrWrJnc3d1dle+6U5U3Mfqj26JD9Mkvx5SwJ1Vju8cYHQcAAFRz3bt315QpU9S1a1fVrVvX0X7kyBFNmzZNPXv2NDAdAFRt9evXlySZzWZ5eHhozpw5jmNhYWEym82y2WyOfgBQGVzTTM/XXntNTz75pB599FH1799frVq1UkhIiCZMmOCqfNeV/EKbTp2t+jM9Jem239b13HHkjM5k5xmcBgAAVHcvvfSSbDabYmJidMcdd+iRRx7RHXfcoUaNGslms2nWrFmlGi85OVndunWTj4+PwsLC9Mwzzygv78qfaerXry+TyVTskZOT49Tv2LFjuueee+Tr66ugoCA99NBDrIkPoNL69ddfJUk2m025ubnq37+/nnzySfXv3185OTmy2WxO/QCgMijzTM+iP9QKCgp04cIFpaena//+/VqzZo3+3//7fwoJCdGYMWNcFvR6cCIzRza75GO1yM+zaq7nWSTM31ONatXQ7pPn9O3eNPWO4zYHAABQfiIiIrR9+3bNmTNHX375pXbv3q3g4GCNHTtWTz31lIKCrn6N8YyMDHXu3FnR0dFasWKFjh49qjFjxig7O1tvvPHGFc+/9957NXbsWKc2q9Xq+Do/P189evSQdPHOqezsbI0bN06DBw/WqlWrrjonAFS0Tp06adOmTfrwww8dbWazWbfffrs2bdpkXDAAKME1V9bc3Nzk6+srX19f1atXT506dZLVatU///lPip6lVLSJUW1/r2qxXupt0aHaffKcvt5zmqInAAAod0FBQZoxY8Y1j7NgwQJlZWVp5cqVjmJpQUGBRo4cqQkTJigiIuKy59eqVUtt27a95PHly5crMTFRSUlJiom5uAxQYGCgevTooe+//56NQgFUOvHx8Xr//fe1c+dOmUwm2e12p+NFMzzj4+MNSAcAJbum29svZcyYMXrttdfKY+hqzbGeZ2DVvrW9yG3RRZsZpRb7SxEAAKA8ZGRk6LPPPtO///1vrV+/XhkZGaUeY+3ateratavT7ND+/fvLZrNp/fr115xx7dq1iouLcxQ8Jalbt24KCgrSmjVrrnl8AHC1+Ph4eXh4KDU1VRaLRYMHD9YHH3ygwYMHy2KxKDU1VR4eHhQ9AVQq11z0tNvt2rVrlzZv3qxdu3bJbrcrKChI3bp1c0W+60ahza7jmRfXeqpTxdfzLNKmQbA8LGYdPXNB+06fNzoOAACoxux2u5555hlFRESoZ8+eGjJkiP7yl78oIiJCzz77bKnGSk5OVmxsrFNbQECAwsPDlZycfMXzFy1aJKvVqho1aqhXr17auXPnFcc3mUyKjY29qvEBoKIVFhaqoKBA0sU/bxcvXqyhQ4dq8eLFjgkuBQUFKiwsNDImADi5pqLn/PnzFR4erhtvvFG33nqrbrzxRkVEROjNN990Vb7rxqmzOSqw2eXpblaQj4fRcVzCy8OiVg0CJUlf7T5tcBoAAFCdzZw5U3PnztWYMWO0fft2HT9+XNu3b9eYMWP06quvlmojo4yMDAUEBBRrDwwMVHp6+mXP7dOnj9544w198cUXmjdvnvbu3atbb71V+/fvv+bxc3NzlZWV5fQAgIrw8ccfy2azqVWrVo79PYrYbDa1bNlSNptNH3/8sUEJAaC4Mq/p+dZbb+nxxx/XoEGDNGDAANWqVUsnT57U0qVL9fjjj8vd3V0PPfSQK7NWa0czflvPM6B6rOdZpFNMTX27N01fJp/Ug7c2MDoOAACopv75z3/qhRde0Isvvuhoq1WrluLi4mS1WvXWW29p/Pjx5Z7jf/7nfxxf33bbberevbtiY2M1e/ZszZ8//5rGnjVrlqZMmXKtEQGg1I4dOyZJ+uGHH2S1WpWbm+s45u7urh9//NGpHwBUBmWe6Tl37lyNHj1aixYtUp8+fdSmTRv16dNHixYt0qhRozR79mxX5qz2jpz5vehZnXRpXEuStHV/us7m5BucBgAAVFfHjx/XLbfcUuKxdu3a6fjx41c9VmBgoDIzM4u1Z2RklGoXeEkKDw/Xrbfeqp9++umaxx8/frwyMzMdj8OHD5cqCwCUVVhYmOPrFi1aaN68eVqzZo3mzZunFi1alNgPAIxW5qJnSkqK7rjjjhKP9e7dWwcOHCjr0Ncdm92u42curudZ3YqeDUJ8FBXiowKbXd/sSTU6DgAAqKbq16+v1atXl3hszZo1ql+//lWPVdLampmZmTp+/HixtTjLoqTxi9bJv9z4VqtVfn5+Tg8AqAhFf4ZaLBa9+OKLysvL0+bNm5WXl6cXX3xRFovFqR8AVAZlvr09PDxcmzdvVteuXYsd27Jli8LDw68p2PUk9Wyu8gpt8rCYFeJrNTqOy3WOran936RoQ/Ip9WzG9wUAAHC9p556So8++qhOnz6te++9V7Vq1dKpU6e0bNky/fvf/y7VmvM9e/bUzJkzdebMGcfam8uWLZPZbFb37t1LlevYsWP65ptvdP/99zuN/8EHH2jPnj2Kjo6WJG3YsEFpaWnq1atXqcYHgIrw66+/Srq4oVHv3r2d1vU0m82O57/++qvatGljSEYA+LMyFz0ffPBBTZ06Vbm5ucU+WL7yyitO6ynh8opubY8I8JS5kq/nmZSUVOpz6lourvey/tdj+jGqoNh7DAkJUWRkpEvyAQCA69Pf//535eXladq0aVq8eLFMJpPsdrtCQ0P12muv6ZFHHrnqsUaMGKHXX39dffv21YQJE3T06FE9/fTTGjFihCIiIhz9unTpooMHD2rv3r2SpH//+99atWqVevXqpYiICO3fv1+zZs2SxWLR2LFjHefde++9mjlzpu655x7NnDlT2dnZGjdunHr37q3WrVu77qIAQDkoaSMjAKiMylz0nDhxojIyMvTKK6847Ybp5uamUaNGaeLEiS4JeD04VgXW88xKv7j7+tChQ0t/stlNdUcvUpZ81P7Owco7vtvpsJe3t5KTkih8AgCAazJq1Cg99thjSk5OdqyPGRMTI7O5dCs6BQYGasOGDRo1apT69u0rX19fPfTQQ5oxY4ZTv8LCQhUUFDieN2jQQMeOHdOTTz7pmCXauXNnTZ06VQ0a/L6ho7u7u9atW6fRo0dr0KBBcnNz09133625c+de2wUAgHISFxcnSfL19dXSpUu1evVqHTt2TBEREerdu7cGDBigs2fPOvoBQGVQqqJnXl6ePDw8JEkmk0lz5szRhAkTtHXrVscHy9atWys4OFiJiYlq0qRJuYSuTux26WhR0TOw8hY9L5zLkiT1/vtExcTdXOrzt6RadDRb6vT4K2oSUOhoP3lonxa9/LRSU1MpegIAgGtmNpt14403XvM4jRs31hdffHHZPps2bXJ63rZtW23cuPGqxq9du7Y++uijssYDgApV9MOjs2fPatq0aRo6dKh69+6tlJQUTZs2TWfPnnXqBwCVQamKnt27d9enn34qX19fR1twcLDT2kM5OTmaMGGC5syZo9zcXNclraay8k3KybfJzWxSTV9Po+NcUXBEPdWJLn0xu0mNLB3970ml2bxVJ5riJgAAcL3ExETNnDlTW7du1fHjxxUeHq62bdtq/Pjx/DAeAK7BmTNnHF///PPP2rx5s+O51WotsR8AGK1UP4bZvn27OnTooJMnT5Z4fN26dWrSpIlee+01TZ061SUBq7vU3IvrW4b7e8pirtzreV6LesHeMkk6fS5XWRfyjY4DAACqmdWrV6tFixbasmWL7rrrLk2aNEl33XWXNm/erBYtWlxyZ3cAwJUFBQVJkh5++GH5+fk5HfP399dDDz3k1A8AKoNSFT2/+uornTx5Urfccov27dvnaD9x4oQGDBigXr16KSYmRomJiXr22WddHrY6Kip6Vub1PF3B28NNEb+9x32nzxmcBgAAVDdPP/20/vKXv2jPnj2aM2eOnnnmGc2ZM0d79uxR9+7d9fTTTxsdEQCqrLi4OIWFhWn16tVKS0tzOpaamqo1a9YoPDycNT0BVCqlKnredNNN+u6772SxWNS+fXv98MMPmjdvnmJjY/X1119ryZIlWrNmjerXr19Ocauf1JyL/wsq83qertIw1EeStJeiJwAAcLGUlBQ9+uijxdaTM5vNeuyxx5SSkmJQMgCo+iwWixo2bKhjx47JYrGoS5cuGjlypLp06SKLxaJjx44pKipKFovF6KgA4FDq3dvr16+v7777Tj179lTbtm1lNpv18MMP66WXXio2zR2X5xYYoRybSRaTSWF+lX89z2vVsGYNJexJ1bEzOTqfWyAfa6m//QAAAEoUFxd3ycJmSkqKmjZtWsGJAKD6yMvL05YtW2S1WpWXl6cNGzZow4YNki5ucmy1WrVlyxanzY8BwGhl2lotJCREmzZtUteuXWUymdS+fXsKnmXgWffigvq1/Kxys1T/Xe78PN1V0/fiItcpqecNTgMAAKqTefPmac6cOfrXv/6lzMxMSVJmZqbeffddzZkzR/Pnzzc4IQBUXR9//LEKCwuVm5srd3d3p2Pu7u7Kzc1VYWGhPv74Y4MSAkBxZZ5q5+Pjo9WrV2vYsGF64IEHdPLkSY0ZM8aV2ao9a91mkq6PW9uL3FCzhk6dzdXe0+fUtLa/0XEAAEA10alTJ+Xn52v48OEaPny43N3dlZ9/cfNEd3d3denSxdHXZDI5CqMAgCs7evSo4+sWLVqoTZs2slqtys3N1datW7Vly5Zi/QDAaKUqevr6+spkct5h3G63y2az6emnn9bkyZMd7XyYvLKimZ7VfROjP2oYWkPf7UvT4fRs5RYUGh0HAABUE2PHji32ORUA4Bo2m02SFBgYqAMHDjiKnJIUFhamwMBAZWRkOPoBQGVQqqInHyZd59T5Arn515JJdoX7Xz9FzyAfDwV5eyg9O08pqedVw+hAAACgWvjjD98BAK7l43NxU9qMjAy1bdtWL7zwgho0aKCUlBS9//77jiJoUT8AqAxKVfTkw6Tr/Pd0niQpwMMuD7fqv57nHzWs6aP0A3nac/KcmnsbnQYAAFQndrtdu3fvVnp6uoKCgtSoUSN+aA8A18hs/v3frLt27dJXX32l3bt36/jx49q1a1eJ/QDAaGyfbZCiomeI1W5wkorXqJavfjiQoYNp2WpS/TetBwAAFWT+/PmaOnWqTp8+LbvdLpPJpJo1a+rFF1/Uo48+anQ8AKiyijYu9vb2VkZGhj788EOn497e3srOzmaDYwCVCkVPg5zOvrieZYj1+lvzJKSGVcE+Hko7n6ej2fwkEAAAXLu33npLjz/+uAYNGqQBAwaoVq1aOnnypJYuXarHH39c7u7ueuihh4yOCQBVUlBQkCQpOzu7xONF7UX9AKAyoOhpkEkdg9W6Y3fVnPW20VEMERPme3FDo/MUPQEAwLWbO3euRo8erX/84x9O7X369FFoaKhmz55N0RMAyuhqi5kUPQFUJlScDFR4Lk3X2XKeDo1q+UqSTueaZPEJNDgNAACo6lJSUnTHHXeUeKx37946cOBAxQYCgGqkaFd2N7eS500VtbN7O4DK5DotucFo/l7uCvf3lGSSd+xtRscBAABVXHh4uDZv3lzisS1btig8PLyCEwFA9bFjxw5JUkFBQYnHi9qL+gFAZcDt7TBMo1q+Op6ZI58bOxodBQAAVHEPPvigpk6dqtzcXN17772qVauWTp06pWXLlumVV17Riy++aHREAKiyLlXsLGs/AKgIFD1hmOiaNfTV7lOyRsTo2NkCtTA6EAAAqLImTpyojIwMvfLKK5o1a5aj3c3NTaNGjdLEiRMNTAcAVVtmZqZL+wFARaDoCcP4WN1Uy9OukzkmbTyQrTuY8AkAAMrIZDJpzpw5mjBhgrZu3aqMjAwFBQWpdevWCg4ONjoeAFRpSUlJLu0HABWhSqzp+e6778pkMhV7PPfcc0793nnnHTVq1Eienp666aabtGrVKoMS42rVr1EoSfoy5YIKCln0GgAAXJvg4GD16tVLQ4YMUc+ePR0Fz7y8PIOTAUDVlZOT49J+AFARqkTRs8i6deu0efNmx+Oxxx5zHFuyZIkefvhhDRgwQGvXrlW7du3Ur18/bdmyxcDEuJIIL7sKszOVkWPTV7tPGx0HAABUUR9++OElj3333XeKj4+vuDAAUM388bb1oKAgp2N/nE3P7e0AKpMqdXv7zTffrJCQkBKPTZo0SQMHDtS0adMkSZ06ddKOHTs0depUrVmzpiJjohTMJul84kb5teqrpT8cVpfGtYyOBAAAqqAhQ4YoLS1Njz76qKPtwoULGj9+vN544w0NGDDAwHQAULXl5+c7vs7IyHA6lp6eXmI/ADBalZrpeSn79+/X7t271b9/f6f2gQMHasOGDcrNzTUoGa7GuR3rJUlfJp/S6bP8vwIAAKX3r3/9S08++aSmTJkiSdqwYYOaNGmijz76SCtXrtSiRYsMTggAVZfZ/HvpwG63Ox374/M/9gMAo1WpP5GaNGkii8WiqKgozZo1S4WFF9eDTE5OliTFxsY69W/cuLHy8vKUkpJyyTFzc3OVlZXl9EDFyk89pEbB7iqw2bXi5yNGxwEAAFXQ4MGD9cknn2j27Nlq1aqVevTooW7duikxMVF33nmn0fEAoErr1KmTS/sBQEWoEkXP8PBwTZkyRe+9957Wrl2rXr166fnnn9cTTzwh6ffp9QEBAU7nBQYGSnKebv9ns2bNkr+/v+NRt27d8nkTuKwuDbwlSUt+OCybzX6F3gAAAMX16NFDGzZs0IEDB9SuXTvNmzdPfn5+RscCgCqvY8eOTs8DAgLUsGHDYv8G/3M/ADBSlVjTs0ePHurRo4fjeffu3eXl5aW5c+dq4sSJ1zT2+PHjNWbMGMfzrKwsCp8GuLWupz749bxSUs/rq92n1Sm2ptGRAABAFZKQkOD4evr06XryySfVu3dvp8+KHTp0MCIaAFR5//3vf52enzlzRmfOnCmxX7t27SooFQBcXpWY6VmS/v37q7CwUNu3b3fM6PzzTnFFM0D/vLvcH1mtVvn5+Tk9UPG83M0a0PJisfn/vr30cgQAAAAluf322x2PRx99VLm5ufr8888dbaW95TI5OVndunWTj4+PwsLC9MwzzygvL++y5xw/flzPPPOM4uPj5evrqzp16mjw4ME6ePCgU79NmzbJZDIVewwcOLDU7xsAKlKTJk1KbL/xxhsrOAkAXFmVmOl5JUVreSYnJysmJsbRnpycLA8PD0VFRRkVDaXwwC319X/fpujrPanae+qsbqjpa3QkAABQRVxuDffSysjIUOfOnRUdHa0VK1bo6NGjGjNmjLKzs/XGG29c8ryffvpJK1as0PDhw9W2bVulpqZq2rRpat26tX799VeFhoY69V+4cKHTmvQhISEuew8A4Erx8fF6//33ZTabtXr1ar399ts6cuSI6tSpo4cffljPPfecox8AVBZVtui5ZMkSWSwWNW/eXGFhYWrUqJGWLVumu+66y9Fn6dKl6tKlizw8PAxMiqtVN8hbXRvX0vr/ntTCbw9oRr9mRkcCAABVxN69e3Xo0CH97W9/K3bs3XffVb169VSvXr2rGmvBggXKysrSypUrHXcMFRQUaOTIkZowYYIiIiJKPO/WW29VcnKy3Nx+/4h9yy23KDIyUu+9957Gjh3r1L9p06Zq2bLl1b5FoMrLycnRoUOHjI6BMvDx8ZGvr6927typ5557Tr169VLnzp119OhRPffcc9q5c6d8fX3l4+Oj3bt3Gx0XZRAZGSlPT0+jYwAuVSWKnj169FDnzp3VrNnFItgnn3yit956S0888YTCwsIkSZMnT9aQIUPUsGFDderUSUuXLtXWrVud1ndC5fe39g20/r8nteLno3q6R4wCvClYAwCAK3v++eedfvj9R6dPn9bbb7+tb7/99qrGWrt2rbp27eq0RFL//v01YsQIrV+/XsOGDSvxvD9v6CFJderUUWhoqI4dO3ZVrw1UZ4cOHdIjjzxidAxco507d2rnzp3F2s+ePasRI0YYkAiu8NZbb6lRo0ZGxwBcqkoUPWNjY/XOO+/oyJEjstlsatSokf7xj39o1KhRjj6DBg1Sdna2XnrpJb300kuKiYnRypUrWUS5imkbFaTYMF8lnzirRVsP6bFONxgdCQAAVAGJiYmaNm1aicdatGihGTNmXPVYycnJGj58uFNbQECAwsPDlZycXKpcu3fv1qlTp9S4ceNix3r16qW0tDSFh4dr0KBBmjp1qry8vC45Vm5urnJzcx3Ps7KySpUFMFpkZKTeeusto2PgGvz8889atmyZ0tLSHG0hISG699571aJFCwOT4VpFRkYaHQFwuSpR9Hzttdf02muvXbHfgw8+qAcffLACEqG8mEwmPdIhSmM+/EXvfJOiv7WvL2+PKvFtCgAADGQymYptalkkIyNDhYWFVz1WRkZGibM2AwMDlZ6eftXj2O12jR49WhERERo0aJCj3d/fX88884w6dOggLy8vffnll5o9e7aSkpK0atWqS443a9YsTZky5apfH6hsPD09mUlWxTVq1Ej33Xef1qxZozlz5mjs2LHq1auXLBaL0dEAoBiqSah0+twUoX98sUeH0rO1eOshPXQbG1EBAIDLa9OmjebNm6e7775bJpPJ0W632zV//ny1adOmwjNNnjxZGzZs0Lp16+Tj4+Nob968uZo3b+543rlzZ4WHh+vxxx/X999/r9atW5c43vjx4zVmzBjH86ysLNWtW7f83gAAlMBisTg2EI6JiaHgCaDSMhsdAPgzN4tZj3VqKEn634T9ysm/+pkZAADg+jRlyhR99913iouL05w5c7R48WLNnj1bN910k7777jtNnz79qscKDAwscdZoRkaG0zqfl/P2229r6tSp+t///V916dLliv379+8v6eIO8JditVrl5+fn9AAAAEDJKHqiUurXvI5qB3jp9NlcLf3hsNFxAABAJdeuXTtt2LBBfn5+evbZZzV06FA999xz8vf314YNG9S2bdurHis2NrbY2p2ZmZk6fvy4YmNjr3j+ypUr9eijj2rq1KnF1gYFAABAxaDoiUrJw82sEbdfnO254Kt9zPYEAABX1L59e3377bc6e/asjhw5oqysLH399ddq3759qcbp2bOnvvjiC505c8bRtmzZMpnNZnXv3v2y527atEmDBg3Sww8/rBdeeOGqX3PJkiWSpFatWpUqKwAAAErGmp6otPq3rKP5G/fqeGaO3tt8QI90aGh0JAAAUAV4eXlddhf0KxkxYoRef/119e3bVxMmTNDRo0f19NNPa8SIEYqIiHD069Kliw4ePKi9e/dKkpKSktS3b19FR0fr/vvv15YtWxx9Q0ND1bDhxc8yQ4cO1Q033KAWLVrI09NTX375pebOnau+ffuqZcuWZc4NAACA31H0RKVldbNoTLdGenr5Dr3+5V7dd3NdBfp4GB0LAABUc4GBgdqwYYNGjRqlvn37ytfXVw899JBmzJjh1K+wsFAFBQWO51u3blVmZqYyMzOLzS594IEH9O6770qSmjRpokWLFmnOnDnKzc1VgwYNNGHCBI0fP77c3xsAAMD1gqInKrW7W9TR/317QEnHs/T6l3v14p03Gh0JAABcBxo3bqwvvvjisn02bdrk9HzYsGEaNmzYFcceP348BU4AAIByxpqeqNQsZpMm9mosSXp/ywEdSD1vcCIAAAAAAABUdhQ9UendGh2ijo1ClV9o18w1SUbHAQAAAAAAQCXH7e2oFJKSLl/M7NfArm/2SOv/e1ILPv1OrWt7XnHMkJAQRUZGuioiAAAAAAAAqgiKnjBUVvppSRd3Mb2SgA4PyL/dfZq+dreOvTNS9rwLl+3v5e2t5KQkCp8AAAAAAADXGYqeMNSFc1mSpN5/n6iYuJsv27fAJn1xwq7zfqHq/OIS3RRYeMm+Jw/t06KXn1ZqaipFTwAAAAAAgOsMRU9UCsER9VQnuskV+3ULOa//bD+mfWctujmmvsL8r3ybOwAAAAAAAK4vbGSEKqVesI9iwnxll7Qu8YTyCmxGRwIAAAAAAEAlw0xPVDm3NwrV0YwLyryQr692n1a3G2sZHQkAAADl5OTJk8rMzDQ6BoA/OHjwoNOvACoHf39/1apFjaQIRU9UOZ7uFv2lSZiW/3xE/z2epfrB3oqu5Wt0LAAAALjYyZMnNfT+vyo/L9foKABKMGPGDKMjAPgDdw+rPnj/PQqfv6HoiSqpdqCXWtUP1A8HMvRF8imF+FoV6O1hdCwAAAC4UGZmpvLzcnUhqqNsnv5GxwEAoNIy52RK+79SZmYmRc/fUPREldWmQbCOZFzQ8cwcffrLMQ1oVVdWN4vRsQAAAOBiNk9/2XxCjI4BAACqEDYyQpVlMZvUu1m4aljdlJGdr3W/npDNbjc6FgAAAAAAAAxG0RNVmo/VTXfEhctiNulAWra+2ZMqO4VPAAAAAACA6xpFT1R5tfw81a3xxfUqth0+ox8OZBicCAAAAAAAAEai6IlqISbMV7dFX1znafP+NO07y7c2AAAAAADA9YqNjFBttIgMVG6+Td8fSNf2DDfVaN7b6EgAAABwAfOFM0ZHAACgUuPvyuIoeqJaaRsVpLxCm7YfPqPg7o/qw8Szat7cLpPJZHQ0AAAAlJFXSoLREQAAQBVD0RPVislkUofoEOVmpikpy6Iliefk/nGiXrzzRrlbuOUdAACgKrrQoINsXgFGxwAAoNIyXzjDDwn/hKInqh2TyaQbAwr17Yp/Kqjr3/X+loPadfKs3hjcXDV9PY2OBwAAgFKyeQXI5hNidAwAAFCFUPREtXX2p0/18qTnNO/Hs/o+JV13vv6N5g6I1y0N+cAMAABQlZhzMo2OAABApcbflcVR9ES11qa2p7q3jdPf3/9Je0+d0+C3t2po20g917Oxalj59gcAAKjM/P395e5hlfZ/ZXQUAAAqPXcPq/z9/Y2OUWlQ9UG11zC0hv7zWHvNXJOkxVsP6YMth/Rl0imN6xGjvvG1ZTazyREAAEBlVKtWLX3w/nvKzGT2ClCZHDx4UDNmzNDEiRNVr149o+MA+I2/v79q1apldIxKg6Inrgs1rG6a2a+ZejcL17Mf7dCRjAsa8+EvevvrFD3ZNVpdG9eSheInAABApVOrVi3+AQdUUvXq1VOjRo2MjgEAJaLoietK+xtC9PlTHbXwuxS9uWmfko5n6e/v/6TIIG/9tV093RVfW6G+1suOcejQIaWmpro0V0hIiCIjI106JgAAAAAAwPWKoieuO14eFo28/QYNahWpt77er8VbD+lQeramr07SzDVJatMgWH9pGqb2N4SoYaiPTKbfZ4AeOnRIsY0b60J2tmszeXsrOSmJwicAAJVEcnKyRo0ape+++06+vr7661//qunTp8vDw+Oy59ntdr388suaP3++Tp8+rfj4eM2dO1dt27Z16nfs2DGNGjVK69evl7u7u+6++269+uqr8vPzK8+3BQAAcN2g6InrVqCPh579S6xGd47Wf7Yf1ZIfDuuXw2e0eX+aNu9PkyTV9LWqRWSgmtb2040Rfso+eUIXcvI05NlXVCuyoUtynDy0T4teflqpqakUPQEAqAQyMjLUuXNnRUdHa8WKFTp69KjGjBmj7OxsvfHGG5c99+WXX9akSZP00ksvKS4uTvPmzVP37t21fft2RUVFSZLy8/PVo0cPSdLixYuVnZ2tcePGafDgwVq1alW5vz8AAIDrAUVPXPe8PCwa1DpSg1pH6nB6tlbvPK6E3af148EMnTqbq3WJJ7Qu8YSjf+TYj/Szxazgs97y93KXn5e7/Dzd5e/lLl9PN3l7WJxmhwIAgKplwYIFysrK0sqVKxUUFCRJKigo0MiRIzVhwgRFRESUeF5OTo5mzZqlsWPH6qmnnpIk3XbbbWrUqJFmz56t+fPnS5KWL1+uxMREJSUlKSYmRpIUGBioHj166Pvvv1fr1q0r4F0CAABUbxQ9gT+oG+StER0bakTHhsrJL9T2w2f069FM/Xo0U8knzupA6jnlFFiUXShlZ1zQ4YwLxcZwM5vk5+kuXy83+Xu6K8jHQ8E1PBRcwyovd4sB7woAAJTG2rVr1bVrV0fBU5L69++vESNGaP369Ro2bFiJ53333XfKyspS//79HW0eHh66++67tWLFCqfx4+LiHAVPSerWrZuCgoK0Zs0aip4AAAAuQNETuARPd4vaRgWrbVSwo+2nn35S645dNXTaQnkE11Fmdr6ycvKVdSFfWTkFOpdboAKbXenZeUrPzis2po+HRcE1rAr1tSrMz1Nhfp4V+ZYAAMBVSE5O1vDhw53aAgICFB4eruTk5MueJ0mxsbFO7Y0bN9ahQ4d04cIFeXl5KTk5uVgfk8mk2NjYy46fm5ur3Nxcx/OsrKyrfk9AZZCTk6NDhw4ZHQMucPDgQadfUfVFRkbK05N/n6J6oegJlILJZJLt/BmFWO2qE158o4FCm11ncy4WQLMu5OvMhXyln89T2rlcZeUU6Hxeoc6nZ+tQ+u8bIXlZ3BXSd7z+k3xO9uB0NYnwlyczQgEAMExGRoYCAgKKtQcGBio9Pf2y51mt1mL/aAwMDJTdbldGRoa8vLzKPP6sWbM0ZcqUq34fQGVz6NAhPfLII0bHgAvNmDHD6AhwkbfeekuNGjUyOgbgUhQ9AReymE0K8PZQgHfxnV3zCmxKP5+n1HO5OpmVoxNZOUo7l6cLhSb5xLTXezvO6r0dm+VhMatJbT/dHBmom+tdfNRkRigAANe98ePHa8yYMY7nWVlZqlu3roGJgNKJjIzUW2+9ZXQMACVgU11URxQ9Ua0lJSVVmvE83MwK8/dUmL+nmtb2l3SxEJqYlKyPl36gHkNHaH+mXann8rTt0BltO3RG//wmRZJUJ9DLUQBtERmo2DBfuVnMLnlPAADAWWBgoDIzM4u1Z2RkOK3zWdJ5ubm5ysnJcZrtmZGRIZPJpMDAwCuOf7kiptVqldVqLc1bASoVT09PZpIBACoMRU9US1nppyVJQ4cOLZfxz50755JxPNzMCvW0K+v7j3TX6H6KvSVWJ88XaldanpJT87UrLU+HMgt0JOOCjmRc0Mfbj0mSPN1MuiHIXY2C3FUvwF31/N0U4esmN7PzrvEhISH8xA4AgFIqaW3NzMxMHT9+vNhanH8+T5J27dqlm266ydGenJysyMhIeXl5Ofrt3LnT6Vy73a5du3apW7durnobAAAA1zWKnqiWLpy7uLB/779PVEzczS4bN+n7r7T2X68pJyfHZWNeqUBr8vCSNbyRrLUb//aIVY589OupPP166vfNkuwF+cpPP6L80weVf+aYCs6ckCUnUxs+XqoWsVEy/6kgCgAAStazZ0/NnDlTZ86ccay9uWzZMpnNZnXv3v2S591yyy3y8/PTsmXLHEXP/Px8rVixQr169XIa/4MPPtCePXsUHR0tSdqwYYPS0tKc+gEAAKDsKHqiWguOqKc60U1cNt7JQ/tcNlaR0hZo7XbpbH6+UvNMOpNnUmaeSVn5JhW4ucujZgN51Gzg1P/e95LlYdmtUF+rgmt4KNjHQ8E1rAqpYZW/l7t8rBZ5e7jJx8MiLw+LvNwtsphNMptNsphMMptMMpsvrldqMZlkMpkk2WWzX8xil/3ir3/4uihn0XOb3S77b20q6l/Ux26X2WyS1c0sT3eL069Wt4u/UrAFAFSkESNG6PXXX1ffvn01YcIEHT16VE8//bRGjBihiIgIR78uXbro4MGD2rt3r6SLt+6OHz9ekydPVmhoqJo1a6b58+crLS1N48aNc5x37733aubMmbrnnns0c+ZMZWdna9y4cerdu7dat25d4e8XAACgOqp2Rc/k5GSNGjVK3333nXx9ffXXv/5V06dPl4dH8Y1lgMrkWgq0drtdZ3MKlHouV2nn85R1IV+n0s/o6PGT8gwKV16hTUfPXNDRMxdcnLpieFikGh5m+bibVcPDJB8Ps2q4m+XjYVIND7NqeJjlbzXL12qWn9UsP4+Lv7pbLhZLuc0fAFAagYGB2rBhg0aNGqW+ffvK19dXDz30ULFdigsLC1VQUODU9uyzz8put2v27Nk6ffq04uPj9dlnnykqKsrRx93dXevWrdPo0aM1aNAgubm56e6779bcuXMr5P0BAABcD6pV0TMjI0OdO3dWdHS0VqxYoaNHj2rMmDHKzs7WG2+8YXQ8oNyYTCb5ebnLz8tdUaEX247sSdWrUx7W9z/8qLCoxhcLoufylHY+V6nnLu4ifzanQNl5BTqfW+j4NSe/UIV2uwptdtlsF2d0Ftovfl1ot6ugsFBZZzJlt9suvpDdLsn+23/2Pzz/vb3oub2ENskumcwyubnL5GaVyeIuk7tVJrPF8f7yCqX0CzalX7CV6rrYcrNVmJ0p5Z7Tba1bqHaIv4J83BXkYy3+q7eHfD3dmFUKAJAkNW7cWF988cVl+2zatKlYm8lk0vjx4zV+/PjLnlu7dm199NFH1xIRAAAAl1Gtip4LFixQVlaWVq5c6dhZs6CgQCNHjtSECROcbkcCrhe7dyXL8lshL0hSkEWK9pfkX9TDpIt/FFzdHwdJSUkaOnSohjz7impFNnRZzqL1Unv/faJiom+WzV6oQrtks0v5dinfZlKeTcq3/fHri7/mFV78Ndcm5f72tV0mma3eMlu9JUlbDp2VDp29bAazSfKzmuX755mjf3gUHatdK1g31K8rbw+LPN0sFEsB6NChQ0pNTS3VOQU2u/ILf1syRHJaEqRoGZGAwEA1jW4gLw/LlYYDAAAA8JtqVfRcu3atunbt6ih4SlL//v01YsQIrV+/XsOGDTMuHFDBynsHe5+gWuWyXqor1mG12+3KLbDpQn6hkrb/qNUfvCmLt7/MXn4ye/vL4uUns5efo83i7S+z1Vs2u3Qmx6YzOTYdvuKrpEra5Xjm5W6R9x/WRf3j1+4Ws9wtZrlZTLKYTXI3X/za3WKWxWxyFDkkKTMrSxcu5Py+5ulv76eoAGKzS4U2+28F4d9+tV2cjVvsa7tdhbaL5xQU2mSTyam90G53GtNsMslskixm/f61qWg914tFYbPJJItZcjOb5GaWvKwe8vXxlrv54vtxd7u4rICH5ff36PHb+y+6Bhefm37r+9vXvx33+EM/x3O3i+vJ2v68Tuxv68cWfW3/7Wubzf7bNfrtV5vd8Z5PnDylzKys32YwF/UvurZ2R6H9z19fvEa/f237/+zdeVxU9f7H8fewI7KI4i7iguCaWypaKa5pprnk0uKOmZWV1i/NzH27amWrWi7XzDQt87pUmrlk7lmZC+KCgrsigoKynt8fXuY6gdswMAKv5+Mxj5jz/Z7vvM+BhvHD93zPf1/b0UEq7FFIvj4+N8+Tg0lO//3v/752kKOD5OjgYG4z/9fRlGm7k2MW/Rwc5Ohosthu0l0K7Xdq/u8M7tT0dKWnS6np6UpLN5T63xneqf89bxn/vfl1uvnrrPpeuHhJcfFXlWbc8rOV/r/zmHbLz+Ot51e6+XNmMt2MnPGzl/Hcs7CHihTxkaMp83l1+u/6w7eeF4d/nDcHB908f1l8b0wm03+/pzePwTD//5GxbvH/fpZS0gwlpaQpKTX9v480JaX87+uLMVf0+bwFSpODTE4uMjm73Jy97uRifjg4u1pu+8es9tu7oDGtE9Wnea176AsAAABAymdFz/DwcPXr189im4+Pj0qVKqXw8PAs90lKSlJSUpL5eVxcnCQpPj4+54JKunbtmiTp1JEDSrqeaLNxMwpH505E6JhHIcbNA+PmVNYTB/+QJD3ctrvKVgi02bhREX/r959X6kT4Pjk7Oths3Jw6D1cO79T1o7uyOA/pkmJvPpKl9GSTUuWkFJOj0uSkVJOjUuSkVJOTUuWo1Fu2pRgmpaRLDs5u5tESkqQEm6VG3nPS3gHwAHCrFnpf/Y2UJBl37HBzCRAjLVUXzjsrPj4gG+nuLONzj2HcMREeMBnfr5z+3AoAAPCguJ/PrSYjH326dXZ21vjx4zV8+HCL7TVq1FDjxo01Z86cTPuMGTNGY8eOza2IAAAAD6zo6GiVLVvW3jFwj06dOqVy5crZOwYAAECuu5fPrflqpqc1RowYoaFDh5qfp6en6/LlyypatKhMppxboy8+Pl7lypVTdHS0vLy8cux18jrO091xju6Oc3R3nKN7w3m6O87R3T2I58gwDF29epX1z/OY0qVLKzo6Wp6enjn6uRUA/ulB/F0GoGC4n8+t+aroWaRIEfPl6beKjY21WOfzVq6urnJ1dbXY5uPjkxPxsuTl5cUviXvAebo7ztHdcY7ujnN0bzhPd8c5ursH7Rx5e3vfvRMeKA4ODszMBWBXD9rvMgAFw71+brXdgnwPgODg4Exrd8bFxens2bMKDg62UyoAAAAAAAAAuSlfFT3btm2rn3/+WVeuXDFvW7ZsmRwcHNS6dWv7BQMAAAAAAACQa/JV0XPQoEHy9PTUU089pXXr1mn+/Pl68803NWjQoAdujSpXV1eNHj0606X1sMR5ujvO0d1xju6Oc3RvOE93xzm6O84RACCv43cZgLwgX929XZIOHTqkV155Rdu2bZOnp6d69eqliRMnysXFxd7RAAAAAAAAAOSCfFf0BAAAAAAAAFCw5avL2wEAAAAAAACAoicAAAAAAACAfIWiJwAAAAAAAIB8haJnDggPD1erVq3k4eGhkiVL6v/+7/+UnJx81/0Mw9CUKVPk7+8vd3d3hYSEaMeOHbmQ2D6sOU9nz57V//3f/6l27dry9PRU2bJl9cwzz+jkyZO5lDp3WfuzdKsPPvhAJpNJ7du3z6GU9pWdc3T69Gn17t1bfn5+cnd3V9WqVfXVV1/lcOLcZ+05iomJ0aBBg+Tv7y8PDw/VqFFDs2bNyoXEue/o0aMaNGiQateuLScnJ9WoUeOe9ito79vWnKeC9r5t7c/SrfL7+zYAAACQG5zsHSC/iY2NVfPmzRUYGKjvvvtOp0+f1tChQ5WYmKiPP/74jvtOnTpVo0eP1pQpU1SrVi198sknat26tf78809VrFgxl44gd1h7nn7//Xd999136tevnxo1aqRLly5p/PjxatCggfbv3y8/P79cPIqclZ2fpQznzp3T2LFjVbx48RxOax/ZOUdnz55VSEiIgoKCNGfOHHl5eenAgQNKSkrKpfS5Izvn6Omnn1Z4eLgmTZokf39/rV27Vi+++KIcHR0VFhaWS0eQOw4cOKA1a9aoYcOGSk9PV3p6+j3tV5DetyXrzlNBet+WrP9ZypDf37cBAACAXGPApiZNmmR4eHgYMTEx5m2zZ882HB0djdOnT992v+vXrxteXl7GiBEjzNuSkpKM8uXLGy+++GKOZrYHa89TbGyskZKSYrEtOjraMJlMxvTp03Msrz1Ye45u9fzzzxu9evUymjZtajzxxBM5FdVusnOOnnvuOaNx48ZGampqTse0K2vP0dmzZw1Jxvz58y22P/bYY0bz5s1zKq7dpKWlmb/u3bu3Ub169bvuU9Detw3DuvNUkN63DcO6c3Sr/P6+DQAAAOQWLm+3sR9++EEtW7aUr6+veVu3bt2Unp6udevW3Xa/bdu2KT4+Xt26dTNvc3FxUefOnbV27doczWwP1p4nHx8fOTlZTlAuW7as/Pz8dObMmRzLaw/WnqMMW7du1ffff68pU6bkZEy7svYcxcfH65tvvtHgwYPl6OiYG1HtxtpzlJKSIkny9va22O7t7S3DMHImrB05ONz/r8OC9r4tWXeeCtL7tmTdOcpQEN63AQAAgNxC0dPGwsPDFRwcbLHNx8dHpUqVUnh4+B33k5Rp36pVqyoqKkrXr1+3fVg7svY8ZSUiIkIXLlxQ1apVbRnR7rJzjtLS0vTyyy9r5MiRKlWqVE7GtCtrz9HevXuVnJwsZ2dnNW3aVM7OzipZsqTeeustc7Evv7D2HJUrV06tW7fWpEmTdPDgQV29elXffPON1q1bp5deeimnY+cJBe1925by6/t2dhSU920AAAAgt1D0tLHY2Fj5+Phk2l6kSBFdvnz5jvu5urrKzc0t036GYSg2NtbWUe3K2vP0T4ZhaMiQISpdurR69uxpw4T2l51z9OmnnyohIUGvv/56DqV7MFh7js6dOydJGjBggOrXr69169bp9ddf1wcffKB33303p+LaRXZ+jr777juVKFFC1atXl5eXl5555hm9//776tKlSw6lzVsK2vu2reTn9+3sKCjv2wAAAEBu4UZGyNPGjBmjDRs26Mcff5SHh4e94zwQLly4oHfffVcLFy6Ui4uLveM8kDJuLNKyZUvNmDFDkhQaGqqrV69q+vTpevfdd+Xu7m7PiHZnGIb69u2rI0eOaPHixSpVqpTWr1+v1157TUWKFFGPHj3sHRF5FO/bmfG+DQAAANgeMz1trEiRIoqLi8u0PTY21mJNvaz2S0pK0o0bNzLtZzKZVKRIEZtntSdrz9OtPv/8c40bN06zZ89WixYtbB3R7qw9R++++65q1aqlRx99VFeuXNGVK1eUmpqq1NRU89f5RXb+f5Ok5s2bW2xv0aKFkpKSdPToUdsGtSNrz9GaNWu0bNkyLV++XD179lSzZs00ceJE9erVS8OGDcvJyHlGQXvftoX8/r5trYL0vg0AedH27dvVunVreXl5ydPTUw0bNtT69et14sQJmUwmbdq0ydx38eLFcnJy0pIlS8zb0tPTNWHCBAUEBMjV1VXBwcGaPXu2xWuMGTNGhQsX1u7du9WgQQO5ubmpatWqWr16daY8s2fPVlBQkFxdXRUQEKAJEyaY/6if4fTp0+rVq5dKlCghd3d3BQcHa+bMmZKkZs2ayWQy3faRcTwBAQF6+eWXrT5vmzZtshjXx8dHLVu21L59+yz6nTx5Ul27dpW3t7c8PDzUpk0b/f333xZ92rVrp1KlSsnV1VVly5bVkCFDMi0l9Oeff2Z5PGPGjJF0c836kiVLauTIkZmydu/eXQ0aNJAk8x/5T506ZW7/7bff5OjoaP6+JSQk6OWXX1ZQUJAKFSqkgIAADRo0KMvP3QDsh5meNhYcHJxpnby4uDidPXs207pv/9xPkg4fPqyHHnrIvD08PFz+/v75btaZtecpw4oVK/Tiiy9q3Lhx6tevX07FtCtrz1F4eLi2bNmSZcGlSJEi+uGHH/T444/bPK89WHuOqlWrdsdx/1nEysusPUcHDx6Uo6OjatSoYbG9Tp06+uKLL5SYmKhChQrlSOa8oqC9b2dXQXjftlZBet8GgLzmt99+U/PmzdWoUSN98cUX8vHx0Z49exQVFaXAwECLvj/99JP69OmjDz74wOKqmDfffFMzZ87UO++8o8aNG2v16tUaNGiQUlJSLIqKKSkp6t69u4YNG6YKFSros88+U6dOnbR3717VrFlTkvTRRx9pyJAheuWVV9S+fXtt27ZNY8aM0ZUrVzR9+nRJUkxMjEJCQiRJEydOVMWKFXXkyBEdO3ZM0s0lVeLj4yVJX3zxhdasWaMVK1aYc9zts/L9mj9/voKDg3X69GkNHz5cnTt3Nk8yuHr1qpo1ayYHBwfNmjVLbm5umjhxoh577DHt27dP5cqVkyQ9/vjjeumll+Tl5aVjx45p+PDhcnV11bRp0zK93ieffKK6detKklq1amXe7uzsrD59+mjhwoUaP368+eaDly9f1sqVK81F4cmTJ+unn35S3759tW7dOiUmJqp3795q06aNXnjhBUlSYmKi0tLSNHHiRPn5+Sk6OloTJ07UU089pY0bN9r0/AHIBnveOj4/mjRpklG4cGEjNjbWvO3zzz83HB0djdOnT992v+vXrxteXl7GyJEjzduSk5ONgIAA48UXX8zJyHZh7XkyDMPYuHGj4erqagwaNCiHU9qXtefojz/+MDZu3GjxeOihh4xGjRoZGzduNGJiYnIhfe7Izs9RzZo1jY4dO1psGzFihOHu7m5cu3YtB9Lah7XnaMmSJYYk488//7TY3q9fP6N48eI5FfeB0Lt3b6N69ep37VfQ3rf/6V7Pk2EUnPftf7rXc1SQ3rcBIK9p3LixUa1aNSM1NTVTW2RkpCHJ2Lhxo7Fz507Dw8PDGDVqlEWfixcvGs7Ozsbw4cMttvfs2dPw8/Mzjzt69GhDkjF37lxzn9TUVKNChQpGjx49zM+LFStmfp5hxIgRhouLi3Hp0iXDMAzj7bffNlxdXY3IyMi7Ht/o0aON8uXLZ9lWvnx546WXXrrrGLezceNGQ5Kxe/du87YPP/zQkGQkJiYahmEYM2fONEwmk3Hw4EFzn5iYGMPDw8MYOnSoxXhpaWlGUlKScfjwYaNGjRpGhw4dLNp37txpSDK2bNli3ubt7W2MHj3a/PzIkSOGyWQy1q5da5HJ3d3diIuLM2/btWuX4eTkZMycOdMYOHCg4evra5w5c+a2x5qSkmJs3brVkGQcPnz4Hs8QgJxG0dPGLl++bJQqVcpo2rSp8dNPPxnz5s0zfHx8Mv2yaN68uVGpUiWLbZMnTzZcXV2NDz74wNiwYYPRpUsXw9PT0zh27FhuHkKusPY8HTx40PD29jZq1Khh/Pbbb8b27dvNj6NHj+b2YeSo7Pws/VPTpk2NJ554Iifj2kV2ztF//vMfw2QyGa+++qqxbt06Y+LEiYazs7NFASs/sPYcxcfHG/7+/kblypWNL7/80vj555+N//u//zMcHByM8ePH5/Zh5LiEhARj2bJlxrJly4xmzZoZ5cqVMz+/cOGCYRi8bxuGdeepIL1vG4b1P0v/lF/ftwEgL0lISDAcHByMqVOnZtmeUfT87LPPjKJFixp169bN1Gf16tWGJOP333+32P79998bkszFvoyi5+XLly36vf7660aFChUMwzCM/fv3G5KMb7/91qLPn3/+aUgyF/IaNmxotG3b9p6O8W5Fz8GDBxspKSlGWlraPY13q4yi544dO4yUlBTj5MmTxqOPPmrUr1/f3Kdr165GzZo1M+371FNPGQ0aNLDY1rt3b0OSIcnw9vY2Nm3aZNG+YcOGTEXWfxY9DcMwQkNDja5du5qf16lTx3j++eczZXj33XcNFxcXQ5KxdOnSTO0LFy40ateubXh4eJhzSTJWrVp15xMDINdQ9MwBBw8eNFq0aGG4u7sbxYsXN9544w0jKSnJok/Tpk0z/XJJT083Jk2aZJQtW9ZwdXU1GjZsaGzbti0Xk+cua87T/PnzLX6h3Pro3bt37h5ALrD2Z+mf8vM/nrNzjpYsWWJUr17dcHFxMcqXL29MmjTJSE9Pz6Xkucfac3TkyBGjW7duRunSpY1ChQoZ1atXNz744IMsZzrkdRn/aMnqsXHjRsMweN82DOvOU0F737b2Z+mf8vP7NgDkFadOnTIkGV9++WWW7Rnv+S4uLkbjxo0Nk8lkrFu3zqLPl19+aUgyTp06ZbF9+/bthiRj69athmHcLD46Oztneo0pU6YYbm5uhmEYxq+//mqxT4azZ88akoxFixYZhmEYlStXNvr3739Px3i3omfG7zCTyWSUKFHCCAsLM+Lj4+9p7Iyi562PMmXKWBSAW7RoYbRs2TLTvi+88IJRuXJli22RkZHG9u3bjU8++cTo3r27cfz4cYv2RYsWGZKM6Oho87asip6LFy82XFxcjIsXL5oLxhm/o2916NAhQ5JRunRpIyUlxaLtu+++MyQZAwcONNasWWPs2LHDWLFihSHJWLZs2T2dHwA5j6InAAAAAAD/cO3atXua6dmiRQsjKSnJCAsLMwICAiyWSlqzZo0hydi7d6/FvtbM9Dxw4IAhyfjuu+8s+uTkTM9u3boZu3fvNnbs2GHMmTPHKFy48D0v45NR9Fy4cKGxe/duY/PmzcaAAQMMT09Pc8Hy6aefNmrVqpVp36xmet5qwoQJRr169Sy2vfXWW4a3t7fFrNSsip43btwwihYtarz//vvGK6+8YlSqVCnTxIe0tDSjSZMmRnBwsOHu7m68++67Fu09e/Y0ateubbFt06ZNFD2BBwx3bwcAAAAA4B88PDwUEhKihQsXKi0t7bb93nnnHbm4uGjatGlKSUnRiBEjzG0NGjSQs7Ozli1bZrHPN998o+LFi6tKlSoW22+9oVBaWpq+//57NWzYUJIUFBQkPz+/LMdycXEx3328ZcuW+uWXXxQVFWXdgd/C15CHCAAApjZJREFUz89P9evXV8OGDRUWFqbWrVvrjz/+uK8xqlatqvr16+uxxx7TjBkzdPXqVa1bt06S9Mgjj+jvv//W4cOHzf1jY2P1888/65FHHrntmImJieabIWX44Ycf1KpVK/MNim7H1dVVzz//vD7//HMtXrxYffv2lclksujzr3/9S7t379Y333yjyZMna9KkSdqzZ4+5/fr163JxcbHY56uvvrrziQCQ67h7OwAAAAAAWZgyZYqaN2+uli1bavDgwSpSpIj27t2rYsWKqXnz5hZ9vb299emnn6pTp07q3r27mjRpomLFiumVV17RtGnT5ObmpkaNGmnt2rVavHixPvroIzk6Opr3d3Fx0YQJE3Tjxg1VqFBBn376qaKjo/X9999LkhwdHTVq1CgNGTJExYsXV7t27bRjxw5NnTpVr732mooWLSpJev3117Vw4UI99thjGjVqlCpWrKjjx48rIiJCU6dOva/jv3LlisLDw5WWlqYDBw5ow4YNeu655+5rjP379ys1NVWJiYlatGiRJKlGjRqSpL59++r999/XE088oQkTJpjv3u7k5KTXXntNkrR7924tWrRIzZs3l6enp7Zt26YZM2aoS5cukqSLFy/qo48+0r59+/T8889rx44d5tdOS0vTqVOndOzYMVWqVMm8PSwsTB988IEcHR3Vp08fi7z79u3T6NGjNW7cONWsWVM1atTQypUr1atXL+3du1dubm5q1aqVXnrpJY0fP14hISFau3atNmzYcF/nBUAusPdUUwAAAAAAHlS//fabERoaahQqVMjw9PQ0GjVqZPz8888Wd2+/VY8ePYygoCDj+vXrhmHcvFR63Lhxhr+/v+Hs7GwEBgYas2bNsthn9OjRhoeHh7Fjxw6jXr16houLixEUFGSsXLkyU57PPvvMCAwMNJydnQ1/f39j/PjxmW40FBUVZTz77LOGr6+v4ebmZgQHBxsffvhhprHudU1PR0dHo0yZMsYLL7xgXL169Z7O2z/X9HR3dzdq1qxpzJ8/36LfiRMnjM6dOxuenp5GoUKFjFatWhn79u0zt0dERBjNmjUzihQpYri5uRmVKlUy/u///s+8jMCd1g/PeGS1jniVKlUyLQOQlJRk1KpVy2jSpInFOT158qTh5eVlvPrqq4ZhGEZqaqoxbNgww8/Pz/D09DS6du1q7Nixg8vbgQeMyTAMww61VgAAAAAAIGnMmDGaPn26rl27Zu8oec6CBQu0YMECbdq0Kcv2MWPG6MSJE1qwYIF527FjxxQYGKhly5aZZ4wCyH+4vB0AAAAAAORJfn5+qlat2m3by5Yta15GICYmRocPH9a4ceNUvnx5dezYMbdiArADip4AAAAAAOCeGYZxx5s7OTg43PWGQrbyxBNP6Iknnrht+4ABA8xfr1q1Sv369VNgYKAWLVokJydKIkB+xuXtAAAAAADgni1YsEB9+/a9bfvo0aM1ZsyY3AsEAFmg6AkAAAAAAO5ZTEyMIiMjb9teunRplS5dOhcTAUBmFD0BAAAAAAAA5Cu5s8gGAGRh+/btat26tby8vOTp6amGDRtq/fr1OnHihEwmk8UdGBcvXiwnJyctWbLEvC09PV0TJkxQQECAXF1dFRwcrNmzZ1u8xpgxY1S4cGHt3r1bDRo0kJubm6pWrarVq1dnyjN79mwFBQXJ1dVVAQEBmjBhgtLT0y36nD59Wr169VKJEiXk7u6u4OBgzZw5U5LUrFkzmUym2z4yjicgIEAvv/yy1edt06ZNFuP6+PioZcuW2rdvn0W/kydPqmvXrvL29paHh4fatGmjv//+26JPu3btVKpUKbm6uqps2bIaMmSIrl+/btHnzz//zPJ4Mi5ZSklJUcmSJTVy5MhMWbt3764GDRpIkl577TUVKVJEp06dMrf/9ttvcnR0NH/fEhIS9PLLLysoKEiFChVSQECABg0apLi4OKvPFwAAAACg4GHVXgB28dtvv6l58+Zq1KiRvvjiC/n4+GjPnj2KiopSYGCgRd+ffvpJffr00QcffKAePXqYt7/55puaOXOm3nnnHTVu3FirV6/WoEGDlJKSYlFUTElJUffu3TVs2DBVqFBBn332mTp16qS9e/eqZs2akqSPPvpIQ4YM0SuvvKL27dtr27ZtGjNmjK5cuaLp06dLunkZT0hIiCRp4sSJqlixoo4cOaJjx45Jkj799FPFx8dLkr744gutWbNGK1asMOe4010lrTF//nwFBwfr9OnTGj58uDp37qyjR49Kkq5evapmzZrJwcFBs2bNkpubmyZOnKjHHntM+/btU7ly5SRJjz/+uF566SV5eXnp2LFjGj58uFxdXTVt2rRMr/fJJ5+obt26kqRWrVqZtzs7O6tPnz5auHChxo8fb160/vLly1q5cqW5KDx58mT99NNP6tu3r9atW6fExET17t1bbdq00QsvvCBJSkxMVFpamiZOnCg/Pz9FR0dr4sSJeuqpp7Rx40abnj8AAAAAQD5mAIAdNG7c2KhWrZqRmpqaqS0yMtKQZGzcuNHYuXOn4eHhYYwaNcqiz8WLFw1nZ2dj+PDhFtt79uxp+Pn5mccdPXq0IcmYO3euuU9qaqpRoUIFo0ePHubnxYoVMz/PMGLECMPFxcW4dOmSYRiG8fbbbxuurq5GZGTkXY9v9OjRRvny5bNsK1++vPHSSy/ddYzb2bhxoyHJ2L17t3nbhx9+aEgyEhMTDcMwjJkzZxomk8k4ePCguU9MTIzh4eFhDB061GK8tLQ0IykpyTh8+LBRo0YNo0OHDhbtO3fuNCQZW7ZsMW/z9vY2Ro8ebX5+5MgRw2QyGWvXrrXI5O7ubsTFxZm37dq1y3BycjJmzpxpDBw40PD19TXOnDlz22NNSUkxtm7dakgyDh8+fI9nCAAAAABQ0HF5O4Bcl5iYqB07dqh3795ydHS8bb/w8HC1a9dOQUFBGjdunEXbzp07lZKSoqefftpie/fu3XXx4kVFRERYbO/UqZP5a0dHRz311FPauXOn+XUuXbqU5VjJycnatWuXJGnDhg1q3ry5AgIC7vuY/8kwDKWmpma6fP5+pKWlKTU1VVFRUVq2bJnq168vd3d3SdKvv/6qGjVqqGrVqub+vr6+atWqlbZu3WoxTr9+/eTq6qqgoCBFR0dr6NChFu3Xrl2TJPPYWalcubKaNWumefPmmbfNnz9fXbt2lZeXl3nbww8/rLfffltvvvmm5syZo88++0ylSpWyGOvLL79UnTp1VLhwYTk7O+uRRx6RpEzfUwAAAAAAboeiJ4BcFxsbq/T09Lve0fHVV19VUFCQ/vjjD61fvz7TGJJUokQJi+0Zzy9fvmze5uzsrCJFimTqd/bs2fsaKyYmxmZ3ofz000/l7OwsJycnlSxZUgMHDtTVq1fva4xGjRrJ2dlZ5cuX1/Hjxy3WM42Njc10PNLNY7r13Eg31z3dvn27PvnkEz3++OPy9/e3aM84TyVLlrxjnrCwMP3nP//RpUuX9Ndff+mPP/5Qv379MvXr2bOnkpOTVbp0aXXu3NmibcWKFerVq5caNGigb775Rjt27DAvEXDjxo07vj4AAAAAABkoegLIdT4+PnJwcNCZM2fu2O/RRx/Vxo0bNWDAAA0cOFAJCQnmNl9fX0nShQsXLPY5f/68Rbt0c03PjMLmrf0yZhje61hFixa9a+Z71a1bN+3evVvbt2/X+PHj9fXXX+utt966rzEWLlyo3bt3a/PmzWrbtq2aNWumyMhIc+Z/Ho9085huPTfSzRsrNWrUSIMHD1bNmjUzzXj9+++/5e3tfdeCb+fOneXp6alFixZp7ty5qlSpkpo2bWrRJz09XQMGDFBwcLBiY2M1fvx4i/Zly5apdu3amj17ttq1a6eGDRtmKlgDAAAAAHA3FD0B5DoPDw+FhIRo4cKFSktLu22/d955Ry4uLpo2bZpSUlI0YsQIc1uDBg3k7OysZcuWWezzzTffqHjx4qpSpYrF9ltvKJSWlqbvv/9eDRs2lCQFBQXJz88vy7FcXFzMdx9v2bKlfvnlF0VFRVl34Lfw8/NT/fr11bBhQ4WFhal169b6448/7muMqlWrqn79+nrsscc0Y8YMXb16VevWrZMkPfLII/r77791+PBhc//Y2Fj9/PPP5svFs5KYmGi+GVKGH374Qa1atTLfoOh2XF1d9fzzz+vzzz/X4sWL1bdvX5lMJos+//rXv7R792598803mjx5siZNmqQ9e/aY269fvy4XFxeLfb766qs7nwgAAAAAAP6Bu7cDsIspU6aoefPmatmypQYPHqwiRYpo7969KlasmJo3b27R19vbW59++qk6deqk7t27q0mTJipWrJheeeUVTZs2TW5ubmrUqJHWrl2rxYsX66OPPrJYK9TFxUUTJkzQjRs3VKFCBX366aeKjo7W999/L+nmGp+jRo3SkCFDVLx4cbVr1047duzQ1KlT9dprr6lo0aKSpNdff10LFy7UY489plGjRqlixYo6fvy4IiIiNHXq1Ps6/itXrig8PFxpaWk6cOCANmzYoOeee+6+xti/f79SU1OVmJioRYsWSZJq1KghSerbt6/ef/99PfHEE5owYYL57u1OTk567bXXJEm7d+/WokWL1Lx5c3l6emrbtm2aMWOGunTpIkm6ePGiPvroI+3bt0/PP/+8duzYYX7ttLQ0nTp1SseOHVOlSpXM28PCwvTBBx/I0dFRffr0sci7b98+jR49WuPGjVPNmjVVo0YNrVy5Ur169dLevXvl5uamVq1a6aWXXtL48eMVEhKitWvXasOGDfd1XgAAAAAA4O7tAOzmt99+M0JDQ41ChQoZnp6eRqNGjYyff/7Z4u7tt+rRo4cRFBRkXL9+3TCMm3cdHzdunOHv7284OzsbgYGBxqxZsyz2GT16tOHh4WHs2LHDqFevnuHi4mIEBQUZK1euzJTns88+MwIDAw1nZ2fD39/fGD9+vJGWlmbRJyoqynj22WcNX19fw83NzQgODjY+/PDDTGPd7e7tkgxJhqOjo1GmTBnjhRdeMK5evXpP5y3j7u0ZD3d3d6NmzZrG/PnzLfqdOHHC6Ny5s+Hp6WkUKlTIaNWqlbFv3z5ze0REhNGsWTOjSJEihpubm1GpUiXj//7v/4xr164ZhmEY8+fPt3idrB69e/fOlK9KlSpG27ZtLbYlJSUZtWrVMpo0aWJxTk+ePGl4eXkZr776qmEYhpGammoMGzbM8PPzMzw9PY2uXbsaO3bsMCQZy5Ytu6fzAwAAAACAyTAMww61VgDIFWPGjNH06dPNdyDHvVuwYIEWLFigTZs2Zdk+ZswYnThxQgsWLDBvO3bsmAIDA7Vs2TLzjFEAAAAAAHIbl7cDALLk5+enatWq3ba9bNmy5mUEYmJidPjwYY0bN07ly5dXx44dcysmAAAAAACZUPQEgAeIYRh3vLmTg4PDXW8oZCtPPPGEnnjiidu2DxgwwPz1qlWr1K9fPwUGBmrRokVycuLXCwAAAADAfri8HQAeIAsWLFDfvn1v2z569GiNGTMm9wIBAAAAAJAHUfQEgAdITEyMIiMjb9teunRplS5dOhcTAQAAAACQ91D0BAAAAAAAAJCv5M7CcAAAAAAAAACQSyh6AgAAAAAAAMhXKHoCAACgQEtJSdGsWbPUv39/tW7dWkeOHJEkLV26VIcOHbJzOgAAAFjDyd4BAAAAAHs5fvy4WrZsqUuXLqlOnTraunWrrl69KknasmWLfvzxR82fP9/OKQEAAHC/mOkJAACAAmvIkCHy8/PT8ePHtWHDBt16j8+mTZtqy5YtdkwHAAAAazHTEwAAAAXWpk2b9PXXX6tYsWJKS0uzaCtZsqTOnj1rp2QAAADIDmZ6AgAAoMBycnKymN15q/Pnz6tw4cK5nAgAAAC2QNETAAAABVbTpk01Y8YMpaSkmLeZTCYZhqE5c+aoRYsWdkwHAAAAa3F5OwAAAAqsqVOnqnHjxqpWrZo6dOggk8mkTz75RPv379eRI0e0a9cue0cEAACAFZjpCQAAgAIrODhYv//+uxo3bqyvv/5ajo6OWr16tSpXrqxdu3apUqVK9o4IAAAAK5iM2y1iBAAAAAAAAAB5EJe3AwAAAFmIj4/X999/L0ny9vZWx44d7RsIAAAA94yiJwAAAAqshQsX3rbt7Nmzevvtt9WrVy+VLl2aoicAAEAewuXtAAAAKLAcHO68xL3JZFJaWloupQEAAICtMNMTAAAABVZsbOxt2yIiItSoUaNcTAMAAABboegJAACAAsvb2/u2bV5eXrmYBAAAALZ05+t5AAAAAAAAACCPoegJAAAAAAAAIF/h8nYAAAAUWEOGDLlt25UrV3IvCAAAAGyKu7cDAACgwKpQocJd+0RGRuZCEgAAANgSRU8AAAAAAAAA+QpregIAAAAAAADIV1jTEwAAAAXWwoUL79qnV69euZAEAAAAtsTl7QAAACiwHBwcZDKZJElZfSw2mUxKS0vL7VgAAADIJi5vBwAAQIHVpUsXOTo6KiwsTOfOnVN6errFg4InAABA3kTREwAAAAXWsmXLtHnzZu3fv1+VK1fWhAkTdOPGDXvHAgAAQDZxeTsAAAAgafny5Xr77beVmJio8ePHq0+fPuZL3wEAAJC3UPQEAAAA/is1NVWffvqpxo8fr9KlS+tf//qX2rRpY+9YAAAAuE8UPQEAAFBg9evXL8vtsbGxWrVqlaSbhVAAAADkLU72DgAAAADYS2Rk5G3bHn300VxMAgAAAFtipicAAAAAAACAfIW7twMAAAAAAADIV7i8HQAAAAXWkCFD7thuMpk0c+bMXEoDAAAAW+HydgAAABRYDg4OKlmypFxdXbNsN5lMOn78eC6nAgAAQHZR9AQAAECB5eDgoB07dqhBgwb2jgIAAAAbYk1PAAAAAAAAAPkKa3oCAACgQNu0aZPOnTsnV1dXFS1aVBUqVFDRokXtHQsAAADZwOXtAAAAKLAcHCwvfDKZTJKkwMBADR06VAMHDrRHLAAAAGQTMz0BAABQYEVGRkqSUlJSdP36dV2+fFnHjx/X2rVr9eKLL8rV1VW9e/e2c0oAAADcL2Z6AgAAAFkYPHiwduzYob1799o7CgAAAO4TMz0BAACALIwYMULr1q2zdwwAAABYgZmeAAAAKLBmzZqlZ555Rl5eXvaOAgAAABui6AkAAIACq1ChQjKZTOrSpYv69++vpk2b2jsSAAAAbMDh7l0AAACA/OnMmTP617/+pYMHDyo0NFSVK1fWpEmTdPr0aXtHAwAAQDYw0xMAAACQtG/fPs2bN0+LFy9WbGysWrdurX79+qlDhw5ydna2dzwAAADcB4qeAAAAwC3OnDmjZ555Rlu2bJEkFStWTC+++KKGDx8ud3d3O6cDAADAvaDo+Q/p6ek6c+aMPD09ZTKZ7B0HAAAgxxmGoatXr6p06dJycCiYqx8ZhqEff/xRc+fO1erVq+Xj46PevXurU6dOWrt2rT7++GOFhobq22+/tXdUMz63AgCAguZ+PrdS9PyHU6dOqVy5cvaOAQAAkOuio6NVtmxZe8fIVceOHdO8efO0cOFCnTlzRq1atVJYWJg6duwoJycnc7///Oc/6tGjhxITE+2Y1hKfWwEAQEF1L59bne7YWgB5enpKunnyvLy87JwGAAAg58XHx6tcuXLmz0EFSWBgoMqUKaO+ffuqf//+Kl++fJb9goOD1bBhw1xOd2d8bgUAAAXN/Xxupej5DxmXBnl5efHhEQAAFCgF8RLp//znP2rXrt1dL4+qUqWKNm7cqKioKJUuXdpiFqi98LkVAAAUVPfyubVgLtoEAAAASGrfvv09r2OalpamChUqaN++fTmcCgAAANlF0RMAAAC4RyyHDwAAkDdQ9AQAAAAAAACQr1D0BAAAAAAAAJCvUPQEAAAAAAAAkK9Q9AQAAAAAAACQrzjZOwAAAAAAIP+7ceOGoqKi7B0DQBb8/f3l5uZm7xiATVH0BJDvRUVF6dKlSzYds1ixYvL397fpmACAB5vJZFLTpk3l6elp7yhAnhQVFaWBAwfaOwaALMyZM0dVqlSxdwzApih6AsjXoqKiFFy1qq4nJtp0XPdChRR+6BCFTwAoQBwcHLRx40Z7xwDyLH9/f82ZM8feMWADJ0+e1MSJEzVy5EiVL1/e3nFgA/y7BvkRRU8A+dqlS5d0PTFRz741TSX8K9lkzPNRx/TV1Dd16dIlPhwAQD7w5Zdfavbs2YqIiNCNGzcytcfHx9shFZD/uLm5MZMsnylfvjzfUwAPLIqeAAqEEv6VVDawur1jAAAeMIsWLVJYWJj69Omjbdu2qV+/fkpLS9OqVavk4+OjXr162TsiAAAArMDd2wEAAFBgzZgxQ6NGjdInn3wiSRo8eLDmz5+vyMhI+fn5qXDhwnZOCAAAAGtQ9AQAAECBdeTIETVp0kSOjo5ydHQ0X8ru6empt956Sx9++KGdEwIAAMAaFD0BAABQYHl7eyspKUmSVKZMGR08eNDclpaWppiYGHtFAwAAQDawpicAAAAKrPr162vfvn1q06aNOnTooLFjxyo9PV3Ozs6aMmWKGjVqZO+IAAAAsAJFTwAAABRYI0aM0MmTJyVJ48aN08mTJ/Xaa68pPT1dDz/8sGbPnm3nhAAAALAGRU8AAAAUWI0aNTLP5vTx8dHKlSuVlJSkpKQkeXl52TkdAAAArEXREwAAALiFq6urXF1d7R0DAAAA2UDREwAAAAVWv3797thuMpk0d+7cXEoDAAAAW6HoCQAAgALrjz/+sHi+b98+BQYGyt3dXdLNoicAAADyHoqeAAAAKLBuLXqmpqbKxcVFixcvVt26de2YCgAAANnlYO8AAAAAwIOAWZ0AAAD5B0VPAAAAAAAAAPkKRU8AAADgFsz4BAAAyPsoegIAAKDAqlmzpmrVqqVatWqpTp06kqTu3bubtz300EP3Nd7atWvVtGlT+fn5ydXVVRUrVtTQoUMVFxdn7tOnTx+ZTKZMjx9//NGmxwYAAFCQcSMjAAAAFFj16tWzmNlZr169bI13+fJlNWzYUEOGDFHRokW1f/9+jRkzRvv379e6devM/SpWrKivvvrKYt+qVatm67UBAADwPxQ9AQAAUGAtWLDgvvpHRUWpdOnScnLK+mP0c889Z/G8WbNmcnV11cCBA3XmzBmVLl1akuTu7q5GjRpZlRkAAAB3x+XtAAAAwD1IS0tThQoVtG/fvvvar2jRopKk5OTknIgFAACALNi96Lls2TJ17NhRZcuWlYeHh2rXrq158+bJMAyLfnPnzlWVKlXk5uamhx56SKtXr840VlxcnPr37y9fX195enqqa9euOnv2bG4dCgAAAPK5f35GvZ20tDTduHFDe/fu1bhx49ShQwcFBASY248ePSpvb2+5uLioXr16+v7773MmMAAAQAFl96Lne++9p0KFCmnGjBlatWqV2rZtq7CwMI0bN87cZ8mSJQoLC1P37t31ww8/KCQkRJ06ddKOHTssxurevbvWrVunWbNm6auvvtLhw4fVtm1bpaam5vZhAQAAoAArX7683N3dVa9ePZUqVUqLFy82t9WpU0czZszQypUr9c0336hYsWLq1KmTli9ffscxk5KSFB8fb/EAAABA1uy+pueqVatUrFgx8/PmzZsrJiZG7733nkaNGiUHBweNHj1aPXr00Pjx4yVJoaGh2rdvn8aNG6e1a9dKkrZv366ffvpJP/30k1q3bi1JCgoKUtWqVfXdd9+pW7duuX9wAAAAKJDWrl2rhIQEHThwQBMmTNCTTz6p9evXy9HRUa+++qpF3w4dOqhx48Z699131bVr19uOOXnyZI0dOzanowMAAOQLdp/peWvBM0OdOnUUHx+vhIQEHT9+XBEREZmKlj169NCGDRuUlJQkSfrhhx/k4+OjVq1amfsEBQWpdu3a5sIoAAAAkBtq1aqlkJAQDRgwQCtXrtTGjRu1YsWKLPs6ODioS5cuOnTokK5fv37bMUeMGKG4uDjzIzo6OqfiAwAA5Hl2n+mZla1bt6pMmTLy9PTUr7/+KkkKDg626FO1alUlJycrMjJSwcHBCg8PV1BQkEwmU6Z+4eHht32tpKQkc+FUEpcJAQAAwKZq1aolZ2dnHT16NFvjuLq6ytXV1UapAAAA8je7z/T8p61bt2rJkiV64403JEmxsbGSJB8fH4t+RYoUkSRdvnzZ3O+ffTL6ZfTJyuTJk+Xt7W1+lCtXzgZHAQAAANy0c+dOpaSkqGLFilm2p6ena9myZapevbrc3d1zOR0AAED+9EDN9Dx16pS6d++u0NBQDRkyJFdec8SIERo6dKj5eXx8PIVPAAAAZGIymdS0aVN5enretk/nzp1Vv3591apVS+7u7vrrr780bdo01apVS0899ZROnjyp3r17q2fPnqpcubJiY2P12Wefac+ePfr2229z8WgAAADytwem6HnlyhW1bdtWRYsW1bfffisHh5uTUDNmdMbFxalkyZLm/hkzQH19fc39slrXKDY21twnK1wmBAAAgHvh4OCgjRs33rFPgwYNtHTpUk2ZMkXp6ekKCAhQWFiY3njjDbm4uMjT01Pe3t6aMGGCLly4IBcXF9WvX18//PCD2rRpk0tHAgAAkP89EEXP69evq3379oqLi9P27dvl7e1tbstYyzNjzc4M4eHhcnFxMV8mFBwcrJ9//lmGYVis6xkeHq6aNWvm0pEAAAAgr/nyyy81e/ZsRURE6MaNG5na72fN9+HDh2v48OG3bff19dXKlSutygkAAIB7Z/c1PVNTU9WtWzcdOnRIP/74o8qUKWPRXrFiRVWpUkXLli2z2L506VK1aNFCLi4ukqS2bdsqNjZWGzZsMPeJiIjQH3/8oXbt2uX8gQAAACDPWbRokcLCwlSjRg1dunRJ3bp1U5cuXeTi4qLixYub15kHAABA3mL3mZ6DBw/W6tWrNWPGDMXHx2vHjh3mtjp16sjV1VVjxozRs88+q0qVKik0NFRLly7Vzp07tWXLFnPfkJAQtWnTRv369dOMGTPk5uamkSNHqlatWurcubM9Dg0AAAAPuBkzZmjUqFEaPny45syZo8GDB6tu3bq6evWqWrdurcKFC9s7IgAAAKxg96LnunXrJEnDhg3L1BYZGamAgAD17NlTiYmJmjJliqZMmaKgoCCtWLFCISEhFv2XLl2qoUOHauDAgUpNTVXr1q310UcfycnJ7ocJAACAB9CRI0fUpEkTOTo6ytHR0Xwpu6enp9566y299tprFje9BAAAQN5g92rgiRMn7qlf//791b9//zv28fb21ty5czV37lwbJAMAAEB+5+3traSkJElSmTJldPDgQTVr1kySlJaWppiYGDumAwAAgLXsXvQEAAAA7KV+/frat2+f2rRpow4dOmjs2LFKT0+Xs7OzpkyZokaNGtk7IgAAAKxA0RMAAAAF1ogRI3Ty5ElJ0rhx43Ty5Em99tprSk9P18MPP6zZs2fbOSEAAACsQdETAAAABVajRo3Mszl9fHy0cuVKJSUlKSkpSV5eXnZOBwAAAGs52DsAAAAA8CAwDEMXL16Ui4sLBU8AAIA8jqInAAAACrR169apSZMmcnd3V8mSJeXu7q4mTZrop59+snc0AAAAWImiJwAAAAqs+fPnq23btnJ2dta0adP09ddfa9q0aXJyclK7du00b948e0cEAACAFVjTEwAAAAXWuHHj1KdPH82dO9di+yuvvKK+fftq/Pjx6tevn53SAQAAwFrM9AQAAECBdeHCBfXo0SPLtp49e+rChQu5nAgAAAC2QNETAAAABVajRo20d+/eLNv27t2rBg0a5HIiAAAA2AKXtwMAAKDAmjRpknr27KkbN27oqaeeUvHixXXhwgWtWLFCCxcu1Ndff63Lly+b+/v6+toxLQAAAO4VRU8AAAAUWCEhIZKksWPHaty4cebthmFIkho3bmzRPy0tLffCAQAAwGoUPQEAAFBgzZs3TyaTyd4xAAAAYGMUPQEAAFBg9enTx94RAAAAkAO4kREAAAAKrB49eujnn3+2dwwAAADYGEVPAAAAFFiRkZFq3bq1AgICNHbsWJ08edLekQAAAGADFD0BAABQYO3cuVN///23unTpos8++0yVKlVSq1attGTJEiUnJ9s7HgAAAKxE0RMAAAAFWvXq1TVjxgydPn1ay5cvV6FChdS7d2+VKlVKr7zyiv788097RwQAAMB9ougJAAAASHJ0dFSHDh3Ur18/1a9fX7GxsZo/f77q1aunpk2bKiIiwt4RAQAAcI8oegIAAKDAO3z4sN566y2VLVtW3bp1U4kSJbRmzRrFx8dr/fr1SkhI0HPPPWfvmAAAALhHTvYOAAAAANjL3LlzNW/ePO3YsUMVKlTQkCFD1LdvX5UoUcLcp3nz5nrvvffUvHlzOyYFAADA/WCmJwAAAAqsl156Sf7+/lq/fr2OHj2q4cOHWxQ8MwQGBmrUqFF3HW/t2rVq2rSp/Pz85OrqqooVK2ro0KGKi4uz6Ldq1So99NBDcnNzU5UqVTR//nybHRMAAACY6QkAAIAC7PTp0ypatOhd+5UqVUqjR4++a7/Lly+rYcOGGjJkiIoWLar9+/drzJgx2r9/v9atWydJ2rp1qzp16qQBAwbogw8+0C+//KL+/fvL09NTXbt2zfYxAQAAgKInAAAACrCnn35an376qYKDg20y3j/X/WzWrJlcXV01cOBAnTlzRqVLl9b48ePVsGFDzZo1S5IUGhqqY8eO6d1336XoCQAAYCNc3g4AAIACa9OmTYqPj8/R18iYSZqcnKykpCRt3LhRTz/9tEWfHj166NChQzpx4kSOZgEAACgomOkJAAAA2FhaWppSUlJ08OBBjRs3Th06dFBAQIAOHjyolJSUTDNLq1atKkkKDw9XQEBAlmMmJSUpKSnJ/Dyni7UPivPnz2daExWAfZ08edLivwAeDN7e3lmuTV5QUfQEAABAgbZ27VqFh4fftr1Xr173PWb58uV1+vRpSdLjjz+uxYsXS5JiY2MlST4+Phb9ixQpIunmmqC3M3nyZI0dO/a+s+Rl58+f13PP91JKctLdOwPIdRMnTrR3BAC3cHZx1aIvF1L4/C+KngAAACjQxo0bd9s2k8lkVdFz7dq1SkhI0IEDBzRhwgQ9+eSTWr9+fXZiasSIERo6dKj5eXx8vMqVK5etMR90cXFxSklO0vWKTZXu5m3vOAAAPLAcbsRJxzcrLi6Ooud/UfQEAABAgbZjxw41aNDApmPWqlVLkhQSEqKHH35YtWvX1ooVK1StWjVJynS5dsYMUF9f39uO6erqKldXV5vmzCvS3byV7lHM3jEAAEAewo2MAAAAgBxUq1YtOTs76+jRo6pUqZKcnZ0zXU6f8dxWd5EHAAAo6Ch6AgAAADlo586dSklJUcWKFeXq6qrQ0FAtX77cos/SpUtVtWrV297ECAAAAPcn25e3HzhwQFu3btXly5fl6+urRx55RNWrV7dFNgAAACBHbdy40XzJuS107txZ9evXV61ateTu7q6//vpL06ZNU61atfTUU09JkkaNGqVmzZpp8ODB6tatmzZu3KjFixdr6dKlNssBAABQ0Fld9ExKStLzzz+vb7/9VoZhyNXVVUlJSTKZTOratau+/PJLubi42DIrAAAAYFNNmza16XgNGjTQ0qVLNWXKFKWnpysgIEBhYWF64403zJ+NH3nkEX333Xd65513NHfuXPn7++uLL77Q008/bdMsAAAABZnVRc+3335ba9as0axZs9S9e3d5eXkpPj5eS5cu1euvv663335b06dPt2VWAAAAwOa2bNmiOXPmKCIiQjdu3MjUvm/fvnsea/jw4Ro+fPhd+3Xo0EEdOnS4r5wAAAC4d1av6blkyRJNnjxZYWFh8vLykiR5eXkpLCxMEydO1Ndff22zkAAAAEBO+Omnn9S8eXNdunRJe/bsUbly5VSsWDEdPnxYCQkJql+/vr0jAgAAwApWFz0vX75827tLBgcH6/Lly1aHAgAAAHLD6NGj9dprr2nNmjWSpPHjx+uXX35RRESEnJ2d1bx5czsnBAAAgDWsLnoGBwfryy+/zLJt0aJFty2IAgAAAA+KQ4cOqW3btnJwcJDJZFJCQoIkqXz58hozZowmTJhg54QAAACwhtVreo4aNUpPP/20Tpw4oS5duqhEiRK6cOGCli9fru3bt2vZsmW2zAkAAADYnJubm9LT02UymVSqVCkdO3ZMjz76qCTJ09NT0dHRdk4IAAAAa1g907Nz585asWKFEhMTNWzYMD377LMaOnSoEhMTtWLFCnXq1Omexjl69KgGDRqk2rVry8nJSTVq1MjUp1mzZjKZTJke4eHhFv3i4uLUv39/+fr6ytPTU127dtXZs2etPUQAAADkcw899JAOHz4sSWrRooUmTpyo1atX66efftI777yjmjVr2jkhAAAArGH1TE/pf3edTEhI0JUrV+Tj4yMPD4/7GuPAgQNas2aNGjZsqPT0dKWnp2fZr0mTJpnuBh8QEGDxvHv37jpw4IBmzZolNzc3jRw5Um3bttWePXvk5JStQwUAAEA+9NprrykyMlKSNGnSJD355JPmu6qXLVtWK1assGc8AAAAWMkmlUAPDw9zsTM5OVkuLi73vO+TTz6pjh07SpL69OmjPXv2ZNnPx8dHjRo1uu0427dv108//aSffvpJrVu3liQFBQWpatWq+u6779StW7d7zgQAAICCoV27duavy5Qpo99//11Hjx7V9evXFRwcfF+fawEAAPDgsPry9tTUVE2aNEk9e/bUrFmzlJqaqg4dOsjd3V1Vq1Y1XyZ01wAOVkew8MMPP8jHx0etWrUybwsKClLt2rW1du1am7wGAAAA8jeTyaTAwEDVqlWLgicAAEAeZnXF8Y033tC7776rI0eOaNiwYerWrZuOHz+uDz74QCaTSW+99ZYtc2rz5s3y8PCQm5ubmjZtqi1btli0h4eHKygoSCaTyWJ71apVM639eaukpCTFx8dbPAAAAFBwHDhwQM8++6wqV64sDw8PVa5cWc8995z2799v72gAAACwktWXt3/77beaOHGi3nrrLa1fv16PP/64VqxYoQ4dOqh06dJ68cUXbRayadOm6tWrlwIDA3XmzBlNnz5dLVu21ObNmxUSEiJJio2NlY+PT6Z9ixQposuXL9927MmTJ2vs2LE2ywoAAIC8Y82aNercubPKli2rp556SiVKlND58+f1/fffq169evruu+/0xBNP2DsmAAAA7pPVRc+zZ8/qsccek3SzKGkYhsqWLSvp5qLvMTExtkkoZSpKtm/fXtWrV9f48eOzfen6iBEjNHToUPPz+Ph4lStXLltjAgAAIG948803zX+8v3XZpWnTpqljx4568803KXoCAADkQVZf3p6enm6+I7qjo6MkZbq0PKd4eHjoiSee0O+//27eVqRIEcXFxWXqGxsbK19f39uO5erqKi8vL4sHAAAACobIyEi9+OKLmdaZd3Bw0EsvvWS+szsAAADylmzdvf2ZZ56Ru7u7+Xn37t3l5uam69evZzvY/QoODtbPP/8swzAsiq/h4eGqWbNmrucBAADAg69WrVq3LWxGRkaqRo0auZwIAAAAtmB10bNXr14WxcV69epZtD/yyCPWp7qLhIQErV69Wg8//LB5W9u2bTV+/Hht2LBBLVu2lCRFRETojz/+sPlNlQAAAJA/fPLJJ+rRo4cKFSqkp556St7e3oqLi9OKFSs0Y8YMff311/aOCAAAACtYXfRcsGCBTQIkJiaa1+U8efKk4uPjtXz5ckk31woNDw/XtGnT1KlTJwUEBOjMmTOaMWOGzp07p2XLlpnHCQkJUZs2bdSvXz/NmDFDbm5uGjlypGrVqqXOnTvbJCsAAADyl9DQUKWkpKhfv37q16+fnJ2dlZKSIklydnZWixYtzH1NJlOWyykBAADgwWN10XPcuHEaMGCASpcuna0AFy5c0NNPP22xLeP5xo0bVbZsWSUnJ+vtt99WTEyMPDw81LhxY82aNUsNGjSw2G/p0qUaOnSoBg4cqNTUVLVu3VofffSRee1RAAAA4FbDhg3LtXXpAQAAkHusrgaOHTtWjz/+eLaLngEBATIM4459fvzxx3say9vbW3PnztXcuXOzlQkAAAAFw5gxY+wdAQAAADnA6ru3361QCQAAAOQl0dHR2rZtmxISEuwdBQAAANlkddFTks6dO6eoqKjbPgAAAIAH3Zw5c1SmTBmVL19ejz76qA4fPixJ6tSpk2bOnGnndAAAALBGtha77NSpU5bbDcOQyWRSWlpadoYHAAAActQHH3ygt956S0OHDlWLFi3UunVrc1uzZs20bNkyvfrqq3ZMCAAAAGtkq+j58ccfq1q1arbKAgAAAOSqjz76SKNGjdI777yT6Q/2QUFB5lmfAAAAyFuyVfSsV69epjuoAwAAAHnF6dOn1bhx4yzbnJ2dde3atVxOBAAAAFvI1pqeAAAAQF5Wvnx57dq1K8u2nTt3qkqVKrmcCAAAALZgddFz9OjRKlu2rC2zAAAAALkqLCxMEyZM0Ny5cxUfHy9JSklJ0Zo1azRt2jS98MIL9zXesmXL1LFjR5UtW1YeHh6qXbu25s2bJ8MwzH2aNWsmk8mU6REeHm7TYwMAACjIrL68ffTo0bbMAQAAAOS6N954Q1FRURo4cKC5wNmkSRNJ0uDBgzV48OD7Gu+9995TQECAZsyYIT8/P61fv15hYWGKjo62+PzcpEkTTZ8+3WLfgICA7B0MAAAAzKwuevbr108JCQlaunRpprYePXrIy8tLc+bMyVY4AAAAIKd9+OGHeu2117R+/XrFxMTI19dXLVq0UGBg4H2PtWrVKhUrVsz8vHnz5oqJidF7772nUaNGycHh5oVWPj4+atSokc2OAQAAAJasLnquX78+01+nM3Tp0kVvvPGG1aEAAACA3FSxYsX7vpQ9K7cWPDPUqVNHn3/+uRISEuTp6Znt1wAAAMDdWV30vHjxovz8/LJsK1q0qM6fP291KAAAACA3bNmy5a59HnvssWy9xtatW1WmTBmLgufmzZvl4eGhtLQ0NWzYUOPHj7/r6yQlJSkpKcn8PGMNUgAAAGRmddGzTJky2rlzp5o3b56pbefOnSpVqlS2ggEAAAA5LeOmQrfeaOhWJpNJaWlpVo+/detWLVmyRDNmzDBva9q0qXr16qXAwECdOXNG06dPV8uWLbV582aFhITcdqzJkydr7NixVmcBAAAoSKwuevbs2VMTJ05UpUqV1K1bN/P2ZcuWadKkSRoyZIhNAgIAAAA5aeHChapRo4bNxz116pS6d++u0NBQi8/G/yxctm/fXtWrV9f48eO1du3a2443YsQIDR061Pw8Pj5e5cqVs3luAACA/MDqoue7776rP//8Uz169FD//v1VqlQpnT17VomJiWrbti13dwcAAECeEBgYqIceesimY165ckVt27ZV0aJF9e2335pvYJQVDw8PPfHEE1q+fPkdx3R1dZWrq6tNcwIAAORXVhc9XVxctHr1aq1fv14bNmzQ5cuXVbRoUbVs2VItWrSwZUYAAAAgz7h+/brat2+vuLg4bd++Xd7e3vaOBAAAUOBYXfTM0KpVK7Vq1coWWQAAAIA8LTU1Vd26ddOhQ4f066+/qkyZMnfdJyEhQatXr9bDDz+cCwkBAAAKhmwXPX/88Uft3r1b0dHReuedd+Tv768tW7aocuXKKl26tC0yAgAAADnm66+/1tatW7NsM5lMev311+95rMGDB2v16tWaMWOG4uPjtWPHDnNbnTp1tGvXLk2bNk2dOnVSQECAzpw5oxkzZujcuXNatmxZto8FAAAAN1ld9Lx48aKeeuop7dixQ+XKlVN0dLQGDRokf39/zZs3Tx4eHvrkk09smRUAAACwuZkzZ9627X6LnuvWrZMkDRs2LFNbZGSkSpUqpeTkZL399tuKiYmRh4eHGjdurFmzZqlBgwb3Hx4AAABZsrro+dprr+nixYvav3+/AgMD5eLiYm5r2bKlJkyYYJOAAAAAQE5JT0+36XgnTpy4a58ff/zRpq8JAACAzKwueq5Zs0aff/65qlatqrS0NIu2cuXK6dSpU9kOBwAAAAAAAAD3y+qiZ2pqqjw8PLJsi42NtZj5CQAAADyItmzZctc+jz32WC4kAQAAgC1ZXfRs2LCh5s2bp3bt2mVqW7JkiZo0aZKtYAAAAEBOa9asmUwmkyTJMIxM7SaTKdNVTQAAAHjwWV30nDBhgkJDQ/XYY4+pa9euMplM+v777zV58mStWbPmtnfABAAAAB4UhQsXlrOzs5577jl17979tlcyAQAAIG9xsHbHkJAQbdy4USaTScOGDZNhGJo4caLOnj2rDRs2qG7durbMCQAAANjcuXPnNGPGDO3du1dt27bVxx9/rOvXr+uhhx4yPwAAAJD3WF30lG4WPjdv3qz4+HidOnVKV69e1datWxUSEmKrfAAAAECOKVSokPr06aNff/1Vu3btkq+vrzp37qwaNWooIiLC3vEAAABgJasvb7+Vu7u73N3dbTEUAAAAYBdVqlRRs2bNdPjwYa1Zs0axsbH2jgQAAAArWV30HDJkyB3bTSaTZs6cae3wAAAAQK6IjIzU3Llz9e9//9s88/PTTz9V6dKl7R0NAAAAVrK66Llq1SqL51FRUSpZsqRcXFwkUfQEAADAgy80NFS///67unTposWLF+vRRx+1dyQAAADYgNVFz8jISPPXqampcnFx0apVq7iBEQAAAPKMzZs3y8XFRd9++62+/fbbTO0mk0lxcXF2SAYAAIDssMmaniaTyRbDAAAAALlq9OjR9o4AAACAHGCToufp06dlMpnk5uZmi+EAAACAXEHREwAAIH+yuuj53nvvSZISEhL0zTffqHjx4qpSpYrNggEAAAC5KTo6WtHR0XrooYfk4eFh7zgAAADIBquLnm+88YYkyd3dXTVq1NB3330nJyebTBwFAAAAcs2cOXM0duxYnT17ViaTSbt371bdunXVqVMnNWvWTK+++qq9IxZ4jnGn5HD9ir1jAADwwDIlX7N3hAeO1VXK9PR0W+YAAAAAct0HH3ygt956S0OHDlWLFi3UunVrc1uzZs20bNkyip525O3tLQcHR7md3mvvKAAAPPAcHBzl7e1t7xgPDKZmAgAAoMD66KOPNGrUKL3zzjtKS0uzaAsKCtLhw4ftlAySVKJECX366SeKjo62dxQAtzh79qzmzZunfv36qVSpUvaOA+C/ypUrpxIlStg7xgPD6qLnuHHj7trn3XfftXZ4AAAAIMedPn1ajRs3zrLN2dlZ165xqZi9BQcHKzg42N4xANwiIiJC8+bNU6NGjbi3B4AHltVFzzFjxsjJyUlly5aVYRiZ2k0m0z0VPY8eParp06drx44d2r9/v4KDg7V///5M/ebOnaupU6cqKipKQUFBmjhxotq3b2/RJy4uTkOHDtWKFSuUkpKiNm3a6KOPPuIvTwAAAMhS+fLltWvXLjVv3jxT286dO/nHPAAAQB7lYO2Ow4YNk6Ojo6pUqaJVq1YpMjLS4nH8+PF7GufAgQNas2aNKleurGrVqmXZZ8mSJQoLC1P37t31ww8/KCQkRJ06ddKOHTss+nXv3l3r1q3TrFmz9NVXX+nw4cNq27atUlNTrT1MAAAA5GNhYWGaMGGC5s6dq/j4eElSSkqK1qxZo2nTpumFF16wc0IAAABYw+qi57Rp0xQeHq6iRYuqbt26GjBggM6dO3ff4zz55JOKjo7W8uXLVbdu3Sz7jB49Wj169ND48eMVGhqqWbNm6eGHH7a4xH779u366aefNHfuXHXr1k0dOnTQ8uXLtW/fPn333XfWHiYAAADysTfeeEP9+vXTwIED5efnJ0lq0qSJOnbsqOeff16DBw+2c0IAAABYw+qip3TzcqCvvvpKv/32m44cOaLKlStr9OjRSkhIuPcADneOcPz4cUVERKhbt24W23v06KENGzYoKSlJkvTDDz/Ix8dHrVq1MvcJCgpS7dq1tXbt2vs4KgAAABQkH374oY4cOaJPP/1UEyZM0Mcff6xDhw7pww8/tHc0AAAAWClbRc8MDz/8sDZv3qzFixfrm2++UeXKlTV79mxbDK3w8HBJyrR4edWqVZWcnKzIyEhzv6CgIJlMpkz9MsYAAAAAbhUVFaWUlBRVrFhRAwcO1Ntvv61BgwYpMDDQ3tEAAACQDVbfyCirxd4lqVixYjpy5IgGDx5skzWQYmNjJUk+Pj4W24sUKSJJunz5srnfP/tk9Mvok5WkpCTzbFFJ5rWcAAAAkP9VqFBB27dvV4MGDewdBQAAADZk9UzP8uXLZ/moXLmynn/+efXq1cuWOXPM5MmT5e3tbX6UK1fO3pEAAACQSwzDsOl4y5YtU8eOHVW2bFl5eHiodu3amjdvXqbXmTt3rqpUqSI3Nzc99NBDWr16tU1zAAAAFHRWz/ScP3++LXPcVsaMzri4OJUsWdK8PWMGqK+vr7lfdHR0pv1jY2PNfbIyYsQIDR061Pw8Pj6ewicAAEAB8s/lkbLjvffeU0BAgGbMmCE/Pz+tX79eYWFhio6O1ujRoyVJS5YsUVhYmEaOHKnmzZtr6dKl6tSpk3799Vc1atTIZlkAAAAKMquLnrklYy3PjDU7M4SHh8vFxUUVK1Y09/v5559lGIbFB9fw8HDVrFnztuO7urrK1dU1h9IDAADgQffiiy/Ky8vrtu2//PLLPY+1atUqFStWzPy8efPmiomJ0XvvvadRo0bJwcFBo0ePVo8ePTR+/HhJUmhoqPbt26dx48ZxA04AAAAbsbro2aFDhzu2m0wmrVy50trhzSpWrKgqVaqYLxXKsHTpUrVo0UIuLi6SpLZt22r8+PHasGGDWrZsKUmKiIjQH3/8obfeeivbOQAAAJA/lSxZUn5+fjYZ69aCZ4Y6dero888/V0JCgi5evKiIiAhNnTrVok+PHj305ptvKikpiT/IAwAA2IDVRc/Vq1erTp06d/yr+L1ITEw0/0X75MmTio+P1/LlyyVJTZs2lZ+fn8aMGaNnn31WlSpVUmhoqJYuXaqdO3dqy5Yt5nFCQkLUpk0b9evXTzNmzJCbm5tGjhypWrVqqXPnztnKCAAAgPzr3XffzdEbGW3dulVlypSRp6enfv31V0n/u5opQ9WqVZWcnKzIyMhMbRm4AScAAMC9y9bl7Z999lm2PyBeuHBBTz/9tMW2jOcbN25Us2bN1LNnTyUmJmrKlCmaMmWKgoKCtGLFCoWEhFjst3TpUg0dOlQDBw5UamqqWrdurY8++khOTg/8VfwAAADIh7Zu3aolS5ZoxowZkv63Lr2Pj49Fv4x17C9fvnzbsSZPnqyxY8fmTFAAAIB8JlvVQFss+h4QEHBPd83s37+/+vfvf8c+3t7emjt3rubOnZvtXAAAAMj/ypcvn2OXk586dUrdu3dXaGiohgwZku3xuAEnAADAvctW0XPx4sXavn27XF1dVbRoUVWsWFE1a9aUs7OzrfIBAAAAOSYyMvKe+6anp6tly5aaPXu2AgMD79j3ypUratu2rYoWLapvv/1WDg4Okv43ozMuLk4lS5Y098+YAerr63vbMbkBJwAAwL3LVtFz5syZFs9NJpMKFy6sl156SZMmTcpWMAAAAOBBYhiGNm3apKtXr96x3/Xr19W+fXvFxcVp+/bt8vb2NrdlrNcZHh6uoKAg8/bw8HC5uLioYsWKORMeAACggHGwdsf09HSlp6crOTlZcXFxioyM1M8//6yBAwfqX//6l9577z1b5gQAAAAeeKmpqerWrZsOHTqkH3/8UWXKlLFor1ixoqpUqaJly5ZZbF+6dKlatGghFxeX3IwLAACQb2X7Dj9OTk7y9PSUp6enypcvr9DQULm6uuqLL76wWHMIAAAAyO8GDx6s1atXa8aMGYqPj9eOHTvMbXXq1JGrq6vGjBmjZ599VpUqVVJoaKiWLl2qnTt3asuWLXZMDgAAkL/kyG3Nhw4dqqZNm+bE0AAAAMADa926dZKkYcOGZWqLjIxUQECAevbsqcTERE2ZMkVTpkxRUFCQVqxYoZCQkNyOCwAAkG9lu+hpGIYiIiJ0+fJl+fr6qkqVKvL19VWrVq1skQ8AAADIM06cOHFP/fr376/+/fvnbBgAAIACzOo1PSXp008/ValSpVStWjU98sgjqlatmkqXLq3PPvvMVvkAAAAAAAAA4L5YPdNzzpw5evnll9WzZ091795dJUqU0Pnz57V06VK9/PLLcnZ21oABA2yZFQAAAAAAAADuyuqi5/vvv68hQ4bogw8+sNjeoUMH+fn5afr06RQ9AQAAkG84OjoqMjJSpUuXtncUAAAA3IXVRc/IyEi1b98+y7YnnnhCs2bNsjoUAAAAkBuaN29+x3aTyaQNGzaYn5cvXz6nIwEAAMAGrF7Ts1SpUtq+fXuWbTt27FCpUqWsDgUAAADkhk2bNik9PV3e3t7y8vLSpk2bZBiGvL29zdsAAACQ91g907N///4aN26ckpKS1LVrV5UoUUIXLlzQsmXLNG3aNL377ru2zAkAAADkiH/9619q0KCBUlNT5eLiohkzZqhu3br2jgUAAIBssLroOXLkSMXGxmratGmaPHny/wZ0ctIrr7yikSNH2iQgAAAAkFMcHR2VlpYmSUpPT5ckrVq1SnXq1JHJZLJnNAAAAGTDfV3enpycbP7aZDJpxowZOnPmjFatWqWFCxdq9erVOnPmjKZPn64DBw7YPCwAAABgS6VLl9aePXskSbt375YkffTRR2rUqBGfZwEAAPKw+yp6tm7dWlevXrXYVrRoUbVr107PPvus2rZtKw8PD7399ttcEgQAAIAHXufOnfXmm2+qefPmat++vVq3bq1Dhw6pfPnyqlu3rkaNGmXviAAAALDCfRU9//zzTz322GM6f/58lu0//vijqlevrpkzZ2rcuHE2CQgAAADklKlTp2rEiBEqVKiQnnvuOX355Zfy8/PTN998o2+++Ubz58+3d0QAAABY4b7W9Ny8ebPatm2rxo0ba926dapUqZIk6dy5c3r11Ve1bNkyPf7449qwYYMCAgJyIi8AAABgMy4uLho9enSWbR07dlRoaGguJwIAAIAt3NdMz4ceekjbtm2To6OjmjRpot27d+uTTz5RcHCwfv31Vy1ZskRr166l4AkAAIB8wcvLy94RAAAAYIX7vnt7QECAtm3bprZt26pRo0ZycHBQWFiYpkyZwodCAAAA5Dnp6en65ZdfFBERoRs3bli0mUwmvf7663ZKBgAAAGvdd9FTkooVK6ZNmzapc+fO2rhxo5o0aULBEwAAAHnOuXPn1KxZM0VERMhkMskwDEk3i50ZKHoCAADkPfd1efutPDw8tGbNGnXr1k29e/fWe++9Z8tcAAAAQI4bOnSoihYtqujoaBmGoZ07d+rEiRMaP368AgMDFRERYe+IAAAAsMJ9zfT09PS0+Ku3JBmGofT0dL355psaM2aMebvJZFJcXJxNQgIAAAA5YcuWLfrwww9VqlQpSTc/2/r7++vtt9+WYRh6+eWX9cMPP9g5JQAAAO7XfRU9hw0blqnoCQAAAORVcXFx8vPzk4ODg7y8vHThwgVzW0hIiKZMmWLHdAAAALDWfRU9b53JCQAAAOR1FSpU0NmzZyVJ1atX15dffqn27dtLklasWCFfX197xgMAAICVrLqREQAAyFlRUVG6dOmSzcctVqyY/P39bT4ukFc98cQTWrdunbp166Z33nlHHTt2VPHixeXs7Kxz585p6tSp9o4IAAAAK1D0BADgARMVFaXgqlV1PTHR5mO7Fyqk8EOHKHwC/zV58mTz123bttW2bdu0YsUKXb9+Xa1atVLbtm3tmA4AAADWougJAHeQmJyqqzdSlZCUquTUdLk4OSj+hkkOHj72joZ87NKlS7qemKhn35qmEv6VbDbu+ahj+mrqm7p06RJFT+A26tevr/r169s7BgAAALKJoicA3MIwDEVdTtTxSwmKvpyo2MSULHo5q9zLizR47QU1OfqX2tUsqWZBxeXowI3eYFsl/CupbGB1e8cA8rWoqKi79uGPBAAAAHkPRU8AkJScmq79Z+K071Sc4q5bFjoLuzqpkIujXJ0clJyWrmuJN3QtxdC5a9K3e0/p272nVMrbTT0e9lffRwLk5eZsp6MAANyvgIAAmUxZ/9HKMAyZTCalpaXlcioAAABkF0VPAAVaumHo4Jl4bT8eo8Tkm/+odXFyUFAJT/n7FlLZIu5yc3a02OfUkQN6//XnNOe79Tqd7q3v/zits3E39P7PEfr39hN6tUWgnmnoL2dHB3scEgDgPqxYscL8dVpamrp27arp06erUiXrlpY4evSopk+frh07dmj//v0KDg7W/v37Lfo0a9ZMmzdvzrTvoUOHFBwcbNXrAnnBjRs37ml2NR58J0+etPgv8j5/f3+5ubnZOwZgUxQ9ARRYF68mad3Bc7p0LVmS5O3urHrliyi4pOddC5ZGcqLqlnLTgLrVNbxtsH7cf04fbjiiYxcTNPo/B/TVzpN6v3ttVS/tnRuHAgCwUseOHc1fZ8zobNasmerWrWvVeAcOHNCaNWvUsGFDpaenKz09Pct+TZo00fTp0y22BQQEWPWaQF4RFRWlgQMH2jsGbGjixIn2jgAbmTNnjqpUqWLvGIBNUfQEUOCkG4b2nozV9uMxSjckVycHNazgq1plfaxal9PVyVEda5fREzVLacnuaL2/PkIR56/pqU9+09BWQRr4WEXW+wSAAuLJJ580F1L79OmjPXv2ZNnPx8dHjRo1ys1ogN35+/trzpw59o4BIAusX438iKIngALlenKa1u4/q1Ox1yVJlfw81Dy4uAq5ZP/t0MnRQc81Kq+2NUpqxHd/a93B85r6Y7h2RcZoZs86rPUJAAWAgwNLmwC34+bmxkwyAECuoegJoMC4dC1Jq/46o/gbqXJ2NKlpFT9VK+V12xtYWKtoYVfNfr6elv1+Su+u3K+Nhy+q86fb9EWv+goo5mHT1wIAZM93331n/jo9PV0mk0kbN27UiRMnzNs7d+5s89fdvHmzPDw8lJaWpoYNG2r8+PF67LHH7rhPUlKSkpKSzM/j4+NtngsAACC/oOgJoEA4e92k3XuilZJmyNvdWU/WKqWihV1z7PVMJpO61S+nqiW9NPDLPTp64Zo6fvKb5vd9WHX9i+TY6yL3RUVF6dKlSzYd89ChQzYdD8Dtde3aNdO2N9980/x1Tty9vWnTpurVq5cCAwN15swZTZ8+XS1bttTmzZsVEhJy2/0mT56ssWPH2jQLAABAfkXRE0C+51G9ubZfdJIhQ2WLuKtdzVJy/8cd2XNKzbLeWvlyEw1c+Lv+jL6i577Yqc971VeTysVy5fWRs6KiohRctaquJybmyPjXrl3LkXEB/E9kZGSuv+Y/C5ft27dX9erVNX78eK1du/a2+40YMUJDhw41P4+Pj1e5cuVyLCcAAEBeRtETQL626vA1FWs/VIak4JKealm1RK7fVKi4p5sWhzXUC1/+rl+PXFLf+bv1ybN11apaiVzNAdu7dOmSricm6tm3pqmEfyWbjXto12b98O+ZunHjhs3GBJC18uXL2zuCPDw89MQTT2j58uV37Ofq6ipX15y7SgEAACA/yRNFzwULFqhv376Ztr/11luaMmWK+fncuXM1depURUVFKSgoSBMnTlT79u1zMyqAB8inm45q/l9XJUmVPdPUuloJm6/fea8KuTjpi9719erXf+rHA+c0+KvfNef5+goNLm6XPLCtEv6VVDawus3GOx91zGZjAbizy5cv37WPr69vLiQBAACALeWJomeGH3/8Ud7e3ubnZcqUMX+9ZMkShYWFaeTIkWrevLmWLl2qTp066ddff1WjRo3sEReAHX266aj+9eNhSdKVXxep1jPd7FbwzODq5KiPn6mj15b+qdX7zuqFRb9rbu/6ejTQz665AKAgK1as2F1/P9h6Tc9/SkhI0OrVq/Xwww/n6OsAAAAUJHmq6FmvXj0VK5b1OnijR49Wjx49NH78eElSaGio9u3bp3Hjxt1xbSQA+c/szcfMBc+eNQprytQlMj3bzc6pbnJydND73WsrOTVd6w6eV9jCPVrUv6HqBzCLCADsYd68eeaiZ1pamgYMGKDRo0crICDAqvESExPNnz1Pnjyp+Ph482XrTZs2VXh4uKZNm6ZOnTopICBAZ86c0YwZM3Tu3DktW7bMJscEAACAPFb0vJ3jx48rIiJCU6dOtdjeo0cPvfnmm0pKSmL9I6CA+GZPtCb/EC5JGtaqipoUuaopd9kntzk7OuijZ+po0Je/a+PhixqwcI+WD2qsysUL2zsaABQ4ffr0MX+dUfR88sknVbduXavGu3Dhgp5++mmLbRnPN27cqLJlyyo5OVlvv/22YmJi5OHhocaNG2vWrFlq0KCB1ccBAAAASw72DnA/qlevLkdHR1WsWFGTJ082X2oUHn6zwBEcHGzRv2rVqkpOTr7jXTmTkpIUHx9v8QCQN204dF4jvvtbkjSoaSW90iLQzoluz9XJUZ8+W0+1y/noSmKK+szfpQtXuWkNANhTamqqJGVrOZSAgAAZhpHlo1mzZqpcubJ+/PFHnT17VsnJyYqNjdWaNWsoeAIAANhYnih6lipVSmPHjtXChQv1ww8/qF27dnrnnXf06quvSpJiY2MlST4+Phb7FSlSRNKdF6ifPHmyvL29zY9y5crlzEEAyFF7o2L10uK9Sks31KVuWb31eJC9I92Vu4uj5vaur4CihXQq9rr6LdithKRUe8cCgALJMAzNmTNHJpNJpUuXtnccAAAAZFOeuLy9TZs2atOmjfl569at5e7urvfff18jR47M1tgjRozQ0KFDzc/j4+MpfAJ5zNEL19RvwW7dSElXsyA/TelS0+43LbpXRQu7akHfBur82TbtPx2vlxbv1Re96svJMU/8TQoA8jxPT0+ZTCbduHFDaWlpev7551WiRAl7xwIAAEA25YmiZ1a6deum6dOn688//zTP6IyLi1PJkiXNfTJmgPr63v4GIa6urqz3CeRh5+JuqPe8XbqSmKKHyvno02fryjmPFQwDinlobu/66vn5Dm06fFHvfL9fkzvnncItAORlw4YNk8lkUqFChVSjRg21bdvW3pEAAABgA3m26HmrjLU8w8PDFRT0v0taw8PD5eLioooVK9orGoAcFHc9Rb3n7dLpK9dVsZiH5vd5WIVc8ubbWh3/IvqoZ1298OUeLdkdrTI+7g/0mqQAkF+MGTPG3hEAAACQA/JmdUDSkiVL5OjoqDp16qhkyZKqUqWKli1bpo4dO5r7LF26VC1atJCLi4sdkwLICTdS0hS2cI8On7+q4p6u+ne/BvL1yNv/r7eqVkJjO9bQqO/3a8b6CFXw81D7WqwrBwA5KSoq6q59/P39cyEJAAAAbClPFD3btGmj5s2bq2bNmpKk//znP5ozZ45effVV8+XsY8aM0bPPPqtKlSopNDRUS5cu1c6dO7VlyxZ7RgeQA9LSDb225E/tirwsT1cn/btfA5XzLWTvWDbxfKPyOnEpQXO3RmrYN3+pXJFCeqicj71jAUC+FRAQcNvlRAzDkMlkUlpaWi6nAgAAQHbliaJncHCw5s6dq1OnTik9PV1VqlTRBx98oFdeecXcp2fPnkpMTNSUKVM0ZcoUBQUFacWKFQoJCbFjcgC2ZhiG3l25Xz8eOCcXRwfN6VVfVUt52TuWTb3drqoiLyXol/ALGrBwj1a+1ESlfdztHQsA8q0pU6aoSpUqSktLU9euXTV9+nRVqlTJ3rEAAACQDXmi6Dlz5kzNnDnzrv369++v/v3750IiAPby0S9H9dXOKJlM0gc9aiukUlF7R7I5RweTPuxZR10/26bwc1fV/997tHxQiDxc88RbNgDkOU2bNlWDBg3MMzpDQ0NVp04dO6cCAABAduStWxwDKNC+3hWl99ZHSJLGdqiudjVL2TlRzins6qQvetdXscIuOnQ2Xq8u+VNp6Ya9YwFAvuPh4aGEhARJMv93wIAB+uuvv+wZCwAAANlE0RNAnrDuwDmNXPG3JOnl0MrqFRJg30C5oGyRQprTq75cnBz086HzmvpjuL0jAUC+U6VKFX366aeKiorSjBkzVLhwYVWrVk0NGjTQiBEjlJSUZO+IAAAAsAJFTwAPvD0nLuuVr/9QuiF1r19Ow1pXsXekXFPXv4imP/2QJGnOluNauvvudxlG3mAYhpJT05WYnKobKWlKTk1XusFsXiC3jRw5UitXrlSFChU0YcIEDR8+XF9++aVWrFihxYsXq1atWvaOCAAAACuwQByAB1rE+avqt2C3klLT1bJqcU3sVOO2d9nNrzo8VFrHLlzTzA1HNHLFfvn7euTLtUzzI8MwdCUxRReuJunitSTFJiQr/kaKrt5IVVJqeqb+JknuLo4yqYKKdRyuyGRPFTp/VaW83eTp5pz7BwAUAJ07d9ahQ4f0xx9/qEKFCqpXr54kqV27dtq/f79GjBhh54QAAACwBkVPAA+sU7GJ6j1vl+JvpKquv48+6llXTo4Fc4L6ay0DdfxSglb9dUaDFv2u719qogrFPOwdC1lITE5V5KUERV1OVPTl67qeknbP+xqSEpPTJLnJI/gRRaVKUfvPSbq5zmvZIu4KKOqh8kULyc3ZMWcOACiAKlWqlOXd2j09PfXxxx/bIREAAACyi6IngAfSpWtJen7uLp2Nu6HKxQtrXp+H5e5ScIs8JpNJ07rWUvTlRP0ZfUX9F+zWisFN5F2I2X8PgpR06e9TcYo4f1Wnr1zXrRepOzqY5FfYVX6eripa2EVebs7ycnOSm7OjXJwc5ORgUrohpf/3cveE5FT9tWubtm74UdVaP6P0Qr66eC1J15JSFX7uqsLPXZXJJJUrUkhBJT1Vyc9Drk4F9/8NILuio6N18eJF1a1bN1Pb3r17Vbx4cZUtW9YOyQAAAJAdFD0BPHDib6So19xdiryUoDI+7lrUv6F8CrnYO5bduTk7ak6veur0yTYdv5SgF7/6Xf/u10DOBXT264PgSEyyirYfptWnnZVuXDBvL+7pqoBiHvIvUkglvF3l5HDn75GjSXKUSc6ODvJwdZKvrunqnpUKevIJ1W5QW8mp6ToXf0NRMYk6EZOgmIRkRV1OVNTlRG10MCmwRGHVKuOjEl6uBW75ByC7XnzxRQUGBmZZ9Fy8eLGOHDmilStX2iEZAAAAsoOiJ4AHyvXkNA1YsEcHz8arWGEXLRrQUCW93ewd64FR3NNNX/Sur66fbdO2YzF6d+UBTSqA65zaU3q6oV/CL2jOluPadeKyClcPVbohFfVwUdVSXgosXlhe7radgevi5CB/30Ly9y2kRwKL6UpisiLOX1P4uXjFJqbo0NmrOnT2qop7uqp+QBFV9ivMzwRwj3bu3KkXXnghy7bQ0FAtXLgwlxMBAADAFih6AnhgpKSla/BXv2vXicvydHPSv/s1YN3KLFQt5aUPe9bRgIV79PWuKFXy89CARyvaO1a+l5SaphV7T+vzX4/r2MUESZKTg3Tlrw16suVjqlm9cq4VGn0KuahBBV89HFBE5+Jv3Ly0/sI1XbiapLV/n1ORQs6qV76Igkt6ydGB4idwJ9euXZOzc9Z/qHBwcNDVq1dzOREAAABsgWsiATwQ0tINvbHsL208fFFuzg6a1+dhVS/tbe9YD6wWVUtoZLuqkqSJaw/p54Pn7Zwo/0pLN7RsT7SaT9+s4d/9rWMXE+Tp6qQXmlbUZ+2KK2bt+/J1Newys9JkMqmUt7taVy+pfk0C1CDAV65ODopNTNHPhy5owbYT+jP6ilLTM98pHsBNVatW1YoVK7JsW7lypYKCgnI5EQAAAGyBmZ4A7C41LV1vLt+nlX+ekZODSZ89V08PB/jaO9YDr/8jFXTsYoK+3hWlV5f8oeUvNlbVUl72jpVvGIah9QfPa9pPh3XkwjVJUkkvNw14tIK6P1xOnm7O2rt3r51T/k8hFyeFVCqquuV9tP90vPZGxepaUqo2R1zUH1GxCqlYVB7G3ccBCprXXntNffr0kaOjo/r166fSpUvrzJkzmj9/vj7//HPNmzfP3hEBAABgBYqeAOwqJS1dQ7/5S6v+ulnw/LBnHYUGFbd3rDzBZDJpXMfqOhmToG3HYtR3/m59O7ixyvi42ztanrcr8rIm/3BIf0RdkSR5uzvrpdBK6hUSIDfnB/tO6a5OjqpXvogeKuutQ2evaueJGMXfSNVPB8/L29lJbhXqyjCofgIZevXqpfPnz2vs2LGaPXu2ebu7u7umTJmi3r172zEdAAAArEXRE4DdJKem69Ulf+iH/efk7GjSx8/UVZvqJe0dK09xdnTQZ8/WU5dZ23T0wjU9P3enlg9qLF8P7nZvjTNXrmvS2kNave+sJMnN2UH9H6mggY9VkreNb06U05wcHVSzrLeCS3nqz+gr2nMyVnEpUolu4zR682X9q1S8qpVmZjAgSW+++aZeeOEFbdu2TZcvX1bRokUVEhIiLy/+HwEAAMirKHoCsIuk1DS99NUf+vnQebk4Ouiz5+qqRdUS9o6VJ3kXctbCfg3U9bNtOn4xQX3n79JXYY1U2JW3+Ht1IyVNn285rk82HdWNlHSZTFKPh/31estAFfdys3e8bHF2dNDDAb6qUcZbG/84oojYdO2/ILX/6Fc909Bfw1oFqQhFckBeXl56/PHH7R0DAAAANsKNjADkuhspaRr05e/6+dB5uTo56PPe9Sl4ZlNpH3ct7N9QRQo5669TcRrw7926npxm71gPPMMwtO7AObV6f7NmrI/QjZR0PRxQRKtefkSTO9fM8wXPW7k7O6pWkTSd/nygGpdzU7ohLdoRpWbTN+nL7SeUmsbNjlBwXbp0ScOHD1eLFi0UFBSkAwcOSJJmzpypHTt22DkdAAAArEHRE0CuiktMUa95uyzu0t60ip+9Y+ULlYsX1r/7NZCnq5N2HL+sgV/u0Y0UCp+3c/TCVfWat0sDv/xd0Zevq6SXm2b2qK1vXghRjTLe9o6XY9LiL+qNkCL6OqyRgkt6Ku56ikatPKD2H23VjuMx9o4H5Lq9e/cqMDBQS5YsUdmyZXX06FElJSVJkk6fPq3333//vsY7evSoBg0apNq1a8vJyUk1atTIst/cuXNVpUoVubm56aGHHtLq1auzfSwAAAD4H4qeAHLN6SvX1WXWNu2KvCxPVyf9u28DNalczN6x8pVaZX20oN/DKuTiqF+PXNKgRb9T+PyHqzdSNGH1QT3+wa/69cgluTg66OXQytowrKk61i4jk8lk74i5IqRSUa1+5RGN61hd3u7OCj93VT3m7NDLi/fqzJXr9o4H5JrXX39dISEhOnLkiObOnWtxo6+GDRve90zPAwcOaM2aNapcubKqVauWZZ8lS5YoLCxM3bt31w8//KCQkBB16tSJWaUAAAA2RNETQK74M/qKOn3ym45euKaSXm5a9mKIGlYsau9Y+VK98r6a3+dhuTk7aNPhi+r/791KTE61dyy7S083tPz3UwqdvllfbI1UarqhVtVKaP3Qx/RGmyB5FMA1UJ0cHdQrJEAb32imZxv6y2SSVu87q+YzNumjDUcomKNA2L17t4YMGSJnZ+dMf/Tw8/PThQsX7mu8J598UtHR0Vq+fLnq1q2bZZ/Ro0erR48eGj9+vEJDQzVr1iw9/PDDGjdunNXHAQAAAEsUPQHkuBV/nFK32dt14WqSgkp46rvBjRVckjvi5qSGFYtqQd8G8nBx1G9HY9Rr7i7F30ixdyy72XfqirrM2qY3lv2lS9eSVLGYhxb0fVif96qv8kU97B3P7nw9XDSxU02tfuURNQjw1Y2UdM1YH6FW72/Wj/vPWcx8A/IbDw8PxcfHZ9kWFRWlokXv7w90Dg53/nh9/PhxRUREqFu3bhbbe/TooQ0bNpgvrQcAAED2UPQEkGOSU9M1YfVBvb70LyWnpqtl1RL6dnBjlfZxt3e0AqFRxaL6ckBDebk5ac/JWHWfvUPn42/YO1auirmWpOHf7lPHT37TH1FX5OHiqBFtg/Xja4+pWVBxe8d74FQv7a2lLzTShz3rqKSXm6IvX9egRb/r+bm7dOT8VXvHA3JEmzZtNGHCBMXE/G9NW5PJpOvXr2vmzJlq166dTV8vPDxckhQcHGyxvWrVqkpOTlZkZORt901KSlJ8fLzFAwAAAFmj6AkgR5yKTVS32dv1xdab/3h7ObSy5jxfT4UL4CXE9lTXv4i+HthIxQq76NDZeHX65DcdPpf/i1epaela8FukQqdv0pLd0TIMqVOdMvrljWZ6oWkluTjx6+92TCaTOjxUWr+80VSvNK8sFycHbT16SY/P/FVjVx1Q3PWCO2MY+dPUqVMVHx+vwMBAdevWTSaTSe+8846qVaummJgYTZgwwaavFxsbK0ny8fGx2F6kSBFJ0uXLl2+77+TJk+Xt7W1+lCtXzqbZAAAA8hP+1QfA5lbvO6MnPtyqP6OvyMvNSXOer6c32gTJwaFg3CDmQVO9tLdWDG6iSn4eOhN3Q10/26aN4fe3Rl1eYRiGNhw6r7Yzf9WYVQcVfyNV1Up5afmgEL3fvbZKeLnZO2KeUcjFScNaB+nn15uqTfUSSks3NP+3Ewqdvklf74pSWjqXvCN/KFOmjP7880+98sorOnv2rCpVqqSYmBg9++yz2rNnj4oXf3BmhY8YMUJxcXHmR3R0tL0jAQAAPLCYcgXAZmITkjVq5X6t3ndWkvRQOR993LOOyvkWsnMylPMtpG9fbKyBX/6uXZGX1e/fu/Vqi0ANaR6Yb4rRf0Vf0aS1h7Qz8uYsKZ9CznqjdZB6NvCXYz45RnvwL1pIs5+vr1+PXNTYVQd19MI1jfjub32186TGPFld9QN87R0RyDYfHx+NHTtWY8eOzfHXypjRGRcXp5IlS5q3Z8wA9fW9/f9Trq6ucnV1zdmAAAAA+QRFTwD3LSoqSpcuXTI/NwxDW6Kua8GfVxWXlC4Hk9S1amF1qeqmiyfCdfHEvY1brFgx+fv750xoyKeQixb1b6jxqw/qyx0n9cHPR/Rn9BVN6/qQ/Dzz7j+io2ISNW3dYa3664wkycXJQf2aVNCLzSrJ293Zsu8/fnaz69ChQzYb60H3aKCffnj1UX25/aTe/zlC+0/Hq+us7XryodJ6o3UVbggF3KOMtTzDw8MVFBRk3h4eHi4XFxdVrFjRXtEAAADyFYqeAO5LVFSUgqtW1fXEREmSc7Hy8m05UG7lH5IkJV86qZg172vauaOadp9juxcqpPBDhyh85iAXJweNf6qGapX11sjv92vT4Yt6/IMtmtqlllpWK2HvePfl+MVr+nTTMa3447TS0g2ZTFLnOmU1tHUVlcniZln//Nm1pWvXrtl8zJyUnWJt7ULSzNa++nr/Vf18/LpW/XVGa/edUYfqvnq7Y908XUBHwXS3IqPJZNKxY8ds+npVqlTRsmXL1LFjR/P2pUuXqkWLFnJxcbHZawEAABRkFD0B3JdLly7pemKiur71vi56VNSJBAdJJjmaDAV7palKuVJyqPuv+x73fNQxfTX1TV26dImiZy54un451SzrrdeW/Knwc1c1YOEeda5bRm+3q6pihR/sotXhc1f1ycajWr3vjDKWlXysip/eejxI1Ut733a/jJ/dZ9+aphL+lWyS5dCuzfrh3zN148YNm4yX0+IvX5QkPffcczYZz7l4BRVp2lvuFetrxf7L+jH8F4U1raSwRyvI08357gPkM7aeSZyBWfA568SJE/L19dVTTz0lT0/PbI+XmJiotWvXSpJOnjyp+Ph4LV++XJLUtGlT+fn5acyYMXr22WdVqVIlhYaGaunSpdq5c6e2bNmS7dcHAADATRQ9AdyXmMQ0FWkRpr2mykpLuLlOYiU/Dz0a6JfpUmI82IJLeun7l5rovfUR+vzX4/pu72n9fPC83nw8WD0fLicnxwfnXneGYWj7sRgt2HZC6w6eN29vWbW4Xm4eqNrlfO55rBL+lVQ2sLpNcp2Pst3sr9xw/Vq8JOmJF0YqqFY9m417OOqkfj9zQyodpA83HNGX20+o/yMV1KtxgLwKSPEzJ2cSMws+Zy1YsEDz5s3T0qVL9fTTT6t///5q0qSJ1eNduHBBTz/9tMW2jOcbN25Us2bN1LNnTyUmJmrKlCmaMmWKgoKCtGLFCoWEhGTrWAAgNxw9elRhYWEyDEMmk0mff/65KleubO9YAJAJRU87YkZI3pQT37e88D07dDZeC347oW/3XpBX/Y5KM6RS3m56NLCYSnlnvpQYeYObs6PebldVbWuU1Dvf79eBM/Ea9f1+zdsaqddbVVH7mqXseqOj2IRkfbv3lBbvjNLxSwmSJJNJalejlAaHVrrjzE7cXtHS5W1W+M2wZmpnfbxyq76NSNHxSwmavi5Cs7ccV9/GAerbpIKKeOTvS3ZzYiaxxCz43NCrVy/16tVLR48e1bx589StWzd5eXmpf//+euGFF+579mdAQIAMw7hrv/79+6t///7WxgYAu2jWrJnFc8MwNGDAAEnSpk2bcj8QANwBRU87YUZI3pRT37cH9Xt2PTlNPx04p8W7orTrv3fElqQbUX+rZf1g1a1RWSYTd8XOD+r4F9F/Xn5Ei3ac1MwNRxR5KUFDvv5DM3+OUJ8mFdSlbhkVcsmdXxkpaenafixGK/44rTV/n1VyarokqbCrk56qU1p9GgeocvHsX4IK2wsp664XngjRmr/P6uNfjurIhWv68Jejmrs1Us81Kq/ejQNUOov1VvMTW84kRu6qXLmyJk2apDFjxuiVV17RW2+9pbp166p58+b2jgYAD4RbC56Ojo565plntHjxYqWlpZnbKXwCeJBQ9LQTZoTkTTnxfXvQvmfXk9O09eglrTtwTj/sP6drSamSJEcHkx6vUVKNiyXruTYjVOKR7yh45jOODib1bhygLvXKav7WSM359biOXUzQqO/3618/hqt9rVJ6slZpNaxYVI42nv159UaKfjt6SRvDL2rdwXOKTUwxt1Uv7aVnG5ZXx9ql5eHKr60HnZOjgzrWLqMna5XWTwfO6aNfjurg2XjN3nJcX2yNVJvqJdQ7JEANKvjyHoIHSsZMz4ULF6pw4cKaNGmS6tevb+9YAPBAOHr0qPnrRYsWqWzZspJuzlo/deqUeb3wo0ePcqk7gAcG/3q0M2aE5E357ft24eoN/XLogn4+dF6/HrmkpP/OrJOkcr7u6lynrHo0KKdS3u7au3evHZMiNxR2ddIrLQLVp0mAlv9+Sv/edkInYhL19a5ofb0rWr4eLgqpVFSNKxVVXf8iquRXWC5O977+Z1q6oajLiQo/G6+9UbHaczJWf5+KU2r6/y4H9fVw0eM1Sqpb/XJ6qKw3xbE8yMHBpLY1S+nxGiX1S/gFffFrpLYfj9Hav89p7d/nFFzSU30aB+jJhyhmw77+/e9/a968efrzzz/VtWtXLV26NFtregJAfhQWFibp5gzPjIJnhrJly8rR0VFpaWkKCwvTxo0b7RERADLhXxlAAZOebujYxWv6/WSs+ZGxVmKGMj7ualWthB6vUVINAnztuqYj7MfTzVl9m1RQ75AA7Tgeo1X7zmjt3+d0OSFZa/ad1Zp9ZyVJTg4mVfTzUClvd5X0cpNPIWe5OjnI2dFBKWnpup6SpvjrqToXf0Pn4m7oREyCRWE9Q8ViHnqsip9aVi2hRhV9H6gbKcF6JpNJLaqWUIuqJRR+Ll7/3nZSK/44pfBzVzX8u781bvVBtaleUk/VKaMmlYryfUeu69u3r3x9fdWlSxd5eHho6dKlWrp0qbndZDJp5syZdkwIAPaXsVbxM888k2X7008/rSVLltzTmsYAkFsoegL5WGxCsiLOX/3/9u47LKpj7wP49+yyS2fpCqIg9mgUUYNAlCLGBBMIr92bCMQSr/VCLrFcxIYJRBP1+upNVKzRqAjoFVPUN2IsaGwxdqIRBSyAFEXalnn/WDjhsAtSXcHf53n2gTNnzszvzB7aMAVp2UX449FTpD16iusPnqKwRK6Rt4+DDH492sDvtTbo3taURtYRnkjEwaOzNTw6W2NJYC/8llGAk7dykXr7Ma49eIKnpQqkPSpC2qOiOpeprydCZ1sTuLQ3Rz9HCwxwskR7S6NmvAvyMuje1gyf/8/rmPt2d+w5l4EdZ+4i/XExki5mIeliFmxM9RHQxx7v9rZDHwdz+ocLeSE6dOgAjuNqHJlEnZ6EEKL+XsgYw86dO7VuwhYfH8/nI4SQlwV1ehLSAqlUDE9LFcgrLkfeM/XrQWEJMvNLkJlfjMz8EmTkFQvWRazKUCJGn/Yy9HO0QD9HC7h2sIC5UeveWZk0DYlYhAFOlhjgZIl/+Kn/659VUIJb2UXIflKGh09K8aREjnKlCuUKFaR6IhhKxDDR10MbMwO0kRmgg6UROlgaNfm6oKTlkBlJMHmwMyYN6oiLGQXYdzELBy7dR87TMsSduIO4E3dgbSKFV1db+Ha3xaCu1jAzkOg6bNJKpaen6zoEQgh56W3YsAGTJk2CUqlEZmamYIp7ZmYmv5nRhg0bdBUiIYRooE5PQnSMMYCTGuJRkQKXMgqQV1yO/IqOzPzicuQ9k6uPK9Lzi8uRXyyHUlW3qSMOFobo2sYUXdqYoKutKbq1Vb8kNIWUNAGO4+BgYQQHCxqlSeqP4zi4dlD/4yVy+Gv4JS0H+37LwrGbOcgtKkfChUwkXMiEnkidr7+T+kX/qCGEEEJerKqbE33wwQcQi8UYNWoU4uPj+Q7P6vkIIUTXqNOTkCamUKpQLFeitFyJErkSpXL1moYlVdLU6RWfl0nQISwef/8+B0BOveoy0deDhbEEFkZStDUzgIOFEdpbGlZ0Qhmig6URbRBCCGkRpHoi+L2mXmJDrlThbHoejt7Ixv/dyMafOc/wa3oefk3P4/N3sjGGawcLdLczQxdbE3RtY4o2Zvo0rY40SG5uLlasWIGzZ88iIyMDSUlJ6NmzJ1avXg03NzcMHDhQ1yESQojOpaSkwNvbGwCgVCqxa9cujfOEEPIyod4QHblTIIdBh97IKeUgKiiBiOMg4tSjXkSceg09McdBT8xBKhZBLOLoDzkdUShVyC+W4/GzMvz+qAxGPQbjjyci3Ludi+JyJUrKleqPciWKyxWQK+u7eLf6fZWKAWsTA1gYS2FpLIWFUdWPEnW6kZQ/r94sRtz0N0zIS+DevXvIzc1t0jKvX7/epOWR5iMRi+DRyRoenazxr+Gv4e7jZzj952OcS8/H+Xv5+DPnGW5XvKoyNdBDF1sTtLc0QluZAezMDNBWZgg7mQEsjaUwM5DAxECvyZZWUFRs1FUqV+FRkQISq/bIL+PA5ZdAoVJBoWJQKBnkKhWUFR8VSlaR/td5RUV69fMAoJBL0O7jjTh7vxSurk0SNqnmwoULGDJkCGQyGby8vJCSkoKysjIAQFZWFlauXCnY2IgQQl5lKSkpuHXrFiZPngzGGDiOw4YNG2iEJyHkpdTqOj1v3LiBmTNn4tSpUzA1NcWECRMQHR0NqfTlmga368pTtBn3GX7JBpCd+dz8HNR/BOqJOUjEIkgqOkMNJGLoS0Qw0BPDQCJGyVMRjHoMxsWHZRBlFMDcUAJzIwlMDSS0fl4FxhielCjw+FkZHj8rx+Oiyo/qz3Mr04rK8bhiOnnVTQhtAj7F7wUACvJrrEPEqdfNNJCKYShRvwwqPhpKxTCQiPj0gqzb+OaTcTh35hRc6S9aQnDv3j1079EDJcXFzVJ+UVHdN1wiLwdHK2M4WhljzIAOAIC8Z+W4cDcflzIL8MejIqRlP8Xdx8V4WqrAhXsFuHCvoNbyTPT1YGqgByOpmP/ZqidS/2wVcRyUKgZ5Zcdk1c5IpQrlSoayipH6imrLjNhP+g9+fgTg0fN/rtcdBz3ztihT0G64zSUsLAzu7u7Yv38/OI7D9u3b+XNubm7U4UkIIdV07ty5xs3fCCHkZdKqOj3z8/Ph6+uLLl26IDExEVlZWQgPD0dxcTH+93//V9fhCdgYiVGekw4rO0eIJFIwxqBigIqxihegVDF+3UYGqDcGUQKAspaS9WAT8CmW/pIH/HJScMbMQA8yIwnMDdWjBM0MJXynqMxQnS6r/LxKmoFE9NKOMlUoVSgqU+BJiQJPSuV4UiLHk1I5Corlf3VkPitD3rNy5FZ0auYXl9d7NCbHARZGUhiLVfjj8gV07tETVpaWMJSKYSTRU3+UiiuOxZDq1b3Nyh8BTFHWkNsnpM6aY+QkAFhbW6NDhw5NWmZubi5KiovxtznL0aZDpyYr9/qvx/DD1tUoLS1tsjKJblgaS/mp8JXKFErcyX2GW9lFuF9QggeFpXhYWMp/zC8uR5lCPXqyqEyBojJFk8akL+ZQ/LQAJqZm0NeXQiKq7EzloCcWVXxUd65WT68pLwcO2Rl/YufyOegTuKNJ4yV/OXv2LBITEyGRSATr0gGAjY0NsrOzdRQZIYQQQghpjFbV6fn111/jyZMnSEpKgqWlJQBAoVBg2rRpmD9/Puzt7XUc4V8mucrwn8kzMG5tIhy6dK0xn4pVTI1Tqipef31erlChVKFCqVyJMrkKpQol8vML8OeNy+jepx/kkKCguBzP1D2leFKqwJNSBTJQUq9YpWIRjPXFMJKqR8WoX3ow1hfDUKoH44rOPmOpHvT1RNX+uFP/AScWqT/nOECpUt8XY4z/XMUYVCqGMoUKpRX3UloxZbBMrkSpQj2NvHoHZ+W9NYSJvh6sTNRTxa2M9WFlLIW1acXnJlJYm6g/Whnrw8JIAj2xCBcuXEC/f83H39YmwqGLbYPrJuRFas6Rk4ZGRrhx/XqTd3wCQJsOneDQpWeTlffo3u0mK4u8fPT1xOje1gzd25rVmKdMocTTUkXFS45nZcqKUZ3qkZzKiinpeqK/Oicl/M809UhQScUsC/UI/ooZF3oiXLx4Ef36DUf4c36u15cim6H8QRpM9WnzueZibGyMJ0+eaD137949WFlZveCICCGEEEJIU2hVnZ4//PAD/Pz8+A5PABg9ejSmTp2KQ4cOISQkRHfBNZCI4yDV4yDVq9sfO5l/5CJ10b/wfcR5fqp0uULFj34sLClHYYkchSXqY3Va5bH6XEGJukOxoFgOhYqpR5gWq9e1fFkZScUwM5DAzFCv4qMEVsZSWJpIYV3RiWlprO7ItKxYE9NAQuthkldDc42cfHTvNnbERiA3N7dZOj0JaWr6emLom4hhbaKv61DIS2TYsGGIjo7GkCFDYG5uDkC9xnpJSQlWr14Nf39/3QZICCGEEEIapFV1et64cQMfffSRIM3c3Bx2dna4ceOG1mvKysr4xeoBoLCwEABq/I9/U6lcUy7zj6soK2m60Vc5mXcAAOfPn69x3To9AFYVL+hXvMyr5hAB0AdjUpQpGYrKmXoNMyVQIlehTMlQpmAoUag/lilVKFUwlCrUmy8oVYCSASoVg6Jiyr6iYro+h782a+I4dU0ijqtIB/REHKRiDlIxKj5ykPJpHAwkHIylIhjpcTCWcDCSimCopx5F+hcFAAVEojKoVOqpjChSv/IeAXlouJs3bwJo2vetLu9ZQ4lEor/aoIk0RxsAzdcO9J791QbystImfc/kZepp4i3hPQP+Gun5MD0Nt42NXtoyW2K5Le1rojnKbe7vjUVFRc36u0ll2Yy9emuHxsbGwtPTE126dIGPjw84jkNkZCSuXbsGjuMQHR2t6xBrVPl+NffvrYQQQgghL4v6/N7KsVb0261EIsHSpUsxd+5cQXqvXr3g4eGB9evXa1yzaNEiLF68+EWFSAghhBDy0srIyICDg4Ouw3jhCgoKsHLlShw+fBi5ubmwtLSEn58fwsPDBTOIXjaZmZlo3769rsMghBBCCHnh6vJ76yvf6Vl9pKdKpUJeXh6srKxe2s176uvJkydo3749MjIyYGZW81pnpGGofZsftXHzovZtftTGzYvat/EYY3j69Cns7e0hEtH6oS2FSqXC/fv3YWpq2mp+byWEtAz0s5cQoiv1+b21VU1vt7Cw4KenV5Wfn1/jf+n19fWhry9c26tyPafWxszMjH4gNSNq3+ZHbdy8qH2bH7Vx86L2bRyZTKbrEEg9iUSiV3JkLiHk5UE/ewkhulDX31tbVadn9+7dNdbuLCwsxIMHD9C9e3cdRUUIIYQQQl5WHTt2rHWUJMdxuH379guMiBBCCCGENIVW1en5zjvv4LPPPkNBQQE/WjM+Ph4ikQhvvfWWboMjhBBCCCEvncDAQL7TU6VSYc2aNRg3bhxsbW11HBkhhBBCCGmMVtXpOXXqVKxZswbvv/8+5s+fj6ysLERERGDq1Kmwt7fXdXg6o6+vj4ULF2pM4ydNg9q3+VEbNy9q3+ZHbdy8qH1JY6xatYr/XKFQYM2aNfjkk0/g6uqqu6AIIeQlRz97CSEtQavayAgArl+/jpkzZ+LUqVMwNTXFhAkTsGzZMkilUl2HRgghhBBCXmJKpRISiQTnzp2jTk9CCCGEkBauVY30BIAePXrgyJEjug6DEEIIIYQQQgghhBCiI62u05MQQgghhJC6ysvL4z9XKBQAgCdPngjSLS0tX3hchBBCCCGkcVrd9HZCCCGEEELqSiQSCXZvZ4xp7OauVCpfdFiEEEIIIaSRRLoOgDSNW7duYerUqXBxcYGenh569eqlNV9cXBy6du0KAwMD9OnTB8nJyS840papLu3r7e0NjuM0Xjdu3NBBxC1LfHw8AgMD4eDgAGNjY7i4uGDTpk2o/j8Zen4bri5tTM9ww33//ffw8vKCjY0N9PX14ezsjPDwcBQWFgryHThwAH369IGBgQG6du2KzZs36yjilqcubRwSEqL1Gf7xxx91GDl52W3atEnw2rx5s0YaIYQQQghpeWh6eytx9epVHDx4EG5ublCpVFCpVBp5du3ahcmTJ+Nf//oXfH19sXv3bgQFBeH48eMYOHCgDqJuOerSvgDg6emJFStWCNKcnJxeQIQt21dffQUnJyd8+eWXsLGxweHDhzF58mRkZGRg4cKFAOj5bay6tDFAz3BD5eXlwc3NDbNmzYKVlRWuXLmCRYsW4cqVKzh06BAA4MSJEwgKCsKkSZOwatUq/Pzzz5g4cSJMTU0xcuRIHd/By68ubQwAzs7O2LFjh+DaHj16vOhwSQsSEhKi6xAIIYQQQkgzoOntrYRKpYJIpB64GxISgnPnzuHKlSuCPN26dUO/fv2wc+dOPs3DwwPm5ub4/vvvX2i8LU1d2tfb2xsmJiY0+rABcnNzYW1tLUibMmUKdu/ejfz8fIhEInp+G6kubUzPcNPasGEDpkyZgqysLNjb22PYsGEoKirCyZMn+Tzjx4/Hb7/9hmvXrukw0parehvX9P2ZkIbKyspCXFwcAMDBwQEfffSRjiMihBBCCCF1RSM9W4nKDrma/Pnnn0hLS0NsbKwgfezYsYiIiEBZWRn09fWbM8QW7XntSxqnemccAPTt2xcbNmzAs2fPkJOTQ89vIz2vjU1NTXUQVetmZWUFACgvL0dZWRmOHj2KL774QpBn7Nix+O6775Cenk4jahugahsT0lDbtm2r8dzt27cRHR2NCRMmQCwWv8CoCCGEEEJIY1Gn5yuick2+7t27C9J79OiB8vJy3LlzR+Mcqb9jx47B2NgYSqUSbm5uWLp0KQYPHqzrsFqkEydOoF27djA1NcXx48cB0PPb1Kq2cSV6hhtHqVRCLpfj2rVrWLJkCQICAuDk5IRr165BLpdrfYYB9fdo6vSsm5rauNKtW7cgk8lQUlKC119/HQsWLMD777+vs3jJy69yLdiaJj9xHEfr7xJCCCGEtEA0fO0VkZ+fDwAwNzcXpFtYWABQr5VGGsfLywurV6/Gjz/+iK1bt6K4uBh+fn5ITU3VdWgtzokTJ7Br1y7885//BEDPb3Oo3sYAPcNNwdHREYaGhujXrx/s7Oz45RjoGW46NbUxoB69/OWXX2L//v3Ys2cPrK2tERQUhL179+owYtISHD58GPn5+RqvquvFEkIIIYSQloVGehLSRBYvXiw4fvfdd9GzZ08sXbqU1pysh8zMTIwZMwY+Pj6YNWuWrsNplWpqY3qGG+/777/Hs2fPcPXqVURHR+O9997D4cOHdR1Wq1JTG4vFYsyePVuQNyAgAB4eHoiKiqLNokitTExMIJPJNNJp6Q9CCCGEkJaLRnq+IipHExUWFgrSK0cfWVpavvCYWjtjY2MMHz4c58+f13UoLUZBQQHeeecdWFlZISEhgV9LlZ7fplNTG2tDz3D99e7dG+7u7pg0aRL279+Po0ePIikpiZ7hJlRTG2sjEokwYsQIXL9+HSUlJS84UtKSPHz4EFlZWTTqmhBCCCGkFaFOz1dE5TpylWt7Vrpx4wakUimcnZ11ERYhvJKSErz77rsoLCzEDz/8IBhxQ89v06itjUnT6927NyQSCW7duoVOnTpBIpFofYYBzfVqSd1UbWNCGiMoKAgdOnSAjY0NDA0N4eLigrlz5+LPP//UdWiEaEhNTcVbb70FMzMzmJqaws3NDYcPH0Z6ejo4jsPWrVsxceJEyGQyWFpaIjw8HAqFQlBGZmYmPvjgA1hbW8PQ0BCDBw/W+k/Offv2geM4jdeWLVv4PFu2bAHHccjNzRVc+49//ENjveq61Ovk5KR1Ld1t27aB47gGlVl5fd++fWFgYABra2v4+/vj7t27/PnExES4urrCxMREcK/p6ekAgEWLFsHExERQZvV7r3wPqi+rUtmOlWUBwNy5c/H666/DxMQE7dq1w7hx4/DgwQPBdWVlZQgLC0OHDh2gp6fHx+Tt7a1xf9pUtmVNr8p4GGNYsWIFunbtCn19fTg7O2PlypWCshYtWgSO4+Dl5SVIf/bsGczMzMBxHFJSUvj02uqtmq+udZuYmODs2bN44403YGBggB49eiA5OVmQ7+DBgxg6dChsbW1hZmYGNzc3/Pjjj/z5lJSUWuPy9vZGbm4u9PX1sWHDBo32dHNzw+jRowH89d6fPn0avr6+MDIygpOTEzZt2iS4JjU1FQEBAbC3t4exsTFcXFywffv22t+4akJCQtCrVy+NdBcXF4SEhDRZXQcOHADHcfjjjz8E6fn5+TA0NMS6dev4tMpnvfprxowZfB5vb29BfAAwatQoje8hTk5OgusA9UCN6vkA4Pr16wgMDIRMJuMHaNy+fbvO90hePdTp+YpwdnZG165dER8fL0jfvXs3hgwZAqlUqqPIWq9nz54hOTkZAwYM0HUoLz2FQoHRo0fj+vXr+PHHH9GuXTvBeXp+G+95bawNPcONc+bMGcjlcjg7O0NfXx8+Pj4afwTt3r0bPXr0oE2MGqhqG2ujUqkQHx+Pnj17wtDQ8AVHR1qKpKQkJCYmYteuXdi4cSMWLFiAHj16IC4uDh988IGuwyNE4OTJk/D29kZZWRk2btyIhIQEBAYG4t69e3ye+fPnQ6VSYc+ePYiIiMCaNWsQGRnJn8/Pz8ebb76J3377DWvWrEFCQgKMjY3h6+uL7OxsrfUmJiYiNTW1UUu21KdeCwsLjc6juLg4fuZEfctcvnw5goOD0a9fPyQmJiIuLg5dunRBTk4OAPUmeGPGjIGTkxP279+P1NRUxMbGNvhe6yI7Oxvz58/HwYMHsXr1aqSnp8PLy0vQQR0TE4O1a9ciPDwcx44dQ2pqar02mExKSkJqaipSU1Ph7++Pvn378sepqamws7MDAMyePRtRUVEIDg7GwYMHERISgjlz5uDrr78WlCeVSnH+/HlBJ9OePXugp6d91byZM2cK6tu2bZtGnrrWLZfLMWbMGAQHByMxMRGdO3dGUFAQLl++zOe5c+cO3nvvPWzfvh0JCQnw9PSEv78/38nq6uoqiAcAIiMj+eN169bx64FXf/6uXr2KX3/9FRMnThSkjx07FkOHDkVSUhJ8fHwwceJEQUfr3bt34enpiY0bN+LAgQMYMWIEJk6ciK1bt2pts8ZobF3+/v5o166dxr1Xrp8+fvx4jWs+++wzvv3atm1ba/mpqanYt29f3W5Giz///BMeHh7Iy8vDli1bsHPnTuTk5GDIkCEoKytrcLmklWOkVXj27BmLj49n8fHxzNvbm7Vv354/zs7OZowxtnPnTsZxHIuKimJHjx5lU6dOZXp6euzUqVM6jv7l97z2/eWXX9h7773HNm3axH7++Wf27bffsr59+zKpVMrOnDmj6/BfepMnT2YA2JdffslSU1MFr9LSUsYYPb+N9bw2pme4cYKCgtiyZcvYgQMH2JEjR9iXX37J2rZty3r37s3KysoYY4wdP36cicVi9ve//50dPXqURUVFMY7j2J49e3QcfcvwvDZOT09nXl5e7Ouvv2ZHjhxh8fHxzNfXl3EcxxITE3UdPmmBysvL2aRJkxjHcSw0NJRFR0frOiRCmIeHB3vttdeYQqHQOHfnzh0GgA0aNEiQvmDBAmZkZMTy8vIYY4xFRUUxmUzGHj16xOcpLS1lHTp0YBEREYJrd+/ezQCwe/fuMcYYy8/PZwDY5s2b+TybN29mAFhOTo7g2tmzZzNHR0f+uK71Ojo6suDgYGZiYsJu3rzJGGMsLS2NGRsbs9DQ0HqXWVBQwIyMjNiUKVM0G7TCnj17GAB2584dPi0pKUmQFhsby8RisaDtq9975XsQHx8vKL96WdUpFAqWmZnJALCffvqJT/f392deXl6CvIGBgRppdREcHKz1ulu3bjGO49g333wjSJ8zZw5r27YtUyqVjDHGFi5cyIyNjdmECRPY/Pnz+Xyenp5sxowZDAA7evQonw6ALV++XFDmxYsXBfnqUzcAFhcXx+dRKBSsY8eObOzYsVrvV6lUMrlczt566y02btw4rXmqP8uVjhw5wgCwa9eu8Wnh4eGsffv2fEyV7/2CBQsE1w4ePJgNHDhQa30qlYrJ5XI2ZcoU5u7urjWPNsHBwaxnz54a6X369GHBwcFNWldkZCSzt7cXPOeurq5s/PjxgnxpaWkMAEtKSuLTHB0d2fTp0/ljLy8vQXweHh783yRV2736dYxp/14zYcIE5uzszEpKSvi07OxsZmJiwtauXVvneySvFhrp2UpkZ2dj1KhRGDVqFFJSUpCRkcEfX716FQAwbtw4bNiwATt37sSwYcNw8uRJJCUlwd3dXcfRv/ye1752dnYoLy/H/PnzMWzYMMyYMQN2dnY4fvw43njjDV2H/9Kr3B33k08+gbu7u+BVOc2Hnt/GeV4b0zPcOG+88Qbi4+Mxfvx4BAYGYtOmTZg8eTKOHz/Oj0R+8803kZiYiBMnTmDYsGHYuXMnNm7ciFGjRuk4+pbheW1samoKmUyG6Oho+Pv7IzQ0FCqVCj/88AOCgoJ0HT5pgSQSCRYtWoSFCxfC0dHxuSNYCGluxcXFOH36NIKDgyEWi2vMV/173siRI1FcXMyPiDt06BB8fHxgaWkJhUIBhUIBsVgMLy8vnD17VnBtUVERANRptLxSqeTLUygUYIwJztenXhMTE4wcOZIfcbZp0yaMHDkSZmZm9S4zNTUVxcXFGiP0qurYsSMA9WjSwsJCKBQKqFQqQZ5evXpBqVRi7dq1KC0t1ZqnkkqlErSFtnw//PADPDw8IJPJoKenBwcHBwBAWlqaIK6LFy/ixIkTKCsr09qujXXkyBEAwIgRIwQx+/n54eHDh8jIyBDk/+ijj7B161YolUrcvHkTly5dwpgxY15I3VWfbbFYjPfffx9nzpzh0zIzMxEcHIx27dpBT08PEokEhw4dErRpXfj6+sLZ2Zl//hQKBb799luEhIRorIdf/ettxIgROH/+PJRKJQD1aORZs2bB0dEREokEEokE69evr3dMlXFUfVXXFHVNnDgRDx484Eer/v7777hw4YLG10/lWun6+vp1Knfv3r24dOkSlixZUudYqjt06BACAgKgp6fHt4GFhQX69u2r8T2EkEq0e3sr4eTkVKcfgBMnTqz1Bz7Rri7tW3UaA6mfqusb1Yae34arSxvTM9xwc+fOxdy5c5+bLyAgAAEBAS8gotbneW1saWmJ/fv3v8CIyKugXbt2WLhwoa7DIASAukNDpVLB3t6+1ny2traC4zZt2gAA/4/k3NxcnD59GhKJROPaTp06CY4fPHgAqVRapw33tP1jwNHRkf+8PvUC6t/7Ro8ejcWLF2Pr1q3YvXs3EhISBHnqUubjx48BoNZ269+/P5YuXYrY2FhER0drzfPOO+/gww8/xOzZszF79uwaywLw3E7As2fPIiAgAIGBgZg7dy5sbW3BcRwGDhyI0tJSPl9UVBTS0tIwaNAgwfXV19VsjNzcXDDGYG1trfV8RkaG4H0cPHgwDA0N8dNPPyElJQWjR4/WWOu0OeqWSCQayxu0adOGf65VKhUCAgJQWFiIJUuWoHPnzjA2NkZUVJRg+Ye64DgOkyZNwurVq/H5558jOTkZOTk5CA0N1cir7etNLpcjNzcXbdq0QUhICE6dOoWoqCj07NkTZmZm+M9//oPdu3fXK6arV69qfc5dXFz4z5uiLicnJwwdOhRxcXEYPnw4Nm3ahI4dO8LHx0eQr3LjPysrq+eWKZfLMW/ePERERDTqH4i5ublYtWoVVq1apXGOljsjNaFOT0IIIYQQ8krLzc3FihUrcPbsWWRkZCApKQk9e/bE6tWr4ebmhoEDB+o6REJgbm4OkUiE+/fv15qv+vqYjx49AgB+/UZLS0u8/fbbWLp0qca11UdtXb58Gd26ddMY3abNkSNHBJskfvXVVzh16hR/XJ96AfUMCVNTU8ycOROmpqYYNGiQRqdnXcqs7JS5f/8+P5pSm8jISNy4cQNXr17Fhg0bcOzYMfzzn//kz3Mch23btiE2Nhb3798HYwzJyclYvHixRlmxsbHw9fXlj6uXlZSUBJlMhj179vBtW3VTpUq2trb49ttv0aNHD0yfPh0BAQGCcpqCpaUlOI7DiRMntHYcdevWTXDMcRxCQ0PxzTff4MyZM0hMTHwhdcvlcuTn5ws6Ph89esQ/17du3cLFixexb98+BAYG8nkqRyTWV2hoKKKiopCcnIxNmzbBx8eHHxFcVXZ2tmCt/EePHkEikcDa2hqlpaVITk7GV199hZkzZ/J5ahohXJtOnTph165dgrS//e1v/OdNWdfkyZMxfvx4ZGVlYceOHZg1axY4jhPkqdzoT1ubVLdu3To8e/as0c+upaUlhg8fjmnTpmmcMzU1bVTZpPWiTk9CCCGEEPLKunDhAoYMGQKZTAYvLy+kpKTwGyJkZWVh5cqV9R6RQ0hzMDY2hru7O7Zt24ZPPvmkxinuSUlJCAsL44/37t0LIyMjvP766wAAPz8/viPN2Ni4xvrKy8tx5MgRraPbtOnTp49gxF71EXB1rbeq0NBQzJs3DzExMVrP16VMd3d3GBkZYfPmzbUu2fP9999j9+7dOHPmDFxdXZGZmak1n52dHd/RduXKFa15nJ2d0b9/f/64elklJSWQSCSCjqQdO3ZoLWvGjBlwdnbGwoULIRaLYW5ujoKCghrvo76GDBkCQD0i9r333qvTNcHBwYiKikKXLl3g4eGB33777YXUnZSUhI8++giAejmFffv2wc3NDcBfnZtVO0/v3r2LkydPomvXrvWOrW3btnj33XfxxRdf4OzZsxq7iFeNqW/fvvxxQkIC+vXrB7FYjKKiIqhUKkFMT58+xX//+996x2NgYCB4pgDhshNlZWVNVldgYCAsLCwwfvx45OXlaezADqiXZ+jSpQtsbGxqLaugoABLly5FTExMnb/ua+Ln54crV66gb9++tS7xQUhV1OlJCCGEEEJeWWFhYXB3d8f+/fvBcRy2b9/On3Nzc6MOT/JSiYmJga+vL/z8/DBt2jRYWFjgwoULsLa25kcW3r59G6GhoRg7diwuXLiAzz//HGFhYfwIufDwcOzYsQNeXl6YPXs2OnTogJycHJw5cwb29vYICwtDZmYmFi9ejMePH8PFxQWnT58G8Ncan7dv30ZmZmatIyerq0u91f39739H//79MWDAgAaXKZPJsHDhQsyZMwcqlQqBgYFQqVQ4evQoxo0bh/79++Pp06eYOnUqwsLC4OrqWq/3pCGGDh2KVatWYebMmQgKCkJqaqrge0+l/fv3IykpCefPn2+2Tp6uXbti+vTp+PDDDxEREQE3NzfI5XKkpaXh6NGjWnfbbteuHY4fP64x3bw565ZKpYiOjkZpaSk6duyIdevWISMjg8/TvXt3ODg4YO7cuVAqlSgqKsLChQsFozDra/LkyRg+fDjMzc0xYsQIrXm2bdsGQ0NDuLq6YteuXfjll19w8OBBAIBMJsOAAQMQExMDGxsb6OnpISYmBjKZTGNEdmM1ZV0SiQTBwcFYvnw5hg0bhvbt2/Pn7t27h5iYGOzduxfr1q17blkHDhxAjx49nvvPk4KCAty4cYM/fvr0KQD1EhuFhYWQyWRYvHgxBgwYgGHDhmHKlClo06YNHj58iGPHjmHQoEEYN25cve6TvBqo05MQQgghhLyyzp49i8TEREgkEn7jiUo2NjZN/ocpIY3x5ptvIiUlBZGRkQgJCYFYLEbPnj0F61AuW7YMKSkpGDVqFMRiMaZPn45ly5bx562srHD69GlERkZizpw5ePz4MWxtbTFw4EB+U5aNGzdi48aNAIAPPvhAI47o6GiIxWIsWrSozrHXpd7qZDIZ/Pz8Gl3mp59+ChsbG6xcuRJbtmyBqakp3N3d+dGoc+fOhVQq1TpVvTn4+/sjNjYWa9aswebNm+Hp6Ynk5GTBiMTCwkJMmzYNERER6N27d7PG8+9//xvdunXDN998gyVLlsDExATdunWrdbPFptpMtK51SyQSfPfdd5g+fTouX76Mjh07IiEhgW8bfX19JCYmYvr06Rg1ahTat2+PyMhI/Pzzzzh37lyDYhs2bBiMjIwwbtw4GBgYaM3z3XffYd68eViyZAlsbW2xfv16+Pv78+d37tyJjz/+GMHBwbCyssKsWbNQVFSEFStWNCim2jRlXUFBQVi+fDk/srbSoUOHcOrUKcTFxWmc00alUuGLL754bqf9jh07tI52nj9/Puzs7BASEoLOnTvj119/RWRkJKZNm4aioiLY2dlh8ODBzf41QloujjX19m+EEEIIIYS0EDY2Nli7di1Gjx4NpVIJiUSCc+fOwdXVFd9++y3mzp1b4zRXQl4m6enp6NixI+Lj4zFy5MhGlbVo0SKkp6fXOKU3JCQETk5O9er0JKShFi1ahBUrVvAjjV+Un3/+GUOGDMG5c+fQr18/wbktW7YgNDQUOTk5NW7E1JJFRUVh3bp1yMrKqvMO7c0hJCQE3t7eWqfYE1IXNNKTEEIIIYS8soYNG4bo6GgMGTIE5ubmANQbdZSUlGD16tWCETuEvCocHBxqHZnVqVMnfl1LQlqb+/fv49atW4iIiICnp6dGh2drdvPmTdy8eRNr1qzB9OnTddrhCajX0K26QRoh9UWdnoQQQggh5JUVGxsLT09PdOnSBT4+PuA4DpGRkbh27Ro4jhNMGybkVTFp0qRazy9YsOAFRUJqo1AoajzHcRxt9tJA69evx9KlS+Hi4sIv89BclEolapt8q6fXdF02danr448/xunTp/H2229j3rx5TVZ3Q33++ee6DoG0cDS9nRBCCCGEvNIKCgqwcuVKHD58GLm5ubC0tISfnx/Cw8NhaWmp6/AIIURD5XIGNfHy8kJKSsqLC4g0iLe3N44dO1bj+Tt37sDJyanF1UXIy4I6PQkhhBBCCCGEkBakvLwcv//+e43nTU1N0a1btxcYEWmImzdv8juVa9O7d29IpdIWVxchLwvq9CSEEEIIIa+8wsJCXL58GQ8ePIC9vT169epF64gRQgghhLRgIl0HQMjLIjU1FW+99RbMzMxgamoKNzc3HD58GOnp6eA4Dlu3bsXEiRMhk8lgaWmJ8PBwjXV0MjMz8cEHH8Da2hqGhoYYPHgwzp8/r1HXvn37wHGcxqvqDplbtmwBx3HIzc0VXPuPf/xDY9pBXep1cnICx3HYvHmzIH3btm3gOK5BZVZe37dvXxgYGMDa2hr+/v64e/cufz4xMRGurq4wMTER3Gt6ejoA9W6MJiYmgjKr33vle7B3716t7VhZFgDMnTsXr7/+OkxMTNCuXTuMGzcODx48EFxXVlaGsLAwdOjQAXp6enxM3t7eGvenTWVb1vSqjIcxhhUrVqBr167Q19eHs7MzVq5cKShr0aJF4DgOXl5egvRnz57BzMwMHMcJpibVVm/VfHWt28TEBGfPnsUbb7wBAwMD9OjRA8nJyYJ8Bw8exNChQ2FrawszMzO4ubnhxx9/5M+npKTUGpe3tzdyc3Ohr6+PDRs2aLSnm5sbRo8eDeCv9/706dPw9fWFkZERnJycsGnTJsE1qampCAgIgL29PYyNjeHi4oLt27fX/sZVExISgl69emmku7i4CHaIbGxdBw4cAMdx+OOPPwTp+fn5MDQ0xLp16/i0yme9+mvGjBl8Hm07WI4aNUrje4iTk5PgOkA9hbd6PgC4fv06AgMDIZPJYGxsjOHDh+P27dt1vkdCWjKVSoX58+fDwcEBgwcPxpgxYzBo0CA4ODhg3rx5UCqVug6REEIIIYQ0AHV6EgLg5MmT8Pb2RllZGTZu3IiEhAQEBgbi3r17fJ758+dDpVJhz549iIiIwJo1axAZGcmfz8/Px5tvvonffvsNa9asQUJCAoyNjeHr64vs7Gyt9SYmJiI1NRWHDx9ucOz1qdfCwkKj8yguLg4WFhYNKnP58uUIDg5Gv379kJiYiLi4OHTp0gU5OTkAgFu3bmHMmDFwcnLC/v37kZqaitjY2Abfa11kZ2dj/vz5OHjwIFavXo309HR4eXkJOqhjYmKwdu1ahIeH49ixY0hNTcXgwYPrXEdSUhJSU1ORmpoKf39/9O3blz9OTU3ldzOdPXs2oqKiEBwcjIMHDyIkJARz5szB119/LShPKpXi/Pnzgk6mPXv21Lhw+cyZMwX1bdu2TSNPXeuWy+UYM2YMgoODkZiYiM6dOyMoKAiXL1/m89y5cwfvvfcetm/fjoSEBHh6esLf35/vZHV1dRXEAwCRkZH88bp162BtbY2goCCN5+/q1av49ddfMXHiREH62LFjMXToUCQlJcHHxwcTJ04UdLTevXsXnp6e2LhxIw4cOIARI0Zg4sSJ2Lp1q9Y2a4zG1uXv74927dpp3PvOnTsBAOPHj9e45rPPPuPbr23btrWWn5qain379tXtZrT4888/4eHhgby8PGzZsgU7d+5ETk4OhgwZgrKysgaXS0hLERERgRUrViA8PByXLl3Cw4cPcenSJYSFheHLL7/Ep59+qusQCSGEEEJIQzBCCPPw8GCvvfYaUygUGufu3LnDALBBgwYJ0hcsWMCMjIxYXl4eY4yxqKgoJpPJ2KNHj/g8paWlrEOHDiwiIkJw7e7duxkAdu/ePcYYY/n5+QwA27x5M59n8+bNDADLyckRXDt79mzm6OjIH9e1XkdHRxYcHMxMTEzYzZs3GWOMpaWlMWNjYxYaGlrvMgsKCpiRkRGbMmWKZoNW2LNnDwPA7ty5w6clJSUJ0mJjY5lYLBa0ffV7r3wP4uPjBeVXL6s6hULBMjMzGQD2008/8en+/v7My8tLkDcwMFAjrS6Cg4O1Xnfr1i3GcRz75ptvBOlz5sxhbdu2ZUqlkjHG2MKFC5mxsTGbMGECmz9/Pp/P09OTzZgxgwFgR48e5dMBsOXLlwvKvHjxoiBffeoGwOLi4vg8CoWCdezYkY0dO1br/SqVSiaXy9lbb73Fxo0bpzVP9We50pEjRxgAdu3aNT4tPDyctW/fno+p8r1fsGCB4NrBgwezgQMHaq1PpVIxuVzOpkyZwtzd3bXm0SY4OJj17NlTI71Pnz4sODi4SeuKjIxk9vb2gufc1dWVjR8/XpAvLS2NAWBJSUl8mqOjI5s+fTp/7OXlJYjPw8ODTZ48WaPdq1/HmPbvNRMmTGDOzs6spKSET8vOzmYmJiZs7dq1db5HQloqS0tLFhMTo/XcZ599xiwtLV9wRIQQQgghpCnQSE/yyisuLsbp06cRHBwMsVhcY76goCDB8ciRI1FcXMyPiDt06BB8fHxgaWkJhUIBhUIBsVgMLy8vnD17VnBtUVERAMDQ0PC58SmVSr48hUIBVm0Z3vrUa2JigpEjR/IjzjZt2oSRI0fCzMys3mWmpqaiuLhYY4ReVZU7SsbFxaGwsBAKhQIqlUqQp1evXlAqlVi7di1KS0u15qmkUqkEbaEt3w8//AAPDw/IZDLo6enBwcEBAJCWliaI6+LFizhx4gTKysq0tmtjHTlyBAAwYsQIQcx+fn54+PAhMjIyBPk/+ugjbN26FUqlEjdv3sSlS5cwZsyYF1J31WdbLBbj/fffx5kzZ/i0zMxMBAcHo127dtDT04NEIsGhQ4cEbVoXvr6+cHZ25p8/hUKBb7/9FiEhIRCJhD+Oqn+9jRgxAufPn+enmebn52PWrFlwdHSERCKBRCLB+vXr6x1TZRxVX9U1RV0TJ07EgwcP+NGqv//+Oy5cuKDx9VNSUgIA0NfXr1O5e/fuxaVLl7BkyZI6x1LdoUOHEBAQAD09Pb4NLCws0LdvX43vIYS0RkqlEq6urlrP9evXj6a3E0IIIYS0UNrnThLyCsnPz4dKpYK9vX2t+WxtbQXHbdq0AQB+vcjc3FycPn0aEolE49pOnToJjh88eACpVApLS8vnxqdtaqujoyP/eX3qBdSdL6NHj8bixYuxdetW7N69GwkJCYI8dSnz8ePHAFBru/Xv3x9Lly5FbGwsoqOjteZ555138OGHH2L27NmYPXt2jWUBeG4n4NmzZxEQEIDAwEDMnTsXtra24DgOAwcORGlpKZ8vKioKaWlpGDRokOD66utqNkZubi4YY7C2ttZ6PiMjQ/A+Dh48GIaGhvjpp5+QkpKC0aNHa6x12hx1SyQSjeUN2rRpwz/XKpUKAQEBKCwsxJIlS9C5c2cYGxsjKipKsPxDXXAch0mTJmH16tX4/PPPkZycjJycHISGhmrk1fb1JpfLkZubizZt2iAkJASnTp1CVFQUevbsCTMzM/znP//B7t276xXT1atXtT7nLi4u/OdNUZeTkxOGDh2KuLg4DB8+HJs2bULHjh3h4+MjyJeXlwcAsLKyem6Zcrkc8+bNQ0RExHOnwNcmNzcXq1atwqpVqzTO0Q6e5FUwcuRI7Nq1C0OHDtU4t2vXLvzP//yPDqIihBBCCCGNRZ2e5JVnbm4OkUiE+/fv15qv+vqYjx49AgB+/UZLS0u8/fbbWLp0qca11UdtXb58Gd26ddMY3abNkSNHBLvHfvXVVzh16hR/XJ96AeDNN9+EqakpZs6cCVNTUwwaNEij07MuZVZ2yty/f58fTalNZGQkbty4gatXr2LDhg04duwY/vnPf/LnOY7Dtm3bEBsbi/v374MxhuTkZCxevFijrNjYWPj6+vLH1ctKSkqCTCbDnj17+LatuqlSJVtbW3z77bfo0aMHpk+fjoCAAEE5TcHS0hIcx+HEiRNaO466desmOOY4DqGhofjmm29w5swZJCYmvpC65XI58vPzBR2fjx494p/rW7du4eLFi9i3bx8CAwP5PJUjEusrNDQUUVFRSE5OxqZNm+Dj48OPCK4qOzsb7dq1E8QkkUhgbW2N0tJSJCcn46uvvsLMmTP5PDWNEK5Np06dsGvXLkHa3/72N/7zpqxr8uTJGD9+PLKysrBjxw7MmjULHMcJ8vz5558AoLVNqlu3bh2ePXvW6GfX0tISw4cPx7Rp0zTOmZqaNqpsQlqCwYMH41//+hd8fHzw/vvvw9bWFtnZ2UhKSsLt27exbNkywfdk6gQlhBBCCGkZqNOTvPKMjY3h7u6Obdu24ZNPPqlxintSUhLCwsL4471798LIyAivv/46AMDPz4/vSDM2Nq6xvvLychw5ckTr6DZt+vTpIxixV30EXF3rrSo0NBTz5s1DTEyM1vN1KdPd3R1GRkbYvHkz3njjjRrr+v7777F7926cOXMGrq6uyMzM1JrPzs6O72i7cuWK1jzOzs7o378/f1y9rJKSEkgkEkFH0o4dO7SWNWPGDDg7O2PhwoUQi8UwNzdHQUFBjfdRX0OGDAGgHhH73nvv1ema4OBgREVFoUuXLvDw8MBvv/32QupOSkrCRx99BEA9zXPfvn1wc3MD8FfnZtXO07t37+LkyZPo2rVrvWNr27Yt3n33XXzxxRc4e/asxi7iVWPq27cvf5yQkIB+/fpBLBajqKgIKpVKENPTp0/x3//+t97xGBgYCJ4pQLjsRFlZWZPVFRgYCAsLC4wfPx55eXkaO7AD6uUZunTpAhsbm1rLKigowNKlSxETE1Pnr/ua+Pn54cqVK+jbt2+tS3wQ0lpVfi1mZWXh2LFjNZ4H1P+gounuhBBCCCEtA3V6EgL1bt6+vr7w8/PDtGnTYGFhgQsXLsDa2pofWXj79m2EhoZi7NixuHDhAj7//HOEhYXxI+TCw8OxY8cOeHl5Yfbs2ejQoQNycnJw5swZ2NvbIywsDJmZmVi8eDEeP34MFxcXnD59GsBfa3zevn0bmZmZtY6crK4u9Vb397//Hf3798eAAQMaXKZMJsPChQsxZ84cqFQqBAYGQqVS4ejRoxg3bhz69++Pp0+fYurUqQgLC6txvbSmNHToUKxatQozZ85EUFAQUlNTsX37do18+/fvR1JSEs6fP99snTxdu3bF9OnT8eGHHyIiIgJubm6Qy+VIS0vD0aNHte623a5dOxw/flxjunlz1i2VShEdHY3S0lJ07NgR69atQ0ZGBp+ne/fucHBwwNy5c6FUKlFUVISFCxcKRmHW1+TJkzF8+HCYm5tjxIgRWvNs27YNhoaGcHV1xa5du/DLL7/g4MGDAACZTIYBAwYgJiYGNjY20NPTQ0xMDGQymcaI7MZqyrokEgmCg4OxfPlyDBs2DO3bt+fP3bt3DzExMdi7dy/WrVv33LIOHDiAHj16PPefJwUFBbhx4wZ//PTpUwDqJTYKCwshk8mwePFiDBgwAMOGDcOUKVPQpk0bPHz4EMeOHcOgQYMwbty4et0nIS3NnTt3dB0CIYQQQghpBtTpSQjUU75TUlIQGRmJkJAQiMVi9OzZU7AO5bJly5CSkoJRo0ZBLBZj+vTpWLZsGX/eysoKp0+fRmRkJObMmYPHjx/D1tYWAwcO5Ddl2bhxIzZu3AgA+OCDDzTiiI6OhlgsxqJFi+oce13qrU4mk8HPz6/RZX766aewsbHBypUrsWXLFpiamsLd3Z0fjTp37lxIpVKtU9Wbg7+/P2JjY7FmzRps3rwZnp6eSE5OFoxILCwsxLRp0xAREYHevXs3azz//ve/0a1bN3zzzTdYsmQJTExM0K1bN4waNarGa9zd3V9o3RKJBN999x2mT5+Oy5cvo2PHjkhISODbRl9fH4mJiZg+fTpGjRqF9u3bIzIyEj///DPOnTvXoNiGDRsGIyMjjBs3DgYGBlrzfPfdd5g3bx6WLFkCW1tbrF+/Hv7+/vz5nTt34uOPP0ZwcDCsrKwwa9YsFBUVYcWKFQ2KqTZNWVdQUBCWL1/Oj6ytdOjQIZw6dQpxcXEa57RRqVT44osvnttpv2PHDq2jnefPnw87OzuEhISgc+fO+PXXXxEZGYlp06ahqKgIdnZ2GDx4cLN/jRDyMrh16xbu3bun9Z8IW7ZsgaOjo8b6u4QQQggh5OXHsabespiQViY9PR0dO3ZEfHw8Ro4c2aiyFi1ahPT09Bqn9IaEhMDJyalenZ6ENNSiRYuwYsUKfqTxi/Lzzz9jyJAhOHfuHPr16yc4t2XLFoSGhiInJ6fGjZhasqioKKxbtw5ZWVl13qG9OYSEhMDb21vrFHtCXjXu7u78BnjVLV++HPv27cPJkyd1EBkhhBBCCGmM5++iQghpMg4ODlp3VK/UqVOnek1tJ6QluX//Pn755RdERETA09NTo8OzNbt58yb++9//Ys2aNZg6dapOOzwB9Rq6VTdII+RVdvXqVY21fSu5urri6tWrLzgiQgghhBDSFGh6OyEv0KRJk2o9v2DBghcUCamNQqGo8RzHcbTZSwOtX78eS5cuhYuLC7/MQ3NRKpWobSKDnl7T/firS10ff/wxTp8+jbfffhvz5s1rsrob6vPPP9d1CIS8NDiOQ2FhodZz+fn5tHERIYQQQkgLRdPbCSGkisrlDGri5eWFlJSUFxcQaRBvb2+tuzBXunPnDpycnFpcXYSQpvfWW29BoVDg//7v/8BxHJ/OGMOQIUMgEolw5MgRHUZICCGEEEIagjo9CSGkivLycvz+++81njc1NUW3bt1eYESkIW7evMnvVK5N7969IZVKW1xdhJCml5qaCh8fH3Tp0gUhISGws7PD/fv3sW3bNqSlpSElJQUDBw7UdZiEEEIIIaSeqNOTEEIIIYS80k6ePIlPP/0UZ86cgUqlgkgkgru7O2JiYuDp6anr8AghhBBCSANQpychhBBCCCEASkpKkJ+fD3NzcxgZGek6HEIIIYQQ0gjU6UkIIYQQQgghhBBCCGlVRLoOgBBCCCGEEEIIIYQQQpoSdXoSQgghhBBCCCGEEEJaFer0JIQQQgghhBBCCCGEtCrU6UkIIYQQQgghhBBCCGlVqNOTEEIIIYQQQgghhBDSqvw/HeUx8pcJsXwAAAAASUVORK5CYII="/>
          <p:cNvSpPr>
            <a:spLocks noChangeAspect="1" noChangeArrowheads="1"/>
          </p:cNvSpPr>
          <p:nvPr/>
        </p:nvSpPr>
        <p:spPr bwMode="auto">
          <a:xfrm>
            <a:off x="155575" y="-2397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4" descr="data:image/png;base64,iVBORw0KGgoAAAANSUhEUgAABT0AAAvECAYAAABfr9GAAAAAOXRFWHRTb2Z0d2FyZQBNYXRwbG90bGliIHZlcnNpb24zLjcuMSwgaHR0cHM6Ly9tYXRwbG90bGliLm9yZy/bCgiHAAAACXBIWXMAAA9hAAAPYQGoP6dpAAEAAElEQVR4nOzdd1wT9/8H8FcIJAzZyJIlKMM96sCNq26rdWC1dSCu/tRq269V6651tFrb2lZtrbYucNddrVq3OOpWHAzBAcqWFdb9/qBciewQCMTX8/GIJnef++SdkNxd3vcZEkEQBBARERERERERERFpCR1NB0BERERERERERESkTkx6EhERERERERERkVZh0pOIiIiIiIiIiIi0CpOeREREREREREREpFWY9CQiIiIiIiIiIiKtwqQnERERERERERERaRUmPYmIiIiIiIiIiEirMOlJREREREREREREWoVJTyIiIiIiIiIiItIqTHoSERERERERERGRVmHSk0iNJBJJmW9NmjTRdNhERERERERERFqFSU8iIiIiIiIiIiLSKrqaDoBIW+3Zs6dU5UxNTSs4EiIiIiIiIiKiN4tEEARB00EQaQuJRCLe51eLiIiIiIiIiEgz2L2diIiIiIiIiIiItAqTnkRV0KhRo8SJjsLDw4ssd/HiRejo6IhlR40aVWLd586dw6RJk9CwYUNYWFhAT08PFhYWaNWqFaZNm4azZ88qlVdlcqb8t6JcvXoVEydOhJeXF0xNTWFgYABnZ2cMGTIEu3fvLvF1uLi4lDoGFxeXIrfPW5eeno5vv/0W3t7eqFmzJgwMDFCnTh1MmjQJDx8+LDGemJgYbNiwASNHjkSTJk1gZmYmvrdNmjTB1KlTce/evRLr6dSpk1LsX331VYnbfPfdd0rbdOrUqdLrBoAHDx5g5cqVGDBgAOrWrYsaNWpAJpPB2toaHTp0wBdffIGYmJgSn7M0/v77bzGm+fPnF1kuOzsbDRs2LNVnsiwePHiAjz/+GG+99RbMzc2hq6tb5Ofv77//LrD9xo0bxfUbN24s8nlKuy/I/7ctb12l3a+8/h0qTEJCApo1aybWtXjx4iLLlsWtW7fw8ccfo3nz5qhZsyb09PRgamqKpk2bYuLEiThy5AhycnLKVGdWVhbs7e0hkUhgZmaG1NTUErdJTk6GiYkJJBIJHBwckJ2dXWg5hUKBX375BQMHDoSLiwuMjIwgl8vh6OiIXr164euvv8azZ88K3ba67VuKExgYqFRfcd/dsirLMaG471ye8PDwMh3rivtOPX36FHPnzkWbNm1gZWUFPT29csVWlPnz5xe73yms3FtvvYXExMQiyz579gyff/45WrZsCSsrK8jlctjZ2aFr1674/vvvkZaWVur48u+DSroVtt/J/zcp6XynV69eJf59SrMPez3u4v7OAJCYmIgVK1aga9eusLe3h1wuh4WFBZo3b46ZM2fi6dOnxW6fX3h4OD7//HO0adMGNjY2kMlkMDY2RoMGDTBq1Cjs3LkTGRkZYvnXv+NlveX/zBT3+ZdKpTAzM0OzZs0wffr0Up0jAbnH4y1btmDw4MHifrBGjRrw8PCAv78/rly5Uuz2pT1uFvZ+FKa035c8JX1eyvI5KWu8K1asENd17NixyGMNkHt+YmxsDIlEAiMjo1IdH0qS/70v6VbS9+nJkyf48ccf4evri3r16sHY2Bh6enqwsrJCq1atMHPmTERGRpYYU2m/v0DpzhlLOs7lV9JnsSz7qrLGGx8fD2dnZ0gkEujo6ODo0aPF1jVu3DixrjFjxpQ5FiKtIBCR2gAQb+UxcuRIsZ6wsLBCy+Tk5AgtWrRQes6RI0cWWWdsbKzQp08fpfJF3a5fv17oa1Ll9rqsrCxh0qRJgkQiKXa79u3bCy9evCjy9Tg7O5c6Bmdn5yK3d3Z2FiIjI4XGjRsXub2+vr6wcePGImMJCQkRdHV1S4xDIpEICxcuLLIeQRCEjh07Km1Tu3ZtITs7u8jyOTk5goeHh9I2HTt2rPS6f/vtt1L9LUxMTIQDBw4U+x6UxsmTJ8U6582bV2S57777rsTPZFmtW7dO0NPTK/Xn7+TJkwXq2LBhg7h+w4YNRT5XafYFgqD8ty1PXWXZr+T/DhUmMTFRaNmypVjP559/XmRspZWamiqMHj26xP0HAGHv3r1lrn/OnDni9r/++muJ5deuXSuWnzt3bqFlTpw4IdSqVavEeJs0aVJg2+q4bylKSkqK4OjoqFRfcd/dsirLMaG471yesLCwUtdX3HfqwIEDQo0aNdQaW1HmzZtX7H5HEARh6dKlYplGjRoJsbGxRda3fv16wdDQsNh4HR0dhcuXL5cqvvz7oJJuhe138v9Nijvf2bdvX6n+PiXtwwqLu7j98Pbt2wULC4tiX1dJ5xOCkHue9Nlnn5XqOLNq1Spxu9e/42W95f/MlOXzr6enJ2zatKnY13Tr1i3B09OzxLr+7//+T8jKyiq0jtIeNwt7PwpTmu9LfiV9Xkr7OVEl3pycHKFHjx7i+vnz5xdah0KhEJo2bSqW++WXX8ocR2Hyv/cl3Yr7Pp08ebJUx2+ZTFZi7KX9/uY9b17dRR138tYXdZzLr6TPYmn3VarGe+bMGUEqlQoABBsbGyEqKqrQerZv3y7W4+HhISQnJ5c5FiJtwImMiKqpDRs24PLly6UqGxcXB29vbzx48AAAYGhoiCFDhsDb2xvm5uZ49eoVbt++jSNHjuDevXtK45EWNSHTiRMn8P333wMAJk+ejM6dO5cqllGjRmHz5s0AAD09PYwYMQIdOnSATCbDzZs38euvv+Lly5c4c+YMOnTogMuXL6NGjRpF1lezZk2sW7eu2Oc0NDQscl1mZiYGDx6MGzduoEmTJhg+fDicnJwQHR2NnTt34vTp00hPT8eYMWNgZmaG/v37F6gjIyMDWVlZcHJyQpcuXdCwYUOxVcbLly9x8eJF7NixA2lpaZg7dy4sLS0xadKkEt8rPT09hIWF4fDhw+jdu3ehZY4fP4779+9DT08PmZmZJdZZUXWnpqZCIpGgcePG6NChAzw9PWFhYQEg96r+X3/9hSNHjiApKQnvvvsuzp8/j2bNmpU6XlXExsZi3rx5aq3z1q1bmDhxotjKokGDBhg+fDicnZ1hYGAglgsICEBgYKBan7sylGW/UpyUlBT06tULly5dAgB88sknWLRoUbnqVCgU6NatG86dOwcA0NXVxcCBA9GxY0fUrFkTqampCA4OxrFjx3D16lWVxlX29/fHl19+iezsbKxbtw6jR48utvzatWsBAFKpFGPHji2wfu/evRg8eDCysrIAAO7u7hg8eDA8PDwgl8vx/PlzXLp0CQcPHiw03uq4bynK0qVLS9V6p7yKOibkP2aVlY+PD6ZMmVJg+XfffYeTJ08WuV10dDSGDRuG5ORkALktk0aNGgU3Nzel41p5YiuLVatW4bPPPgMA1KtXD3/99Ze4n37d+vXrlT7T3bp1wzvvvANLS0uEh4dj06ZNuHPnDiIjI9GpUyecP38ejRo1KnUsa9euhbW1tdKyFy9eYPz48Sq8sv9kZGRg+vTp5apDFT///DPGjx8PQRAgk8nQv39/dOjQATY2NkhOTsbZs2exdetWpKenY9SoUZDJZBg2bFiBegRBwLBhw7Bjxw4Aua3PevbsiW7dusHe3h4KhQKPHj3C33//jbNnzyrtN4rqTZH/fS3qswzkHs8K8/o26enpCA8Px7Zt23Dz5k1kZmZi7Nix6NChA5ycnApsf+3aNXTs2BGvXr0CALRv3x69e/eGs7MzcnJycPPmTWzcuBHR0dFYvXo1MjIyxH0r5ZJIJPjtt9/QuHFjREVFYdGiRejcuTPat2+vVO7TTz/FtWvXAABDhw6Fn5+f2mMp6px/3LhxePnyZbHbpqenQxAEeHh4wMfHB/Xq1YOVlRV0dXURFRWF06dPY+/evcjIyIC/vz9sbGzQp08ftb+G6q5du3aYN28e5s6di+joaIwcORKHDx9WaiUcHh4Of39/AIBcLkdAQACMjIw0FTKRZmkw4UqkdZDvKmV5lHS1ODExUbCxsREACE5OTiVeTezbt69YpnXr1sKzZ8+KfO5z584Jz58/LzHGsl5xFwTlK44WFhbC1atXC5R5+fKl0lXqiRMnFlpXWa7wFrd93q2o1gXLli0Ty1hbWwuJiYkFysTGxgpnzpwp9vnCwsIEd3d3AYBgamoqvHr1qtBy+a/0+/r6CgCEHj16FFlv//79lcqimKvUFVn37du3hYcPHxZZlyAIwrFjx8RWQ126dCm2bElKc9V+/PjxAgBBKpUqtbQrj+nTp4v1DBgwQMjJySm0XEktSKpiS8+y7leK+g6mpqYKPj4+4vaTJ08uMqaymDx5slinu7u7EBwcXGTZmzdvCvfv31fpefI+9wCEmzdvFlnuypUrYrk+ffoUWB8eHi4YGxuLZRYsWFBkC6a0tLRCW0BXx31LUTHq6+sX+Gyps6VnXivSoo4JZT1mhYSEiOVHjRpVaJmSvlP5W5q3bt1aSEtLU0tsRSluv/PTTz+J6+rWrVvscT48PFzcV0skEmH9+vUFymRmZgpjxowR62zQoEGxLYcFQRDef/99sXx4eHiB9SW1jipN66klS5aIZfJ/1iqypeeNGzcEmUwmvrf37t0rtJ67d+8K9vb2AgDB2Ni40Fa2K1asEJ/LxsZGuHDhQpFxhYaGFnoe9TpVWp2VZpusrCxhwIABYrmffvqpQJmUlBTB1dVVACAYGhoK+/btK7SuhIQEpePGsWPHCpR5k1t65jl27JjYUtLR0VGIi4sT1+Vv4Vy7dm0hISGhzDEUZf369SW+96X5PoWHhyv1JivMtWvXBGtra/H7VNR51pvc0lMQBCE7O1vo1KmTWG758uXiuszMTKF169biuu+++67MMRBpE47pSVQNzZ8/H9HR0aUaly0oKAj79+8HADg4OODQoUOws7MrsnybNm1ga2ur1njzLF26VLy/Zs2aQlv6WVlZYffu3WKruV9//RUvXryokHjyvPXWW/j2228hlUoLrPvf//6HAQMGAMhtLVHY2D0WFhZo165dsc/h4uKCH3/8EUDumF9//PFHiXF9+OGHAIA///wTjx49KrA+IiICBw4cUCpbWuquu379+qhTp06xZbp27Sq2wDl+/HiZxjYrq+vXr+Pnn38GAIwfP77E2EorODhYvP/RRx+VOIZhdVKW/UpRFAoFBgwYILZ+8/f3x7ffflvu2CIjI7FmzRoAgLGxMQ4fPgwPD48iyzds2BDu7u4qPVf+lpLFtSLP3xKpsNZpS5cuFVs2TZo0CXPnzi10HwMA+vr6hba4rI77lsJMnz4d6enpMDAwKHeL36LkjS2po6OeU9u81rlAbqtiVeTfX0ycOBH6+vrljksVGzZsED/XtWvXxokTJ4o9zn/33XfimLYTJ04sdBw4XV1drF27Fg0bNgQA3L59WzzXKIo63tPiPHv2TBw3uFevXvDx8Sm2fN73Ma8lrqrmz5+PjIwM6Ovr49ChQ/D09Cy0nJeXl3gO8erVK/EYlSclJQVffvmlGNvevXvRunXrIp+3du3aFd5jojhSqRTvv/+++Liw9/GXX35BaGgogNx9Zt++fQuty9TUFDt27ICJiQmA3DEsqaCuXbtixowZAHKPi3ktOZ8+fSr2TNDV1cW2bdtgamqqtufNP3Zvefaxzs7OaNy4cbFlmjRpIn4PHj58iPPnz6v8fNpMR0cHmzdvhqWlJQBg9uzZYk+dOXPm4OLFiwCAvn37YvLkyRqLk6gqYNKTqJoJDg7G6tWrAQAjR45Ey5Ytiy2/adMm8f7//vc/mJubV2h8RXn8+DH++ecfAICrqysGDRpUZFkXFxex25dCocDBgwcrNLZPPvmk2JO4//3vf+L9nTt3qvw8+ZMXeScjJZVv3LgxBEHATz/9VGD9mjVrkJ2djUaNGpWYGKnMukt63jyleQ9UNWXKFOTk5MDCwkKtSZb8k+MIKnSfrqrKul8pTN5QEX/++ScA4IMPPsDatWvVkhgODAwUu1j7+/vD1dW13HUWpVu3bmKSfPPmzYVO1PLq1Sts27YNAODo6IiePXsqrc/OzsbWrVsB5HYrU+eEPYWpSvuW1x0/flwcJmXGjBmFdn9Vh/T0dABQGmaiPBQKhXhfJpOpVEdV2F9s3boVY8eOhSAIcHR0xIkTJ+Dg4FDsNnmTCUokEqXj3+t0dXXx6aefFtiuKOp4T4szY8YMJCcnQyaTYdWqVSWWzzsfio2NRXx8vErPmZCQIF5oGDBgQIkX2Lp16yZeeM7bV+Y5fPgwYmNjAQD9+/cvNuFZVeSffKiwZO9vv/0GAKhVqxbee++9YuuytLQUL/78/fffSp8X+s+iRYvEz8aePXvw/fffY8SIEeJnZ9GiRWjVqpVanzNv/wqobx9bnMo6V6zuatWqhQ0bNgDIPQcbNmwYdu/ejWXLlhVYT/QmY9KTqJr56KOPkJmZCWNjYyxZsqTE8mfOnBHvFzYeZWUJCgoS73fr1q3ERMjbb78t3q/oE56uXbsWu75Vq1YwNjYGkDvrfFGzQj969Ahz585Fp06dYGdnB0NDQ6UZLfO38nny5EmpYstrZbVhwwal5EvebNAASjWGX2XVffbsWXz44Ydo0aIFLC0tIZPJlN6DHj16iGVL+x6U1bZt28TP/aJFi4ocs04V+VsXfvPNN1qT+CzrfuV12dnZeO+998SWXk2bNsWvv/6qtpawlbkfk0gkYsvNhISEQsdm3bp1q9iqaezYsQVacN68eRNJSUkAclvP16xZs1wxVbd9S56srCxMnToVQG4Ln+ISaOWRnZ0ttkwsbgznssjfak0ul6tUR/79xY8//qiUOKgMu3btwgcffCAes/74448SZzp+8eKFOPO0u7s7nJ2diy1flmO1Ot7Topw/fx5btmwBAEydOhV169YtcZumTZuK91VtWXju3Dnx/ZXL5di7d2+Jt7zzibt37yrVVVXO10qSnp6O4OBgzJw5U+zB06RJkwIXf5KSknD9+nUAgJ2dHfbt21fie5OX6ExPT0dYWFilvq7q4vWWnFOmTBFnn8/fElSd8notAOrZx16/fh2ffPIJ2rZtC2tra+jr6ysd0/In0CvqXFFb9O3bVxxzNyQkBO+++y4EQSjQEpToTcaJjIiqkX379oktA+bOnQtbW1vxx0lR8k4WjIyMKqyFTWk8f/5cvF+abqf5y+TfVt3Mzc1LPCGQSCRwc3PD9evXkZqaioSEhAKJtPnz52Px4sVK3feKk5cQKcnw4cPxv//9D/Hx8diyZYs4scT27dvx8uVLmJqaYsSIEaWqqyLrTk5OxogRI0rVtTZPad+DskhNTRUTK40bNy73pBivGz16NH744QdkZWXhjz/+QKNGjQqdyCh/t9aqTpX9Sn45OTn44IMPlFpB37hxAxcuXFBbK+H8P3rq1aunljqLM2bMGMyZMwfp6elYt24dRo0apbQ+r9u7VCotdKIIdcZbHfcteX788UfcuXMHAPD1119XWAuhqKgoMfGkri6diYmJ4n1V6/T19cXcuXPx6tUrXLp0CV5eXoVOZJTXC0Kd9u/fj++//16cdA0AfvrppxIn/ivrsdra2hqmpqZITEws8Vid955KpdJiJygsq5ycHEyZMgWCIMDOzg5z5swp1XajRo0SE/yLFy/Go0eP0K1btwLnBBEREUXWkX9fuXHjxkKHwClKXFyc0uPK3s+V1m+//Sa22Hydg4MDBg0ahPnz5xe4+BMZGSl+L69cuSIOFVRar78/+Y0ePbrEiebKoqShEMqqdu3aSo/19PRgamoKd3d3dO3aFf7+/iW2uC6Oi4sL1q1bh6FDh4rLrK2tsWnTpgoZdif/cETl2cdmZWXhww8/xM8//1zqi8YlHdMeP36s1td86tQptdZX2PfHyMgIdnZ2aN68OXx9fdG/f/9yPefy5ctx+vRp8SIDkNvdvVOnTirXSaRNmPQkqiYUCoU4HqKHh4fYeqYkeScL6vyBoYr8V4lLM3tg/njzb6tupZ3JMH+5V69eKSU9v/rqKyxYsABA7hg7Pj4+aNu2LZycnGBsbKzUjS/vpD//D9HiGBoaYvTo0fjmm2/www8/iImJH374AUBuF2JVZ2NUZ91Dhw7FoUOHAOS+V71790bTpk1hb28PQ0NDcfy227dviz9IS/selMWXX34p/nAsapzW8mjcuDG2b98Of39/xMbG4vbt25g5c6Zan6MyqbpfyS8yMlLsyt2hQwcEBQVBoVDggw8+wI0bN8RWTeWR/0dPZezLLCwsMGTIEPz++++4cOECbt++Lc5sfOXKFTFJ1adPH9SqVavC4q2u+xYAiImJwbx58wDkJhSKG9KkvPL/IC+pJWNpRUdHi/eLGwe7OLa2tjh48CBGjBiBiIgIhIeHV/hQB3lWrlwJIPez7OrqiitXruDnn39G//79Cx0/Nk9Zj9VA7mc8MTGxxLEx895Ta2trtY29CuSO/X316lUAuWPplnaf07ZtWyxYsED8nAYGBhbasrs4CQkJZSqfX96QHXkqez+nDjExMXj8+DGePn1aIBlWnvcGADIyMsq1fVWSmZmJmJgYxMTE4Pz58/j666/xyy+/iEM5qcLNzQ26urriBbH27dtX2Jj86trHTp06Vbzwoqenhx49eqBly5ZwcHCAkZER9PT0AOS2OM+7aF0R54qalpKSgkePHuHRo0cIDAxEp06dsHfvXpUTynK5HC4uLkpJz8GDB6spWqLqj0lPompixYoVCAkJAZDbrTbvxKAkJiYmiIuLK/dA/eWV/0dISkpKieXzx6uOpElRShPL6+Xyx5Oeno6FCxcCyP2Rcvz48SLHQyztc71u4sSJWLVqFa5fv47z589DLpeLwwWUt/upOuo+d+6cmPBs2LAhjh49WuSJd2k/t6oICwsTuygOGTIEHTt2rJDnGTBgANq3b48tW7Zg8eLFePnyZYU8T2VQdb9SmC5duuDAgQP48ccf8fHHHyMsLAzTpk0TW1KVR97kFkDuvqEyJoSZOHEifv/9dwC5LTu/++478X6eoloSvx6vKqr7vmXWrFlISEiAVCoV37uKcvPmTfH+6y2sVJW/BZ+9vb3K9bRv3x537txBQEAAlixZIk7qUhlMTU1x9OhRWFpaolGjRnj16hXGjh2LW7duwcrKqtBtynqsBv77jBeXqMvOzhYvSJXn/XxdYmIiZs2aBQBo3bq10sQ6pTF37ly0bt0a33zzDS5evFjmRF3+1/zdd9+Va8IQdew3KoKPj4/YfRbI/VtGR0fj0qVLCAwMxJ49e3D06FHs2bMH3bp1E8vlf28GDhyIXbt2qS2myZMno3PnzsWW+fzzz8WW5iVZtGiReGGrKOPGjSv18X7t2rWwtrYWHycnJyM8PBybNm3CgwcPkJqaipEjR6Jx48YqtepNTk6Gr6+vUg+AXbt2ISAgAL6+vmWuryR5+1iZTKby9zf/hIS1atXCyZMnixyGorR/NwCoWbNmiS3Y819wL0n9+vXxxRdfFFvmxIkT+P7770tV3+vfn5ycHDx//hxBQUEICAhAZmYm/v77b0yaNEkcoqOs1qxZg7179yotGzFiBC5duqT2oUSIqiMmPYmqgadPn4ozGfbp06fAuEnFcXBwQFxcHFJSUhAREaGxLu75W8o8fPiwxPIPHjwQ76vzB9Lr4uPjERcXV+y4j4IgiD9UDQ0NYWZmJq67cOGC+ONk/PjxxU4Ao+r4VHXr1kX37t3x559/4ocffhBPYLp06VLkLLGVWffRo0fF+19++WWxLQ0qcoyuvBmiDQ0N8fXXX1fY8wCAlZUVmjdvLna/69KlC44dOyZ2T5o/f77YQq+qKs9+5XUdOnTAvn37oK+vj2nTpmHfvn04deoU1q9fj/79+xc5Y29pOTg4iK0r7969iw4dOpSrvtJo3bo1mjZtimvXrmHTpk1YtmwZsrKyxAmMnJ2dlcYzfD3ePK+P21da1Xnfcu3aNaxfvx5AbmK1pGRCeeXNWAsALVq0UEud9+7dE+/nzVCuqho1aqBjx4746KOPAOR2Xb569aqYvN+4caNau+rmPefhw4fRvHlzAMCqVavg5+eHqKgojB8/vsgEVFmP1S9evBC7rRd3rH748KGYoCnv+5nf/Pnz8fLlS0gkEnz33XcqdRHt3r07unfvXuT6UaNGFdu9O09kZGSZn7uouu7evYu33nqrXPWpi5OTE955550CyydNmoRJkyahY8eOSElJwdixYxEaGir2sMjfCr68783rmjVrVmhM+ZVmMqs87dq1K7ErcN73tzS6d+9eaIvIWbNmoX///jhw4AAyMzOxfv16lcaTnThxIh49egQg9/h97NgxKBQKjB8/Hq1atVLbxR8gd8iLvJaezZs3V7mV9l9//SUOd/DZZ58VO+5uWY5phoaGJX4W8p+3l8TKyqrE+spycaSo78+HH36IcePGoUuXLsjIyMD27duxevXqMk84e/v2bbHHTo0aNdC2bVv8+eefuHnzJj755JNSJ2eJtBknMiKqBv73v/8hJSUFMpkM33zzTZm2zZ8cKMt4i+qWfybJY8eOlVg+/6ym6p6F8nUlxXPp0iWx29lbb72ldMIXFRUl3i9p1tbDhw+rHOP//d//AcidPT4v6VLelljqqruy3oPi/PXXX+JV7hkzZsDR0bFCnidPYmIiRowYgezsbJibm+O3336rkHG0KlJ59iv5WVpa4uDBg+LkBhKJBBs3bhRbjPn7+5e7Naym9mMTJ04EkPsDZ/v27UoTGPn7+xf5469Ro0ZiN7Xz58+r9Pqr875l8uTJyMnJgaWlpdhataIIgiAeL/T09NC2bVu11Hv+/HkAud3DS5rMpyRZWVkYPny4+H3bsmVLhbdWXrduHby9vcXHY8aMQb9+/QDkzrKe14r5ddbW1mKy5v79+3j8+HGxz1PaY3Xe+wnkJqzU4d69e1i9ejWA3MSkuhLeZdG+fXtx33/kyJFy1VVVztfKomXLluLYzREREUot9KysrFC/fn0AuePW5h8y4k2lo6ODTz75RHxclhaNeTZt2oTNmzcDyG2VuH37dixfvhxA7hAJw4YNK/UY0KWR/3NdnjEiq8K5YlXTrl07tGnTBkDuceL+/ftl2j4tLQ2+vr7iZIQ//vgjAgMDxX346tWrxQkmid5kTHoSVXHnzp0Tx8ubNm1aiScKr8vf1Wv58uWIj49Xa3yl5ezsLLY4CQkJUZr05HWPHz9GQEAAgNxxaoobf0wdVq5cWeyA6vlbDb4+Ll3+Mc/yrroXJj4+vkytDl7Xq1cv1K5dGxkZGUhPT4eDg4PaZnctb92lfQ8uXLhQISey+WeIdnFxqbAZovP78MMPxWTAmjVrCh3XsSor734lvxo1ahTo1uri4iJ+3qOjozFu3DiV6wdyx4zNG79y3bp1ldZF+L333hOTl+vWrRO70Onq6mLMmDFFbieVSjF8+HAAueOmqjKOY3Xdt2zduhXnzp0DAHzxxRdlbrVSVqdPnxa/iz169CjXOKR5Tp06JbZM69OnT7nrmz9/vtgaddGiRWjSpEm56yxJYeOQrlu3TuzWPmXKlCIn6Hn33XcB5CaUv/rqqyKfIysrS+n4mLddYTZt2iTeV8d7CuSOD5iVlQUTExMsWbJELXWWlbW1tdhK/tatW+KFA1X07NlT/Pv88ccfuHjxolpirEyvTzozcuRIALld4ufOnauJkKqc/N2Ny3qx9OHDh+JFKQMDAwQEBMDAwABTpkwRe1QEBQWVuit3aeS/QFKesZlLe0wLDQ0tsmW1NirP52HatGli4vz999/H+++/D1NTU2zbtk0cS3/06NF49uyZ+gImqoaY9CSq4mbMmAEg9wfM559/XubtW7ZsKf6AffLkCXr16lXsDKsXL15UuhqrTp999pl4f/z48bh27VqBMrGxsRg0aBBSU1MBAH5+fkrjIlWES5cuYdq0aWK3m/xWrlwpJmitra3FE/g8b731lniS8ssvv4jjI+YXFxeHd955p1wnHTo6Opg7dy66dOmCLl26YM6cOWqbpKe8dedvXbNgwQKkp6cXKHPz5k0MGjSo1LN1lsXGjRvFLsRff/11hbeg2rZtmzju0vvvv48hQ4ZU6PNVhPLuV0ojf8uyvXv3lmlW49c5ODiIrS6Tk5PRs2fPYltE3Llzp1Rdc0tiZGSEDz74AEBuS7W8Lvb9+vUrcXKbGTNmiGP0/fjjj1i4cGGREzIoFIoCFwSq674l76JD48aN4e/vr3I9pZGenq40Vlpeq9XyePDggVJXcz8/v3LVd/bsWSxduhRAbiup/K28KpuNjY2YuE9MTMSoUaMK3SdPnjxZbLn9008/FfrdzcrKwqRJk8Sx/ho0aFBoMlMQBMydOxd///03AKBz585q6Xr7119/ib005s6dCxsbm3LXqarFixeLF2XGjh1bYuIzLi4OK1euxF9//aW03NDQELNnzwaQmyR85513ik18Pn78uNDzqMp06dIlnD17FkBuwub1C2gffvih2Ops3bp1mDFjRoEJnPLL6+abN6GaNso/znVeS9jSyMjIwLBhw8TeBitXrlQaOmTDhg3iEBPLly/HiRMnyh3rtm3bxO+ut7d3uVpp5z9X/PrrrxEbG1ugTEREBPr27avyONXVTXBwsPj90dXVhbu7e6m33bVrF9auXQsgt+Xsjz/+KK5r3bq12MsiNjYWI0aMKPQ3DtGbgmN6ElVxeePoLFu2TOXZPH/99Ve0bt0aDx8+xMWLF1GnTh0MHToU3t7eMDc3x6tXr3Dv3j0cOXIEt27dwrVr1ypkBshBgwZhxIgR2Lx5M+Li4tC6dWuMGDECHTp0gEwmw61bt7B+/Xq8ePECAODp6Sl22ako9vb2cHJywrfffovTp09j+PDhcHR0xIsXL7Bz506cOnUKQO7J/Lp165QmGsjbfvDgwdi+fTsSExPRpEkTjB07Fo0bN4auri6uXbuG3377DbGxsRg1alS5Ej+jRo3CqFGjyvFqK6bugQMHwsnJCREREbhy5Qo8PDwwduxY1KlTB6mpqTh16pQ4WPvIkSPVfgU/7zvSuXPnYlsaqUNERISYfHNxcRG7VpbH06dPcfv27ULX5R836sGDB0VObpH/B0JeXbVr1y6y1Zs69iul8fPPP+PChQt4+fIlpk6dCh8fH5W7Ci9btgyXL1/G+fPn8eDBAzRs2BADBgxAx44dYW1tjdTUVDx48ADHjx9HUFAQdu/eXeyYYaU1YcKEAmNiFTWBUX5OTk747bffMHjwYGRlZWHevHnYsmULBg8eDE9PT8hkMkRHR+PKlSs4cOAAHB0dlcZVra77lrzP1nfffae2CzOvi4iIwPnz57F48WLx825jY4PU1NQCkznkyUtY5903MzODp6enOHbpsWPHsHnzZgQEBIizRo8ZM6Zc48fmHwbDzMwMv/32m1pnLVfFgAED8MEHH+D333/HyZMnsWrVKkybNk2pjLOzM7777juMHTsWOTk5GD16NAICAtC/f39YWlri8ePH+P3338X33sjICFu2bFF6bQkJCfjhhx+wdetW8aKUoaGh0g/z8sj7nHl4eCglvjWhSZMmWLt2Lfz8/JCamor33nsPy5cvR9++fVG3bl0YGBggMTERjx49wqVLl3D69GlkZWUptX7NM3XqVJw7dw47d+5EdHQ02rRpg169eqFbt26ws7NDRkYGQkNDcerUKZw6dQpff/01mjZtWqGvLyIiQul7lZOTI05kFBAQIF7oHDhwYIFzR0NDQ+zbtw8dOnRAQkICli9fjs2bN2PQoEFo3LgxTExMkJqaisjISPzzzz/466+/kJSUVO6LDZr2+vE6byKj3377TewurqenV6bXOXPmTFy9ehVA7ns9YcIEpfWWlpbYvHkzunbtipycHIwYMQI3b94sctKy4hw9ehQnTpxQGm+0ZcuWRe5fAYiNFfLvh/OPZent7Y1WrVohKCgIjx8/hqenJ8aNGwcvLy9kZ2fj4sWL2LRpE1JSUsp9TKtKEhISlM7xcnJyEBUVhYsXL2L16tXi+Zuvr2+pe0ZERESIFxVlMhkCAgIKnMvNmDEDx48fx/Hjx3Hy5EksWbJEvKhC9MYRiEhtAIi38hg5cqRSXd7e3kJOTk6hZcPCwsRyI0eOLLLOmJgY4e2331aqt6jbjRs3Soxxw4YNYvkNGzaU+rVlZmYKEydOFCQSSbExtGvXTnjx4kWR9Tg7OwsABGdn51I/d1HbP3nyRGjcuHGRscjl8mJfY1xcnNCsWbNiX8+gQYOEtLQ08XHHjh0Lratjx44qf4Y0WfeVK1cEKyurIl+/VCoVli5dKpw8eVJcNm/evDLHkSd/PQAEXV1d4datW0WWL89rz5OdnS106NBBACDo6OgIZ86cKbLsvHnzxOc7efJkgfX5vz8VdXv9edW9Xyntd3D37t1Kn5/s7OxiyxcnJSVFGDFiRKle/x9//KHy87wu/+fH1dW1yPetMEePHhVsbW1LjLdp06YFtq2O+xYAwtChQ4usSx37AHV9f/I/f//+/cXlEolEmDp1qpCZmVlsHPm/U2FhYQXWDx8+XFy/ZcuWUr2eshxPX1fSfidPQkKC4OjoKAAQ9PX1hTt37hRa7pdffhEMDQ2LfQ8dHByES5cuFdj22rVrSuWcnZ2Fq1evFht/Sfud/OvzbocPHy6yvpL+PqVV2nqOHDki2Nvbl+qzJ5fLi4w9KytLmD59uiCVSkus59tvvy0x/tKeJxa1TWluHTt2FOLi4oqs79GjR0KrVq1KVZdEIhHmzp1boI6yfk9K2ueV9vuSp6Rj3uvH2OJuBgYGwtatW0sd76FDh8TzZicnp2Lf69mzZ4v19OnTp8TXVdxrLe/tdWFhYULt2rWL3Wby5MlCaGhoiZ/ZsvwOKM1xJ/9nuSQlfRbL+v3p1KmTkJCQUKp4s7KyhLZt24rrv/766yLjfPbsmVCzZk0ByD1PPn/+fImvjUgbsXs7URVXnhlJ87O0tMSRI0dw/PhxjBkzBu7u7jA2Noauri4sLS3RqlUrfPzxxwgKCkKjRo3UFH1Burq6+PHHH3H58mWMHz8eHh4eqFGjBuRyORwdHTFo0CDs2rULZ86cQc2aNSssjvxq1aqFixcvYtWqVWjdujUsLS0hl8vh6uqKCRMm4NatW8W2gjI3N8e5c+ewcuVKtGzZEsbGxpDL5XBycsLAgQOxZ88e7Nixo8K7XWtS8+bNcfPmTXz88cfw8PCAvr4+atSoAXd3d4wfPx6XLl0Su1RXhMqYIXrZsmU4ffo0gNwr6HmTN1RH6tqvlMaAAQPEYSFOnTpVrkmTDA0NsWnTJly5cgUffvgh6tevD1NTU0ilUpiZmaFZs2aYNGkSjh8/Xu4Z4/PLP7Ozv79/md63bt26ITQ0FD/88AN69OgBe3t7yGQycR/Ru3dvrFq1SmlCmDzVcd9iaGhY7DiQVZWRkRFatWqF6dOnIzg4GKtWrRLHRFNF/mEwhg0bhvfee09doZabqakpNm7cCIlEgvT0dLz//vuFdjn28/PDw4cPMXv2bLz11luwsLCAnp4ebGxs0LlzZ3z77bd48OBBoRMISSQSODs745133sGmTZvw4MEDtU1glKdv377o0aOHWussj7fffhuhoaH49ddfMWjQINSuXRs1atSArq4uzM3N0bRpU4waNQq///47oqKiioxdKpVixYoVuHv3Lj799FM0a9YMFhYWkEqlMDY2RoMGDTBmzBj88ccfapvQsKwMDQ3h5uaGIUOGYNeuXTh58mSxrdTc3Nxw8eJF/Pnnnxg7dizq1asHMzMz8TV5enpi4MCB+PbbbxESEoIFCxZU4qupeLq6urCwsIC3tzc+//xz3L9/H8OGDSvVtlFRURg5ciQEQYBUKsWWLVuKfa/nz58vTo5z4MABfPvtt2p5Derg4uKCa9euYf78+WjUqBEMDQ1haGgIV1dXjBgxAidPnqy0cxNNev37c+LECXH88JLMnz9fHDe7R48e4szthbGzsxP39VlZWXjvvfeQmJioltdAVJ1IBKECBlgjIqriXFxc8PjxYzg7OyM8PFzT4RCpTd6PhZMnT5ZrplX6T5MmTXDjxg3o6ekhMjJSo+MHUu44vqNHj1Z5/z1q1Cj89ttvmDdvnkqTTBERabO8c+QNGzaUeeiT8PBwcdxephmIqCpgS08iIiKiIly4cAE3btwAkDuOGhOeRERERETVA5OeRERERIUQBAFz5swRH3/00UeaC4aIiIiIiMqEs7cTERFpkfr16wNAkTO3U/Fu3bqFp0+fIj4+Hlu2bMHx48cBAL1790br1q01HB0BgJOTE/r37w9ra2uVtm/WrBkSEhLEmduJiOg/3bt3x4sXL+Dk5FTmbQ0NDdG/f/8KiIqISDUc05OI3kgc05OICpM33mN+1tbWuHz5sko/AImIiIiISDPYvZ2IiIjoNVKpFC4uLhgzZgwTnkRERERE1RBbehIREREREREREZFWYUtPIiIiIiIiIiIi0ipMehIREREREREREZFWYdKTiIiIiIiIiIiItAqTnkRERERERERERKRVmPQkIiIiIiIiIiIircKkJxEREREREREREWkVJj2JiIiIiIiIiIhIqzDpSURERERERERERFqFSU8iIiIiIiIiIiLSKkx6EhERERERERERkVZh0pOIiIiIiIiIiIi0CpOeREREREREREREpFWY9CQiIiIiIiIiIiKtwqQnERERERERERERaRUmPYmIiIiIiIiIiEirMOlJREREREREREREWoVJTyIiIiIiIiIiItIqTHoSERERERERERGRVmHSk4iIiIiIiIiIiLQKk55ERERERERERESkVZj0JCIiIiIiIiIiIq3CpCcRERERERERERFpFSY9iYiIiIiIiIiISKsw6UlERERERERERERahUlPIiIiIiIiIiIi0ipMehIREREREREREZFWYdKTiIiIiIiIiIiItAqTnkRERERERERERKRVmPQkIiIiIiIiIiIircKkJxEREREREREREWkVJj2JiIiIiIiIiIhIqzDpSURERERERERERFqFSU8iIiIiIiIiIiLSKkx6EhERERERERERkVZh0pOIiIiIiIiIiIi0CpOeREREREREREREpFWY9CQiIiIiIiIiIiKtwqQnERERERERERERaRUmPYmIiIiIiIiIiEirMOlJREREREREREREWoVJTyIiIiIiIiIiItIqTHoSERERERERERGRVmHSk4iIiIiIiIiIiLSKrqYDqGpycnLw7NkzGBsbQyKRaDocIiIiogonCAJevXoFe3t76Ojwmnh1wfNWIiIietOU5byVSc/XPHv2DI6OjpoOg4iIiKjSRUZGwsHBQdNhUCnxvJWIiIjeVKU5b2XS8zXGxsYAct88ExMTDUdDREREVPGSkpLg6OgongdR9cDzViIiInrTlOW8lUnP1+R1DTIxMeHJIxEREb1R2EW6euF5KxEREb2pSnPeykGbiIiIiIiIiIiISKtoPOn56NEjTJgwAU2aNIGuri4aNGhQaLn169fD3d0d+vr6aNy4MQ4cOFCgTGJiIvz8/GBhYQFjY2MMGjQIz58/r+iXQERERERERERERFWIxpOed+7cwcGDB1GnTh3Uq1ev0DIBAQHw9/fH0KFDcfjwYXh7e2PAgAG4ePGiUrmhQ4fi6NGjWLNmDbZs2YL79++jZ8+eyMrKqoyXQkRERERERERERFWARBAEQZMB5OTkiFPMjxo1CleuXMHt27eVynh4eKB58+bYunWruKxNmzYwMzPDoUOHAAAXLlxAmzZt8Oeff6J79+4AgPv378PLywsBAQEYMmRIqeJJSkqCqakpEhMTOTYSERERvRF4/lM98e9GRJoQHh4OPz8/ZGdnQyqVYv369XBxcdF0WET0hijL+Y/GW3rmJTyLEhoaigcPHhRIWvr6+uL48eNQKBQAgMOHD8PMzAzdunUTy3h4eKBJkyZiYpSIiIiIiIiIVOPj44NRo0YhOzsbAJCdnY1Ro0bBx8dHw5ERERWk8aRnSYKDgwEAnp6eSsu9vLyQkZGBsLAwsZyHh0eB2Zu8vLzEOgqjUCiQlJSkdCMiIiIiIiKi//j4+CCvo6hcLsf48eMhl8sBAIIgMPFJRFWOrqYDKEl8fDwAwMzMTGm5ubk5ACAuLk4s93qZvHJ5ZQqzZMkSLFiwQD3BEhEREREREWmZ8PBwMeEZEBAAW1tbAMCwYcMQFRUFX19fCIKA8PBwdnUnoiqjyic9K9rMmTMxffp08XFSUhIcHR01GBERvckiIiIQExOj9nqtrKzg5OSk9nqJiIiISPv5+fkByG3hmZfwzGNrawu5XA6FQgE/Pz8cP35cEyESERVQ5ZOeeS06ExMTlXaueS1ALSwsxHKRkZEFto+PjxfLFEYul4tN8omINCkiIgKeXl5IS01Ve90GhoYIvnePiU8iIiIiKrO8MTxHjRpV6Prhw4fj119/FcsREVUFVT7pmTeWZ96YnXmCg4Mhk8ng6uoqlvvrr78gCILSuJ7BwcFo2LBh5QZNRKSCmJgYpKWmYviMr2Dj5Ka2eqMjQrBl2aeIiYlh0pOIiIiIykwqlSI7OxsbN27EsGHDCqzfsmWLWI6IqKqo8klPV1dXuLu7Y8eOHejfv7+4PDAwEF26dIFMJgMA9OzZE4sWLcLx48fRtWtXAMCDBw9w7do1zJgxQyOxExGpwsbJDQ5162s6DCIiIiIiAMD69esxatQoKBQKREVFKfXCjIqKgkKhEMsREVUVGk96pqam4tChQwCAx48fIykpCTt37gQAdOzYETVr1sT8+fMxfPhwuLm5wcfHB4GBgQgKCsLp06fFery9vfH2229jzJgxWLFiBfT19TF79mw0atQIAwcO1MhrIyIiIiIiIqruXFxcIJFIIAgCfH19IZfLMXz4cGzZskVMeEokEk5iRERVisaTni9evMDgwYOVluU9PnnyJDp16oRhw4YhNTUVS5cuxdKlS+Hh4YE9e/bA29tbabvAwEBMnz4d48aNQ1ZWFrp3747vv/8euroaf5lERERERERE1dbJkyfh4+MDQRCgUCjw66+/iuskEglOnjypweiIiArSeDbQxcUFgiCUWM7Pz0+cMa4opqamWL9+PZvUExEREREREanZyZMnER4eDj8/P2RnZ0MqlWL9+vVs4UlEVZLGk55EREREREREVD24uLjg+PHjmg6DiKhEOpoOgIiIiIiIiIiIiEidmPQkIiIiIiIiIiIircKkJxEREREREREREWkVJj2JiIiIiIiIiIhIqzDpSURERERERERERFqFSU8iIiIiIiIiIiLSKrqaDoCIKk5ERARiYmLUXq+VlRWcnJzUXi8RERERERERkTow6UmkpSIiIuDp5YW01FS1121gaIjge/eY+CQiIiIiIiKiKolJTyItFRMTg7TUVAyf8RVsnNzUVm90RAi2LPsUMTExTHoSERERERERUZXEpCeRlrNxcoND3fqaDoOIiIiIiIiIqNJwIiMiIiIiIiIiIiLSKkx6EhERERERERERkVZh0pOIiIiIiIiIiIi0CpOeRERERERq9ttvv6Fp06bQ19eHlZUVevbsibS0NHH9/v370bhxY+jr68Pd3R0bNmzQYLRERERE2odJTyIiIiIiNVq8eDEmT56MoUOH4s8//8TatWtRu3ZtZGdnAwDOnj2LAQMGwNvbG4cPH8bQoUPh5+eHnTt3ajhyIiIiIu3B2duJiIiIiNTk/v37mD9/Pvbt24eePXuKy999913x/qJFi9CqVSusWbMGAODj44OQkBDMnTsXgwYNqvSYiYiIiLQRW3oSEREREanJhg0bULt2baWEZ34KhQInT57E4MGDlZb7+vri3r17CA8Pr4QoiYiIiLQfk55ERERERGpy8eJFNGzYEF988QWsra0hk8nQtm1bBAUFAQBCQkKQmZkJT09Ppe28vLwAAMHBwUXWrVAokJSUpHQjIiIiosIx6UlEREREpCZRUVE4evQofv/9d/z444/Yu3cvJBIJunfvjhcvXiA+Ph4AYGZmprSdubk5ACAuLq7IupcsWQJTU1Px5ujoWGGvg4iIiKi6Y9KTiIiIiEhNcnJykJycjJ07d2LQoEHo1asX9u3bB0EQsHr16nLVPXPmTCQmJoq3yMhINUVNREREpH2Y9CQiIiIiUhNzc3NYWlqiUaNG4jILCws0bdoUd+7cEVt0JiYmKm2X1wLUwsKiyLrlcjlMTEyUbkRERERUOCY9iYiIiIjUpH79+kWuS09Ph5ubG/T09AqM3Zn3+PWxPomIiIhINUx6EhERERGpSZ8+fRAbG4vr16+Ly2JjY/HPP/+gefPmkMvl8PHxwc6dO5W2CwwMhJeXF1xcXCo3YCIiIiItpavpAIiIiIiItMU777yDFi1aYNCgQVi8eDEMDAywZMkSyOVyTJo0CQAwZ84cdOrUCZMmTcKQIUNw8uRJbN26FYGBgRqOnoiIiEh7sKUnEREREZGa6Ojo4NChQ/D29sb48ePh6+sLExMTnD59Gra2tgCAdu3aYffu3Th79izefvttbN26Fb/88gsGDx6s4eiJiIiItAdbehIRERERqZGVlRU2bdpUbJl+/fqhX79+lRQRERER0ZuHLT2JiIiIiIiIiIhIq7ClJxEREREREVW49PR0REREaDoMIiqEk5MT9PX1NR0GkVox6UlEREREREQVLiIiAuPGjdN0GERUiHXr1sHd3V3TYRCpFZOeREREREREVOGcnJywbt06TYdBavD48WMsXrwYs2fPhrOzs6bDITVwcnLSdAhEasekJxEREREREVU4fX19tiTTMs7OzvybElGVVW0mMtq3bx9atWoFY2Nj2NnZYciQIQgNDS1Qbv369XB3d4e+vj4aN26MAwcOaCBaIiIiIiIiIiIi0pRqkfT8+++/MWDAANSrVw979uzBqlWrcOPGDXTv3h1paWliuYCAAPj7+2Po0KE4fPgwvL29MWDAAFy8eFGD0RMREREREREREVFlqhbd2wMCAuDs7Ixff/0VEokEAGBtbY3OnTvjypUraN++PQBg3rx58PX1xaJFiwAAPj4+uHnzJhYuXIhDhw5pLH4iIiIiIiIiIiKqPNWipWdmZiaMjY3FhCcAmJqaAgAEQQAAhIaG4sGDBxgyZIjStr6+vjh+/DgUCkXlBUxEREREREREREQaUy2SnqNGjcLdu3fx448/IjExEaGhoZg1axaaNm2Ktm3bAgCCg4MBAJ6enkrbenl5ISMjA2FhYYXWrVAokJSUpHQjIiIiIiIiIiKi6qtaJD3bt2+PPXv24LPPPoOZmRnc3NwQHR2Nw4cPQyqVAgDi4+MBAGZmZkrbmpubAwDi4uIKrXvJkiUwNTUVb46OjhX3QoiIiIiIiIiIiKjCVYuk5/nz5/H+++/D398fJ06cwI4dO5CTk4PevXsrTWSkipkzZyIxMVG8RUZGqilqIiIiIiIiIiIi0oRqMZHRlClT0LlzZ6xYsUJc1rp1azg5OWHTpk0YN26c2KIzMTERtra2Yrm8FqAWFhaF1i2XyyGXyysweiIiIiIiIiIiIqpM1aKl5927d9GkSROlZQ4ODrCyskJISAiA/8byzBvbM09wcDBkMhlcXV0rJVYiIiIiIiIiIiLSrGqR9HR2dsY///yjtOzx48eIiYmBi4sLAMDV1RXu7u7YsWOHUrnAwEB06dIFMpmsssIlIiIiIiIiIiIiDaoW3dsnTJiAjz76CFOnTkXfvn0RGxuLL774AtbW1hgyZIhYbv78+Rg+fDjc3Nzg4+ODwMBABAUF4fTp0xqMnoiIiIiIiIiIiCpTtUh6TpkyBXK5HD/99BPWr18PY2NjeHt7Y8eOHbC0tBTLDRs2DKmpqVi6dCmWLl0KDw8P7NmzB97e3hqMnoiIiIiIiIiIiCpTtUh6SiQSTJgwARMmTCixrJ+fH/z8/CohKiIiIiIiIiIiIqqKqkXSk4iI6E0TERGBmJgYtddrZWUFJycntddLRERERERUlTDpSUREVMVERETA08sLaampaq/bwNAQwffuMfFJRERERERajUlPIiKiKiYmJgZpqakYPuMr2Di5qa3e6IgQbFn2KWJiYpj0JCIiIiIircakJxERURVl4+QGh7r1NR0GERERERFRtaOj6QCIiIiIiIiIiIiI1IlJTyIiIiIiIiIiItIqTHoSERERERERERGRVmHSk4iIiIiIiIiIiLQKk55ERERERERERESkVZj0JCIiIiIiIiIiIq3CpCcRERERERERERFpFSY9iYiIiIiIiIiISKsw6UlERERERERERERaRbe8Fdy5cwdnz55FXFwcLCws0K5dO9SvX18dsRERERERERERERGVmcpJT4VCgffffx+7du2CIAiQy+VQKBSQSCQYNGgQNm3aBJlMps5YiYiIiIiIiIiIiEqkcvf2WbNm4eDBg1izZg0SEhKQlpaGhIQErFmzBgcPHsSsWbPUGScRERERERERERFRqaic9AwICMCSJUvg7+8PExMTAICJiQn8/f2xePFibNu2TW1BEhEREREREREREZWWyknPuLg4eHp6FrrO09MTcXFxKgdFREREREREREREpCqVk56enp7YtGlToes2b95cZEKUiIiIiEhbbdy4ERKJpMDts88+Uyq3fv16uLu7Q19fH40bN8aBAwc0FDERERGRdlJ5IqM5c+Zg8ODBCA8Px7vvvgsbGxu8ePECO3fuxIULF7Bjxw51xklEREREVG0cOXIEpqam4uNatWqJ9wMCAuDv74/Zs2ejc+fOCAwMxIABA3DmzBm0bt1aE+ESERERaR2Vk54DBw7Enj17sGDBAnz88ccQBAESiQRNmjTBnj170LdvX3XGSURERERUbTRv3hxWVlaFrps3bx58fX2xaNEiAICPjw9u3ryJhQsX4tChQ5UZJhEREZHWUjnpCQD9+vVDv379kJKSgoSEBJiZmcHIyEhdsRERERERaZXQ0FA8ePAAy5YtU1ru6+uLTz/9FAqFAnK5XEPREREREWkPlcf0zM/IyAi1atWCkZERMjIy1FElEREREVG1Vb9+fUilUri6umLJkiXIzs4GAAQHBwNAgfHvvby8kJGRgbCwsCLrVCgUSEpKUroRERERUeFUbumZlZWF5cuX49atW+jYsSPGjh2LgQMH4uDBg3B3d8fevXvh4eGhzliplCIiIhATE6P2eq2srODk5KT2eomIiIi0hZ2dHRYsWIBWrVpBIpFg3759+Pzzz/H06VOsXr0a8fHxAAAzMzOl7czNzQEAcXFxRda9ZMkSLFiwoMJiJyIiItImKic9P/nkE6xevRpNmjTBvn37cPToUYSGhmLVqlX46aefMGPGDOzdu1eNoVJpREREwNPLC2mpqWqv28DQEMH37jHxSURERFSEt99+G2+//bb4uHv37jAwMMA333yD2bNnl6vumTNnYvr06eLjpKQkODo6lqtOIiIiIm2lctJz165dWLx4MWbMmIFjx46hR48e2LNnD/r16wd7e3tMnDhRnXFSKcXExCAtNRXDZ3wFGyc3tdUbHRGCLcs+RUxMDJOeRERERGUwZMgQfP3117h+/brYojMxMRG2trZimbwWoBYWFkXWI5fLOd4nERERUSmpnPR8/vw5OnToAADo2LEjBEGAg4MDAMDBwQGxsbHqiZBUYuPkBoe69TUdBhERERHlkzeWZ3BwsNJQUMHBwZDJZHB1ddVUaERERERaReWJjHJycqCrm5szlUqlAACJRKKeqIiIiIiItERAQACkUimaNm0KV1dXuLu7Y8eOHUplAgMD0aVLF8hkMg1FSURERKRdVG7pCQDvvfceDAwMxMdDhw6Fvr4+0tLSyh0YEREREVFlGDNmDObMmYPatWuXu663334bnTt3RsOGDQEA+/btw7p16zB16lSxO/v8+fMxfPhwuLm5wcfHB4GBgQgKCsLp06fL/fxERERElEvlpOcHH3yg1LKzefPmSuvbtWunelRERERERJVk48aNmDBhglqSnp6enli/fj2ePHmCnJwcuLu7Y9WqVZg8ebJYZtiwYUhNTcXSpUuxdOlSeHh4YM+ePfD29i738xMRERFRLpWTnhs3blRjGERERERE1d+3336Lb7/9tsRyfn5+8PPzq4SIiIiIiN5MKic9Fy5ciLFjx8Le3l6d8RARERERVbpr164hPT29yPV5E3gSERERUfWgctJzwYIF6NGjR6UmPX/77TesWrUK9+7dQ40aNdCiRQvs3r1bHFd0//79+Pzzz3H//n04OTlh5syZGD16dKXFR0RERETV06RJkyAIQqHrJBIJsrOzKzkiIiIiIioPlZOeRZ0UVpTFixdj2bJlmDVrFry9vRETE4Pjx4+LJ6Bnz57FgAEDMHbsWKxatQonTpyAn58fjI2NMWjQoEqNlYiIiIiql927d6NJkyaaDoOIiIiI1KRcs7dHRUUhIiKiyPVOTk7lqV50//59zJ8/H/v27UPPnj3F5e+++654f9GiRWjVqhXWrFkDAPDx8UFISAjmzp3LpCcRERERFcvOzg7Ozs6aDoOIiIiI1KRcSc8BAwYUulwQBLV2A9qwYQNq166tlPDMT6FQ4OTJk1i+fLnScl9fX2zbtg3h4eFwcXFRSyxERERERERERERUtZUr6bl69WrUq1dPXbEU6eLFi2jYsCG++OILfPfdd0hISECLFi2wcuVKtGrVCiEhIcjMzISnp6fSdl5eXgCA4OBgJj2JiIiIqFAbNmyAm5ubpsMgIiIiIjUqV9KzefPmaNmypbpiKVJUVBSuXr2KW7du4ccff4ShoSG+/PJLdO/eHQ8fPkR8fDwAwMzMTGk7c3NzAEBcXFyRdSsUCigUCvFxUlKS+l8AEREREVVZAwcORHJycqHrnj9/DmNjY9SoUaOSoyIiIiKi8tDRdAClkZOTg+TkZOzcuRODBg1Cr169sG/fPgiCgNWrV5er7iVLlsDU1FS8OTo6qilqIiIiIqoOxo4dizlz5hS6bt68eRg3blwlR0RERERE5aVy0nPevHlwcHBQZyxFMjc3h6WlJRo1aiQus7CwQNOmTXHnzh2xRWdiYqLSdnktQC0sLIqse+bMmUhMTBRvkZGRFfAKiIiIiKiqOn36NHr37l3oul69euHUqVOVHBERERERlVe5kp729vbqjKVI9evXL3Jdeno63NzcoKenh+DgYKV1eY9fH+szP7lcDhMTE6UbEREREb054uPjYWxsXOg6IyMjxMbGVnJERERERFReKic9x4wZg6FDhxa6ztfXV63dgPr06YPY2Fhcv35dXBYbG4t//vkHzZs3h1wuh4+PD3bu3Km0XWBgILy8vDiJEREREREVydXVFX/99Veh644fP85zSSIiIqJqSOWk57FjxzBw4MBC17377rv4888/VQ7qde+88w5atGiBQYMGITAwEPv27UOfPn0gl8sxadIkAMCcOXNw4cIFTJo0CX///TfmzZuHrVu3YsGCBWqLg4iIiIi0z9ixY7Fy5UosX74cMTExAICYmBh89dVX+Oabb+Dv76/hCImIiIiorFSevf3ly5eoWbNmoessLS0RHR2tclCv09HRwaFDhzBt2jSMHz8eGRkZaN++PU6fPg1bW1sAQLt27bB79258/vnnWL9+PZycnPDLL79g8ODBaouDiIiIiLTPtGnTEBISgpkzZ2LmzJnQ1dVFVlYWAGDChAn4+OOPNRwhEREREZWVyknPWrVqISgoCJ07dy6wLigoCHZ2duUK7HVWVlbYtGlTsWX69euHfv36qfV5iYiIiEi7SSQS/PDDD/joo49w4sQJxMbGwtLSEp07d0bdunU1HR4RERERqUDlpOewYcOwePFiuLm5YciQIeLyHTt24Msvv8SUKVPUEiARERERUWWoW7cuk5xEREREWkLlpOfcuXNx/fp1+Pr6ws/PD3Z2dnj+/DlSU1PRs2dPzJs3T51xEhERERFVqPT0dISGhiI9Pb3AumbNmmkgIiIiIiJSlcpJT5lMhgMHDuDYsWM4fvw44uLiYGlpia5du6JLly7qjJGIiIiIqMJkZGRg4sSJ2Lx5sziW5+uys7MrOSrKExwcjMjISE2HQUT5PH/+HABw8eJFPH78WMPREFEeR0dHeHp6ajqMKkPlpGeebt26oVu3buqIhYiIiIio0i1YsABHjx7Fxo0bMXz4cPzwww8wMjLC5s2bERISgu+//17TIb6xoqOjMWnSh8jJYdKZqCr69ddfNR0CEeWjoyPFtm1bYWNjo+lQqoRyJz2PHDmCy5cvIzIyEp9//jmcnJxw+vRp1KlTB/b29uqIkYiIiIiowuzYsQPz58/HkCFDMHz4cLRs2RLNmzfHBx98gJEjR2L//v3o1auXpsN8IyUmJiInJxvptZpBkNXQdDhERERVliQjGfpP/0FiYiKTnv9SOen58uVLvPPOO7h48SIcHR0RGRmJCRMmwMnJCb/++iuMjIzwww8/qDNWIiIiIiK1e/LkCdzd3SGVSqGvr4/4+Hhx3YgRIzBs2DD89NNPGoyQsk0dkGNkpekwiIiIqiydlBjg6T+aDqNK0VF1w48++ggvX77E7du38ejRIwiCIK7r2rUrjh8/rpYAiYiIiIgqkp2dHRISEgAAtWvXxt9//y2ue/DggWaCIiIiIqJyUbml58GDB/Hzzz/Dy8urwMDujo6OePLkSbmDIyIiIiKqaJ06dcKZM2fQt29f+Pv745NPPsG9e/cgk8mwd+9evPfee5oOkYiIiIjKSOWkZ1ZWFoyMjApdFx8fD5lMpnJQRERERESVZfHixYiJiQGQ25tJEATs3LkTaWlpmDJlCubOnavhCImIiIiorFROerZq1Qq//vproYO6BwQEoG3btuUKjIiIiIioMtja2sLW1lZ8PG3aNEybNk2DERERERFReamc9Pziiy/g4+ODDh06YNCgQZBIJNi7dy+WLFmCgwcP4uzZs+qMk4iIiIioQiUmJuLWrVt4/vw57O3t0aBBA5iammo6LCIiIiJSgcoTGXl7e+PkyZOQSCT4+OOPIQgCFi9ejOfPn+P48eNo1qyZOuMkIiIiIqoQOTk5mDVrFhwcHNChQwcMHToU7du3h4ODA2bOnFlg/HoiIiIiqvpUbukJ5CY+T506hbS0NMTHx8PMzAyGhobqio2IiIiIqMJ9+umn+P777zFz5kwMGjQINjY2iI6Oxo4dO7B06VJkZGRgxYoVmg6TiIiIiMqgXEnPPAYGBjAwMFBHVURERERElWrjxo1YtGgRZsyYIS6ztrZGw4YNYWBggK+//ppJTyIiIqJqRuWk55QpU4pdL5FI8O2336paPRERERFRpcjOzi5yaKbmzZuzezsRERFRNaRy0nP//v1KjyMiImBrawuZTAaASU8iIiIiqh4GDRqEgIAAdOvWrcC6gIAADBw4UANREREREVF5qJz0DAsLE+9nZWVBJpNh//79nMCIiIiIiKqVDh06YPbs2fDx8cE777wDa2trvHjxAnv27EFISAgWL16M3bt3i+WZBCUiIiKq+tQypqdEIlFHNURERERElW7UqFEAgKdPn+LUqVNFrgdyz3vZ3Z2IiIio6lNL0vPp06eQSCTQ19dXR3VERERERJUmfw8mIiIiItIOKic9V65cCQBISUnB9u3bYW1tDXd3d7UFRkRERERUGZydnTUdAhERERGpmcpJz08++QQAYGBggAYNGmD37t3Q1VVLw1EiIiIiokp1584dPHr0CD169IBMJsNPP/2ER48eoXfv3ujSpYumwyMiIiKiMlI5S5mTk6POOIiIiIiINGLHjh0YNmwYBEFAmzZt0L17d2zevBkKhQLfffcdduzYgQEDBmg6TCIiIiIqAx1NB0BEREREpElffvklpk6diu3bt+PcuXN4+fIl7t+/j5CQEPTo0QNff/21pkMkIiIiojJSuaXnwoULSywzd+5cVasnIiIiIqoUDx48wKpVq9CiRQsAwLvvvgsAkEqlmDBhAkaOHKlSvcnJyfD09MTTp09x+fJlvPXWW+K69evXY9myZYiIiICHhwcWL16MPn36lP/FEBERERGAciQ958+fD11dXTg4OEAQhALrJRIJk55EREREVOXp6elBEATI5XIAgLGxsbjOwMAACoVCpXoXLVqErKysAssDAgLg7++P2bNno3PnzggMDMSAAQNw5swZtG7dWrUXQURERERKVO7e/vHHH0MqlcLd3R379+9HWFiY0i00NFSdcRIRERERVQg3Nzc8fvwYUqkUOTk5aNasmbjuzp07cHFxKXOdwcHB+OGHH7BgwYIC6+bNmwdfX18sWrQIPj4+WLNmDVq0aFGqnlREREREVDoqJz2/+uorBAcHw9LSEs2aNcPYsWMRFRWlztiIiIiIiCrc999/r9T1PL+0tDRMmzatzHVOnjwZEyZMgIeHh9Ly0NBQPHjwAEOGDFFa7uvri+PHj6vcqpSIiIiIlJVrIiNnZ2ds2bIF586dw8OHD1GnTh3MmzcPKSkp6oqPiIiIiKhCtWnTBvXr1y903YwZM+Dn51em+nbu3Ilbt24VOtRTcHAwAMDT01NpuZeXFzIyMhAWFlZkvQqFAklJSUo3IiIiIiqcWmZvb9GiBU6dOoWtW7di+/btqFOnDtauXauOqomIiIiIKsWdO3ewdu1aLFmyBGvXrsWdO3fKXEdqaiqmT5+OL7/8EiYmJgXWx8fHAwDMzMyUlpubmwMA4uLiiqx7yZIlMDU1FW+Ojo5ljo+IiIjoTaHyREadO3cudLmVlRUePnyISZMmYfz48SoHRkRERERUGRQKBd5//33s2rVLnNBIoVBAIpFg0KBB2LRpE2QyWanq+uKLL2BjY4PRo0erPc6ZM2di+vTp4uOkpCQmPomIiIiKoHLS09nZuch1derUUbVaIiIiIqJKNWvWLBw8eBBr1qzB0KFDYWJigqSkJAQGBmLatGmYNWsWvv766xLrefz4MVasWIE9e/YgMTERAJCcnCz+n5ycLLboTExMhK2trbhtXgtQCwuLIuuXy+XiDPNEREREVDyVk54bNmxQZxxERERERBoREBCAJUuWwN/fX1xmYmICf39/pKamYvny5aVKeoaFhSEjIwO9e/cusM7HxwetWrXC1q1bAeSO7Zl/kqPg4GDIZDK4urqq4RURERERkcpJTyIiIiIibRAXF1dgYqE8np6exY6zmV+TJk1w8uRJpWXXr1/HtGnTsGbNGrRo0QKurq5wd3fHjh070L9/f7FcYGAgunTpUupu9ERERERUPJWTnv369St2vUQiwR9//KFq9cVKTk6Gp6cnnj59isuXL+Ott94S161fvx7Lli1DREQEPDw8sHjxYvTp06dC4iAiIiKi6s/T0xObNm1C9+7dC6zbvHlzkQnR15mZmaFTp06FrmvevDmaNWsGAJg/fz6GDx8ONzc3+Pj4IDAwEEFBQTh9+rTKr4GIiIiIlKmc9Dxw4ACaNm1a6KyUFW3RokXIysoqsDwgIAD+/v6YPXs2OnfujMDAQAwYMABnzpxB69atKz1OIiIiIqr65syZg8GDByM8PBzvvvsubGxs8OLFC+zcuRMXLlzAjh071Pp8w4YNQ2pqKpYuXYqlS5fCw8MDe/bsgbe3t1qfh4iIiOhNVq7u7T/99BNatmyprlhKJTg4GD/88ANWrFiBCRMmKK2bN28efH19sWjRIgC5YyfdvHkTCxcuxKFDhyo1TiIiIiKqHgYOHIg9e/Zg/vz5+PjjjyEIAiQSCZo0aYI9e/agb9++KtfdqVMnCIJQYLmfnx/8/PzKEzYRERERFaNcSU+JRKKuOEpt8uTJmDBhgtLA7wAQGhqKBw8eYNmyZUrLfX198emnn0KhUHC2SyIiIiIqVL9+/dCvXz+kpKQgISEBZmZm0NPT4xibRERERNVUuZKeW7duxYULFyCXy2FpaQlXV1c0bNgQenp66opPyc6dO3Hr1i3s2rUL//zzj9K64OBgACgw5pKXlxcyMjIQFhZW6HhMCoUCCoVCfJyUlFQBkRMRERFRVZWVlYXly5fj1q1b6NixI8aOHYt3330XBw4cgLu7O/bu3VvggjsRERERVW3lSnp+++23So8lEglq1KiBDz/8EF9++WW5Antdamoqpk+fji+//LLQcUTj4+MB5A4gn5+5uTkAFDnr5pIlS7BgwQK1xkpERERE1ccnn3yC1atXo0mTJti3bx+OHj2KkJAQrFq1Cj/99BNmzJiBvXv3ajpMIiIiIioDlZOeOTk5AHKvjKelpSEuLg6hoaE4dOgQli9fDisrK0yfPl1tgX7xxRewsbHB6NGj1VYnAMycOVMpzqSkJDg6Oqr1OYiIiIio6tq1axcWL16MGTNm4NixY+jRowf27NmDfv36wd7eHhMnTtR0iERERERURuVq6QkAurq6MDY2hrGxMZydneHj4wO5XI5ffvlFbUnPx48fY8WKFdizZw8SExMBAMnJyeL/ycnJYovOxMRE2NraitvmtQC1sLAotG65XM6xPomIiIjeYM+fP0eHDh0AAB07doQgCHBwcAAAODg4IDY2VpPhEREREZEKyp30LMz06dPRsWNHtdUXFhaGjIwM9O7du8A6Hx8ftGrVClu3bgWQO7Zn/jGXgoODIZPJ4OrqqrZ4iIiIiEh75OTkQFc397RYKpUC0MyEnURERESkPuVOegqCgAcPHiAuLg4WFhZwd3eHhYUFunXrpo74AABNmjTByZMnlZZdv34d06ZNw5o1a9CiRQu4urrC3d0dO3bsQP/+/cVygYGB6NKlC2feJCIiIqIivffeezAwMBAfDx06FPr6+khLS9NgVERERESkqnIlPX/88UcsXLgQL1++FJdZW1tj7ty5ah37yMzMDJ06dSp0XfPmzdGsWTMAwPz58zF8+HC4ubnBx8cHgYGBCAoKwunTp9UWCxERERFpl5EjRyo9bt68udLjdu3aVWY4RERERKQGKic9161bh//7v//DsGHDMHToUNjY2CA6OhqBgYH4v//7P+jp6WHs2LHqjLVEw4YNQ2pqKpYuXYqlS5fCw8MDe/bsgbe3d6XGQURERETVx4YNGzQdAhERERGpmcpJz2+++QZTpkzBqlWrlJb369cPNWvWxNdff12hSc9OnTpBEIQCy/38/ODn51dhz0tERERERERERERVm46qG4aFhaFPnz6FruvduzfCw8NVrZqIiIiIiIiIiIhIZSonPe3s7HDhwoVC1128eBF2dnYqB0VERERERERERESkKpW7t/v5+WHhwoVQKBQYNGgQbGxs8OLFC+zYsQNfffUV5s6dq844iYiIiIiIiIiIiEpF5aTn7NmzER8fj6+++gpLliz5r0JdXUyePBmzZ89WS4BEREREREREREREZVGmpGdGRgZkMhkAQCKRYMWKFZg1axaCgoIQHx8PCwsLtGzZEpaWlrhz5w7q169fIUETERERERERERERFaVMSc/u3btj//79MDY2FpdZWlqiV69e4uP09HTMmjULK1asgEKhUF+kRERERERERERERKVQpqTn9evX0aFDBxw5cgQ2NjYF1h85cgQffvghoqKisHDhQrUFSUREREREby6d9ERNh0BERFSl8VhZUJmSnqdOnULPnj3Rpk0bHD16FG5ubgCAqKgoTJ06FTt27ECPHj1w/PhxuLi4VES8RERERET0hjA1NYWeTA6EntJ0KERERFWenkwOU1NTTYdRZZQp6dm4cWOcP38e3bt3R9u2bbF//35cunQJs2fPhqGhIQICAjBkyJCKipWIiIiIiN4gNjY22LzpdyQmsvUKUVXy+PFjLF68GLNnz4azs7OmwyGif5mamhbaM/tNVebZ211cXHD+/Hn07NkTrVu3ho6ODvz9/bF06VKYmJhURIxERERERPSGsrGx4Q84oirK2dkZ7u7umg6DiKhQOqpsZGVlhb///htdu3aFRCJB27ZtmfAkIiIiIiIiIiKiKkGlpCcAGBkZ4eDBgxgyZAhGjhyJlStXqjMuIiIiIiIiIiIiIpWUqXu7sbExJBKJ0jJBEJCTk4NPP/0U8+fPF5dLJBKOvUNERERERERERESVrkxJz48//rhA0pOIiIiIiIiIiIioKilT0jN/S04iIiIiIiIiIiKiqkjlMT2JiIiIiIiIiIiIqiImPYmIiIiIiIiIiEirMOlJREREREREREREWoVJTyIiIiIiIiIiItIqTHoSERERERERERGRVmHSk4iIiIiIiIiIiLQKk55ERERERERERESkVZj0JCIiIiIiIiIiIq3CpCcRERERERERERFpFSY9iYiIiIiIiIiISKsw6UlERERERERERERahUlPIiIiIiIiIiIi0ipMehIRERERqcmhQ4fQsWNH1KxZE3K5HK6urpg+fToSExOVyu3fvx+NGzeGvr4+3N3dsWHDBg1FTERERKSddDUdABERqU4QBGRk50CRmYNsQRCXy6Q6kOnqQFdHosHoiIjePHFxcWjVqhWmTJkCS0tL3L59G/Pnz8ft27dx9OhRAMDZs2cxYMAAjB07FqtWrcKJEyfg5+cHY2NjDBo0SMOvgIiIiEg7MOlJRFTFCYKApPQsxCQrEJOsQFxKBpLSsvAqPROpGdkQitlWqiOBgY4erId+gXVXE9Eu4zG87IxR394U+nrSSnsNRERvihEjRig97tSpE+RyOcaNG4dnz57B3t4eixYtQqtWrbBmzRoAgI+PD0JCQjB37lwmPYmIiIjUhElPojeEIAjIyhGQkZWT+xiAVCKBnlQCqY4EEglbBFYliWmZCI9JQWR8Kp4npiM1I7vY8lIdCaQSCSABIAAZ2bl/5+wcAck5Ehi4NMGRkFQcCbkNANCTStCglila1bZEJ4+aaO5sDj0pRzwhIqoIlpaWAICMjAwoFAqcPHkSy5cvVyrj6+uLbdu2ITw8HC4uLhqIkoiIiEi7MOlJpEXSM7NxP+oV7ke/wtmbSag5YDaOR+lC8TwUiqxs5BTRJFAiAQxlUhjJdGGsrwszAxnMjPRgVUOOmjXkkLKLdIXLyMrBrWgFzHzG4OgzPbyKCFdaryMBLGvIYWUkg2UNOUwMdGGir4cacl3IdXWg+1rCUhAEZGYLSMvMRuijh9i94XuMnT4HCTDE7adJiElW4FpEAq5FJGDNqRDUkOuis6c1ejW0QyePmmwFSkRUTtnZ2cjMzMTdu3excOFC9OvXDy4uLrh79y4yMzPh6empVN7LywsAEBwcXGTSU6FQQKFQiI+TkpIqLH4iIiKi6q5aJD137NiBzZs34+rVq4iPj0fdunUxZcoUjB49Wql12vr167Fs2TJERETAw8MDixcvRp8+fTQYOVHFepWeiaDQOJwLicE/j+Nx93kSMrP/y2waunsjIQMAlFsJSv79J28ISEEAUhTZSFFk48UrBYAUsaxURwJrYzlsTPRhZ6oPZFX0q3pz5OQIuPI4HnuuPcWhW8+RmJYJ05YD8SorNxFtb2oAZ0tD2JsZwMZYXiCxWRyJRAKZrgQyXR3U1BeQcvsEPmj8FZo1awZBEBARl4rL4fE49ygGpx+8RGxKBvbdeIZ9N56hhlwX/ZvYY1hLJzSoZVqB7wARkfZydnbG06dPAQA9evTA1q1bAQDx8fEAADMzM6Xy5ubmAHLHBC3KkiVLsGDBggqIloiIiEj7VIuk58qVK+Hi4oIVK1agZs2aOHbsGPz9/REZGYl58+YBAAICAuDv74/Zs2ejc+fOCAwMxIABA3DmzBm0bt1aw6+ASH2ik9Lx550oHLr1HJfD45H9WvNNSyMZPGyNYSZJw+afVqL3MD+4uLrCQE8Kua4UetL/urLnCAKysgUosrKRmpGNFEUWXqVnIT41A/GpmXiRlI70rBw8T0zH88R0XI8EABnsxqzGpptJyDSLRXNn8zIl4wh4GP0Ke649xR/Xn+FpQpq43FSug6dXjqKLT0c0recBeQW1tpRIJHC2NIKzpREGNXdATo6A608ScOjmcxy69RzPEtOxJSgCW4Ii0MjBFMNaOqFvY3vUkFeLQwYRUZVw6NAhpKSk4M6dO/jiiy/Qt29fHDt2rFx1zpw5E9OnTxcfJyUlwdHRsbyhEhEREWmlavELdv/+/bCyshIfd+7cGbGxsVi5ciXmzJkDHR0dzJs3D76+vli0aBGA3AHhb968iYULF+LQoUOaCp1ILZ4npuHwrSgcvv0cVx7HI98k3XCxNETbOlZoWdsCzZzM4WBuAIlEgn/++Qc//XMA9n5jYG2sX2i9OvlaAxrr6xVYLwgCEtIyEZ2YjudJ6YhKTMeLV+mQ1XTBnuAU7Am+CGN9XXR0r4leDe3Q2dOa3aKLkJ6ZjYM3n2PrpQhcfRwvLq8h10XPBrYY0LQW9BIeo+XCVXDo3aHCEp6F0dGRoJmTOZo5mWNWLy9cDI3F1ksR+PNOFG4+ScTNJ7fwxYG7GNLCEWPbu6KWmUGlxUZEVF01atQIAODt7Y0WLVqgSZMm2LNnD+rVqwcASExMVCqf1wLUwsKiyDrlcjnkcnkFRUxERESkXapF0jN/wjNP06ZN8fPPPyMlJQUvX77EgwcPsGzZMqUyvr6++PTTT6FQKHiCSNVOZnYOjt97gYDLETj14KVSorOZkxl6NbTD2/Vt4WhhWGExSCQSmBvKYG4og6edCQAgJPgONvz0Ld79vzm4FZON+NRMHLj5HAduPoeRTIqu9WzQt5E92rtbQa7LBOjD6FfYEhSB3f88QVJ67tgAUh0JfDxqYkBTB3Tx+i9R/M8/EZoMFUBuArRNHSu0qWOF2GQFdv3zBNsuRSIsJgUbzoXj9wuP0a+xPcZ3dIWnrYmmwyUiqhYaNWoEPT09PHr0CH379oWenh6Cg4Px9ttvi2WCg4MBoMBYn0RERESkmmqR9CzM2bNnUatWLRgbG+PMmTMACp4kenl5ISMjA2FhYUWeQHJAeKpqImJTEXA5AjuuPsHLV/99Nt9yNkfvRnbo0cAWdqaaa2knlwKp907ho9Yr0bhJU1yPTMDRu1E4cOM5niak4Y/rz/DH9Wcw1s9twfhO01poXdsSOm/QZEjpmdk4fPs5tgZF4HL4f606a5kZYFhLRwx5yxHWJoW3vq1KLGvIMa6DG/zbu+L0wxisPRWC8yGx2HPtKfZcewofj5qY5FMHLVyKbpVERERAUFAQMjMz4erqCrlcDh8fH+zcuRNTp04VywQGBsLLy4sztxMRERGpSbVMep49exYBAQFYsWIFAA4IT9WfIAg49ygWv54Lw4ngF+JyqxoyDGruiKEtHFHbykiDERZOqiNBc2dzNHc2x2c9PHEtMgEHbjzHwVvPEJ2kwPYrT7D9yhPYmuijXxN79G9ij3p2JkoTkGmTRy+SsTUoAruvPUFCaiaA3Peoi6c13mvlhPZ1a0JaDZO/EokEHd1roqN7TdyITMC606E4fPs5Tt5/iZP3X8Lb1RJTu9ZFa1dLTYdKRKRxAwcOxFtvvYVGjRrBwMAAN27cwFdffYVGjRrhnXfeAQDMmTMHnTp1wqRJkzBkyBCcPHkSW7duRWBgoGaDJyIiItIi1S7p+eTJEwwdOhQ+Pj6YMmVKuevjgPCkSemZ2dhz7Sk2nAvDg+hkALmzdneoWxPDWjqii5cN9KrJJEESyX/jQn7e2wuXw+Ow9/ozHLz5DFFJ6Vh3OhTrTofC3aYG+jephf5N7OFgXnFd8ytLakYWDt58jh1XnuBS+H8XWGqZGcC3hSOGtHCETTVo1VlajR3N8MPwZgiPScHa0yHYefUJLoTG4sK6WLSqbYGpXevC29VSaxPbREQladmyJQIDA7F06VLk5OTAxcUF/v7++OSTTyCTyQAA7dq1w+7du/H5559j/fr1cHJywi+//ILBgwdrOHoiIiIi7VGtkp4JCQno2bMnLC0tsWvXLujo5CaD8lp0JiYmwtbWVizPAeGpqnqRlI7fLzzGlqDHiP+3RaCRTIrBbzliVBsXuFTBVp1loaMjQStXS7RytcT8fvXw9/2X+OP6U/x17wUeRCfjqz/v46s/76OliwX6N7VH74Z2MDOUaTrsUhMEAdciE7D9ciT233iGlIxsAICOBOjiZYP3Wjqhg3v1bNVZWi5WRlgysBH+r3Nd/PT3I2y//ARBYXF47+cgtHAxx9Qu7mhbh8lPInrzfPbZZ/jss89KLNevXz/069evEiIiIiIiejNVm6RnWloa+vTpg8TERFy4cAGmpqbiurzxOoODg+Hh4SEuDw4Ohkwmg6ura6XHS1SYe8+TsP5sGPZdf4aM7BwAgIO5AUa1ccGQFo4wKWQG9epOrivF2/Vt8XZ9WySlZ+LIrSjsvf4UF0JjcSk8DpfC4zB/3x10dLfGO03t0cXTBgayqjkB0oPoVzh48zkO3HyGkJcp4nIXS0MMfssR7zZzgK2p9rTqLI1aZgb44p2G+NCnDtb8HYJtlyNxOTweI9YHoZmTGaZ2dUeHulZMfhIREREREVGlqhZJz6ysLAwZMgT37t3DmTNnUKtWLaX1rq6ucHd3x44dO9C/f39xeWBgILp06SJ2JSLSBEEQcPphDH45E4ozD2PE5c2dzTG2XW10r2+r1S0C8zPR18OQf7t8P09Mw/4bz7D32jPcfZ6Ev+5F46970dDX00FbNyt09rJGZ09rjU7aJAgCHr1IxqFbUTh465k4BAEA6OvpoFdDOwx5yxGtalu88Uk9O1MDLOjfABM71cGaUyHYdikC/0QkYOSvl9DE0QxTu9RFJ4+ab/z7RERERERERJWjWiQ9J02ahAMHDmDFihVISkrCxYsXxXVNmzaFXC7H/PnzMXz4cLi5ucHHxweBgYEICgrC6dOnNRg5vcnSM7Pxx/WnWH/2v/E6dSRAzwZ28GtfG82czDUcoWbZmRpgXAc3jOvghgfRr7D32lPsu/EMT+LTcDz4BY7/O6FTfXsTdHSvibdccscLrehu8C+S0nE+JBZnH8Xg/KMYPEtMF9fpSSXoULcmejeyQ7d6NjDWwpa55WVrqo/5/epjUic3rD0dii1Bj3E9MgGjN15GIwdTTOlcF128rJn8JCIiIiIiogpVLZKeR48eBQB8/PHHBdaFhYXBxcUFw4YNQ2pqKpYuXYqlS5fCw8MDe/bsgbe3d2WHS2+4uJQMbLrwGJsuhiMmOQNA7nidQ1s4YXRbFzhaVP/Je9TN3cYY/+vhiU/f9sD96Fc4fu8Fjt+LxrXIBNx5loQ7z5LEsm41jdDc2RxNnczhblMDdWoaw9RQteRjQmoGQl6m4O7zJNx+koh/IuLx8EWyUhk9qQRt61ihTyN7dKtnA1MDJjpLw9pEH3P61MOEjm74+UwoNl14jJtPEjH29yuob2+CKV3qons9GyY/C5GiyMLTpCzoOzdGeLIOosLjkJGdg8xsAdk5AgBAgABdHR3oSSWQ6erAUE8XhjIpjPV1YWKgV20mQCMiIiIiIqoo1SLpGR4eXqpyfn5+8PPzq9hgtExGVg4S0zKRrMhCiiILaZnZUGTlICMrB4IgiAmJlEQpzLuMw+83knAlOQQWRnJYGslgYSSDlbEctib6b0wX7cIIgoB/IuKx5WIEDtx6joys3PE67Uz1MbqtC4a2cGKyrBQkEgk8bU3gaWuCD33qIDZZgZP3XyIoNBZXI+IR+jIFIf/etl95Im5nbqgHO1MD2Jvpw8xQBhN9PRjJpdCRSKAjkSAzOwcpGbmf8ZevFHjxSoGnCWlI+HcSKeUYcluXtnWzQts6VmjhYlFlxxitDmoayzGrlxfGdXDFL2fC8PuFcNx5loTxm67Cy84EUzrXwdv1baHzBu4/YpIVCH7+CsFRSQiOyv0/IjYVSelZAAAb38W4GgcgLrbMdRvJpbA0kqNmDTlqGsthZ6YPY3m1OOQTERERERGpBX8BvSEEQUBCaiaeJ6bjZbICL18pEJ+agdR/Z50umRQmb/XD3vsp2Hs/uMBama4OnCwM4WJphNpWhqhtVQMetsbwtDWGkRb/0H6Vnom9155iS1AEgqNeicsb1jLF2Pa10auhHVtclYNlDTkGNXfAoOYOAHJb0V6LiMfVx/G49TQRj14k43liOuJTMxGfmom7z5NKqLEgWxN9eNoZo4G9KRrUMkWr2hYwN+I4wOpmVUOOz3p6/pv8DMVv58Nx73kSJm75Bx42xvi/znXQo4Gt1n5fcnIEPHjxCkGhcbgUFofL4XF48UpRZHlDPQkSnofDwcERlmamkOnqQE+qo3RxKStHQFZ2DhRZOUjLyEZKRhaS0rOQkZWDFEU2UhSpiIhLFcvXkOvCQlcKQ892SMnIqdDXS0REREREpGnam416wwkCEJ+agafxaYiMT8XT+DSkFJHgNNDL7RJpKJPCUKYLma4OZFId6OgAEAABQGLsSwQd2YERo/yga2SGmGQF4lIyEJeSgZhkBTKycvDoRTIevdY1WCIBXCyNUM/OBPXsc28Na5nCqoa84t+ECpKRlYMzD19i341nOHonGmmZue+rvp4O+jayx/DWzmjsYMpuuxXAwkiGLl426OJlIy57lZ6JJ/FpiEpMx/PEdCSmZSIpPROpiizkCEC2IEAm1YGBTAojmRRWNeSwNpHD1sQALlaGMJRxN1iZLIxk+F+P3OTn+rNh2HguHPejX2HytmuwNpbDt4UjhrVy0ugEVuqQlZ2DO8+ScCksDkH/JjkT05RbFuftHz1tjf+9SGQCt5pGsDXVx8O7t9C8eW8M+2E3HOralvp5BUGAIisH8akZiHmVgZfJCkQn5V7sSlZkIVkhRc3+n2HkH9FoceMCOntao3t9W9S2MlL3W0BERERERKRR/LWvRQRBwMPYDJh1Go0jz/SQGvlYab1URwJbE31YG+d2d7QwksHMUA9y3ZK77j7JjsKfZzZj9KppaNasidK67BwBzxLSEBaTgvDYFITFpCD0ZQqCo5IQnaRAWEzusoO3novb2Jvqo0EtUzSsZYoGDqZVPhGanSPgUlgc9t14hsO3nyt1i65jXQPDWzlhYFMHlceWJNUZ6+vBy04PXnYmmg6FysDMUIaPu3tgbDtX/HouDFuCHuPFKwW+O/EIq08+QhcvG4xo7Yx2dayqxdAZiqxs3HySKCY5r4bHFbjQZCiTormzOVrVtkALFws0dDBVe9JdIpFAX08KO1MDpcRxZnYOniem4/ajCNwNfwY9S0cE/RvrksPBaOpkhoHNHNC3kV2FTxZGRERERERUGZj0rOYEQcCNJ4k4ePMZDt2KwtOENJi2ehep2YBUIoGtqT5qmRvA0dwAtib60K2ArqNSHQkcLQzhaGGIDqiptC4mWYF7z5Nw91lS7mQxTxMRGpOCZ4npeJaYjqN3o8Wydqb6aFiFEqFP4lNx9mEMzjyMwdlHMUqttKxqyNGnkR36NbFHU0cztuokUpGpoR6mdXPHhz518OedKGy++BhBYXE4djcax+5Gw6qGDG/Xt0WvhnZoVduiQvZhqkjNyMK1iAQEhcXhUlgsrkUkQJGl3GXcRF8XLWtboGVtC7SqbYn69iYai19PmjsEiY55Nv76fCIOngrCC2lNHA9+gfMhufFfi0jAov130bWeNd5t5oBOHtbVIuFMRERERERUGCY9q6nEtNyxJLddUh5LUl9Xgthbp9ClvTeaNfDU+Ph4VjXkaF+3JtrX/S8ZmqzIwp2nibj1NBG3//0/NCYFz//tnvx6IrRBLVM0+jcRWqdmDdibGaj9h3hmdg5CXibjZmQirj9JwMXQWIS+TFEqY6Kvi54NchOdrV0tmQwgUiOZrg76NrZH38b2eBj9CluCIrDn2lPEJGdgS1AEtgRFwMJIhrfr26Czpw1auVrARL9yWlYLgoAn8Wn4JyIe/zyOx9WIeNx7/kqcST2PVQ2ZmOBsWdsCHjbGVXaCJtsauujVrDZGta2NF6/Sse/6M+y8+gTBUa9w6FYUDt2KgqOFAUZ6u2DwW46ciI2IiIiIiKodJj2rkbwZwrcGReLgrWdIz8xtVaSvp4Pu9XJbQpmmPkWbxctR6+3dGk94FqWGXBetXC3RytVSXFZSIvRYvkSonlSCWmYGcLI0grOFIWxN9WFmqAczg9zu+qYGejDW14VURwKpjgRZ2QIysnMn+khMy0R8agZevlLgaXwaniakIeRlMsJiUpCZrZzAkOpI0NTRDO3qWqF93Zpo7GBaZVqZEWmzujbGmN+vPmb39sL5kFgcvvUcf96JQlxKBrZdisS2S5HQkeROGNbUyRyNHU3RwN4UzpZGkOmW7zualpGNRy+SERyVhPtRr3A/+hXuPX+FmOSCkw7Zm+qjlaul2JrT1cqoWrb6tjbWx9j2rhjb3hV3nyVh1z9PsOufJ4iMS8MXB+9hxdEHeLd5LYxq44I61saaDpeIiIiIiKhUmPSsBrKyc3D4dhR+PhOKm08SxeUeNsZ4r5UT3mlaS2yF888/zzQVZrmUJhF6+1kSImJTkZGdg/DYVITHphZTo2oxNKhlgsaOZmjmZA5vN8tKa0lGRAXpSXXQ0b0mOrrXxBfvNMDF0DgcufMc5x7FIiwmBTeeJOJGvn2iro4ETpaGcDA3hJ2JPqxN5DDW14Wxvh7kujrQ+TchqcjK/vciSBaiX6UjOjEd0a/SEZWoQGyKAoJQMBZdHQnq1zJFMyczNHc2RzMnc9ibVe/JlgqTO+FcPXzS3QN/XH+KjefDERz1CpsvRmDzxQh08bTGh53roJmTuaZDJSIiIiIiKhaTnlVYsiIL2y9HYv3ZMDxNSAMAyP/tAvpeKyetH0uysERodo6AqKR0PI5NQWRcKh7HpuLlKwUS0jKRmJqJhLQMJKRmIlmRhewcATmCAKmOBDKpDuR6UpgZ6MHcUAbLGjLUMjOAvZkBatc0gruNMexN9bX6/SSqznSlOmhX1wrt6loBAJ4lpOFyeByuRybgRmQC7ke9QkpGNkJfphQYmqKsLIxk8LDJnVE971bPzgT6eiVP+qYtDGRS+LZ0wtAWjrgYGoeN58Nw7G40jge/wPHgF2jjZon/86kDbzdL7jeJiIiIiKhKYtKzCopPycCv58Lw2/lwJKVnAQAsjWT4wNsFI1o7wbIKz3Je0aQ6uV3ba5kZAG6ajoaINMXezAD9m9RC/ya1AOQO/xGVlI6QFyl4lpiG6MR0vExW4FV6Fl6lZyIjW4Ag5F4I0deVQl8mhbFcFzYm+rAx0YetqRzWxvqwM9WHhZGMibx/SSQSeLtZwtvNEmExKfjp70fY/c9TnA+JxfmQWDR1MsOHneqgi5c13zMiIiIiIqpSmPSsQuJSMvDLmVD8dj4cKRnZAIDaVkYY27423m3m8Ea1MiIiKguJRAI7UwPYmWpfl/OqoraVEZYPaoypXd2x7lQIAi5H4lpEAsb+fgWetsb40KcOejW0e6MneYuIiEBMTIza67WysoKTk5Pa6yUiIiIi0mZMelYBsckK/HwmDL9fCEfqv8lOLzsTTOlcB2/Xt62ys/8SEdGbp5aZARb0b4D/61wX68+GYdOF3HE/J2+7hlV/PcDkznXRt7H9G5f8jIiIgKeXF9JS1TveNAAYGBoi+N49Jj6JiIiIiMqASU8NiklW4OfTodh08bGY7Kxvb4KpXeqiWz0bdhUkIqIqq6axHJ/19MTEjm7YeD4cv54LQ8jLFHwUeB3fHX+I/+tcB/0a20NXqqPpUCtFTEwM0lJTMXzGV7BxUt/4K9ERIdiy7FPExMQw6UlEREREVAZMemqAIAhYejgYv194jLTM3GRng1ommNrFHV05LhoREVUjpoZ6mNq1Lsa0c8HvFx7j5zOhCI1JwfTtN/D9iUf40KcO3mny5iQ/bZzc4FC3vqbDICIiIiJ64zHpqQESiQSR8alIy8xGIwdTTO1SF509mewkIqLqy1hfDx/61MHINi74/UI4fj4dirCYFHyy4wa+P/EQH/rUwYCmtaD3hiQ/iYiIiIhIs5j01JDp3dwxuLkjOnnUZLKTiIi0Rg25LiZ1qoOR3i7YdPEx1p0OxePYVPxv502sPvEIH/q4YWAzByY/iYiIiIioQvEXh4bUsTaGD1t3EhGRljKS62JCRzecneGDWb08YVVDhoi4VMzYdQs+X/+NbZcikJGVo+kwiYiIiIhISzHpSURERBXGUKaLcR3ccOZ/nfF5by9Y1ZDjSXwaZu7OTX7+fiEcaf9O5kdERERERKQuTHoSERFRhTOQSTG2vSvO/M8Hc/rUQ01jOZ4mpGHuH3fQZulxrPrrAeJSMjQdJhERERERaQkmPYmIiKjSGMik8GtXG2f+54OF/evD0cIA8amZWPXXQ7RZehxz/7iNx7Epmg6TiIiIiIiqOU5kRERERJVOX0+KD7xd8F5LJxy5E4W1p0Jx62kifr/wGJsuPoaPhzXe93ZGx7o1oaPD8a+JiIiIiKhsmPQkIiIijdGV6qBPI3v0bmiHCyGxWHcmFH/ff4kTwS9wIvgFXCwNMaK1MwY3d4SpoZ6mwyUiIiIiomqCSU8iIiLSOIlEgjZ1rNCmjhXCYlKw+eJjbL8SifDYVHxx8B6++vM+ute3xbvNaqF93ZqQsvUnEREREREVg0lPIiIiqlJqWxlhTp96+Li7O/Zee4bfL4QjOOoV9t94hv03nsHaWI4BTWvh3eYOcLcx1nS4RERERERUBTHpSUSkgoiICMTExKi1znv37qm1PqLqzlCmi/daOWFYS0fcepqIXVefYN+NZ3jxSoG1p0Ox9nQo3GoaoUcDW7xd3xYNa5lCImELUCIiIiIiYtKTiKjMIiIi4OnlhbTU1AqpPzk5uULqJaquJBIJGjmYoZGDGWb3rocTwS+w658n+Pv+C4S8TMEPJ0Pww8kQ1DIzQLd6NvDxtEYLF3MYyniaQ0RERET0puKvASqTimiJZmVlBScnJ7XXS1RRYmJikJaaiuEzvoKNk5va6r136RQO//Yt0tPT1VYnkbaR6eqgRwNb9Ghgi6T0TJwMfoEjt6Pw9/2XeJqQho3nw7HxfDj0pBI0czJHu3/HCW3sYApdqY6mwyciIiIiokrCpCeVSlLcSwDAiBEj1F63gaEhgu/dY+KTqh0bJzc41K2vtvqiI0LUVhfRm8BEXw/9m9RC/ya1kJ6ZjdMPXuKve9E4+zAGzxLTERQWh6CwOKw49gD6ejpoWMsUjR3M0NjRDE0czeBgbsDu8ERElSg9PR0RERGaDoPU4PHjx0r/U/Xn5OQEfX19TYdBpFZMelKppCUnAQB6j58Nj0bN1VZvdEQItiz7FGfOnIGXl5fa6gUqrgVpRYzlyNauRETlo68nRff6tuhe3xaCICA8NhXnHsXg3KMYnA+JRWJaJi6Hx+NyeLy4jamBHtxtaqCOdQ3UsTZGXevc+zYm+pwdnoioAkRERGDcuHGaDoPUaPHixZoOgdRk3bp1cHd313QYRGrFpCeViaW9s1pbtlW3FqQVNZYjW7sSEamPRCJBbSsj1LYywojWzsjJERAak4IbkQm48SQBNyITcPd5UqGJUADQk0pgZ2qAWmYGqGWe+7+NiT4sa8hgVUMOq3//N5LzNIqIqCycnJywbt06TYdBRIXgb1HSRjxbJ42q6BakMTExat15V8RYjhUVKxER5dLRkfzbmrMG3m3uAABQZGUj5EUKHr54hUcvkvEwOhkPX7xCeGwqMrMFRMSlIiKu+AtcMqkOjPV1YayvC52cDNj4LsaFl7owzYyCXCqFrlSSe9PRga6OBFKpBLo6/z7Od1+qI/nvsVTn3+USdr0nIq2jr6/PlmRERFRpmPTUoIroJl0REw1VBnW3IK1o6h7LEVD/366iPwsVUb9CoYBcLld7vRw+gIheJ9eVop69CerZmygtz8rOQVRSOp7Gp+FpQpr4f0yyAi+TMxCbrEBMsgLpmTnIyM5BbEoGYlMyAAD6zo3xLA14lvZKLTFKJRLoQA+1PvwdF5+koVkztVRLRERERPRGYNJTQyqqm3Se5OTkCqmX1K8iu/gD6v8sVGy8EgCC2mvl8AFEVFq6Uh04mBvCwdyw2HIpiiwkpGXiVXomktOzcO1OMD76dCa6j5wOQ0sbZGTlIDNbQFZ2DrJyBGTnCMjK+e9x/vvZOQKysgVk5eQgJ98uMFsQkA0JdGtYKC2nqm3Hjh3YvHkzrl69ivj4eNStWxdTpkzB6NGjlVrvrl+/HsuWLUNERAQ8PDywePFi9OnTR4ORExEREWkXrUt6BgcHY/LkyTh//jyMjY3xwQcf4IsvvoBMJtN0aEoqops0ANy7dAqHf/sW6enpaquTKlZFdfGvqM9CRcdbXYY6qI4qonVudZowDGCrX1IfI7nuv2N6GgAAdOL0kXrvNFyNP4KDs4XK9eYI/yVAs3IEPA19gI1ffoxG72xXU+RU0VauXAkXFxesWLECNWvWxLFjx+Dv74/IyEjMmzcPABAQEAB/f3/Mnj0bnTt3RmBgIAYMGIAzZ86gdevWGn4FRERERNpBq5Ke8fHx6Ny5M+rWrYvdu3fj6dOnmD59OlJTU7F69WpNh1codXeTjo4IUVtdVLnU3cW/oj8LFRVvdRvqoDrghGH/Yatfqup0JBLIdCWQQQcAkKQHZL4IQw2ZjoYjo9Lav38/rKysxMedO3dGbGwsVq5ciTlz5kBHRwfz5s2Dr68vFi1aBADw8fHBzZs3sXDhQhw6dEhToRMRERFpFa1Keq5ZswZJSUnYs2cPLCxyW1lkZWVh0qRJmDVrFuzt7TUcIRFpijpbOVa3sXM5YViuvHjPnDkDLy8vtdXL1qO52DqXKFf+hGeepk2b4ueff0ZKyv+zd9/hUZXp/8c/kzYppNMSWggQEpCOJepKFQQRRGmK311WBBHF3cXFVWBpgrCLWFZ0sWDZVSQEZJVmQxSRgKIiUgICgVACBJJMEhLS5vz+iJmfY4IEyeQkk/frus4F85xnnnPPmTPJyT1POa/09HQdOHBA//jHP5zqjBo1SlOmTHHZ/NYAAAB1jVslPTds2KC+ffs6Ep6SNGLECE2YMEEfffSRxowZY15wAEzhyl6OtW3u3NrWi7aqe8K76lqg9yi9c4FL2bJli5o0aaLAwEB98cUXkqTY2FinOnFxcSosLFRKSkq5fQAAALh8bpX0TE5O1r333utUFhISooiICCUnJ1f4nIKCAhUUFDge22w2SVJ2drbrAtX/T5Yc/3GPCvKr7o/EsiHCp44c0KGAX1+EwZ3bTT+eIkn65ptvqjQxtX//fklV+77VtnNb29o9svc7SdLVA0aqacs2VdJm6oEf9M0n7+lI8i55e1bdkNPadm5r0+dMcs21kJWepk2JS/Xhhx+qbdu2VdKm5Lpz4Mr3LD8vT72Gj1VIg4gqa9dV51eSPDw8ZLfbq6w9V79nubm5Lr03KWvbMFgxqapt2bJFy5cv16JFiySVTsckld6j/lxoaKgkKSMj46JtmXXfCgAAUFNc1n2r4Ua8vLyM+fPnlytv3769MW7cuAqfM3PmTEOly0WzsbGxsbGxsdXp7dixY66+XatTjh07ZkRGRhp9+vQxSkpKDMMwjLfeesuQZKSlpTnV/frrrw1JxpdffnnR9rhvZWNjY2NjY2Mr3Spz3+pWPT1/i8cff1yTJ092PLbb7crIyJC3t7eaN2+uY8eOKSgoyMQI4UrZ2dlq1qwZ77Ob432uG3if3R/vsesYhqGcnBzmP69CWVlZGjBggMLDw7Vq1Sp5eJSODCjr0Wmz2dS4cWNH/bIeoD+fpumXLnbfGh4eLovF4oqXAQAV4ncyALNczn2rWyU9Q0NDHcN8fi4zM/OiN5BWq7XcZPEhISGO7rJBQUH8EK8DeJ/rBt7nuoH32f3xHrtGcHCw2SG4jfz8fA0aNEg2m01JSUlO57Zsvs7k5GSnaRuSk5Pl4+Oj6Ojoi7Z7sftWADALv5MBmKGy961VNxldDRAbG1tu7k6bzaa0tDQmhAcAAIDLFRcXa8SIEdq3b58++OADNWnSxGl/dHS0YmJilJiY6FSekJCgPn36yMfHpzrDBQAAcFtu1dNzwIABevLJJ5WVleX41jsxMVEeHh7q16+fucEBAADA7U2cOFFr167VokWLlJ2drW3btjn2denSRVarVbNmzdLo0aPVqlUr9erVSwkJCdq+fbs2b95sYuQAAADuxa2SnhMmTNDzzz+v22+/XVOnTtWJEyc0ZcoUTZgw4bLnqLJarZo5c2a5IURwL7zPdQPvc93A++z+eI9RG3z00UeSpEceeaTcvpSUFEVFRemuu+5SXl6eFixYoAULFqht27ZavXq14uPjqztcAPhN+J0MoDawGEZl1nivPfbt26dJkyZp69atCgwM1O9//3vNmzePoUIAAAAAAABAHeF2SU8AAAAAAAAAdZtbLWQEAAAAAAAAACQ9AQAAAAAAALgVkp4AAAAAAAAA3EqdTXomJiZqyJAhatq0qQICAtS5c2e99tpr+uUUp0uXLlVMTIx8fX3VqVMnrV271qSI8VusX79ePXr0UIMGDWS1WhUdHa3JkyfLZrM51VuzZo06deokX19fxcTE6PXXXzcpYlSF3NxcNW3aVBaLRTt27HDax2e69nrjjTdksVjKbY899phTPd5j9/Dmm2+qS5cu8vX1Vf369TVgwADl5+c79vNzGwAAAMCvqbNJz6efflr+/v5atGiR1qxZowEDBmjcuHGaM2eOo87y5cs1btw4jRw5Uhs2bFB8fLyGDh2qbdu2mRg5LkdGRoauvfZaLVmyRB9++KEmT56s//znPxo+fLijzpYtWzR06FDFx8drw4YNGjlypMaOHauVK1eaGDmuxBNPPKHi4uJy5Xym3cMHH3ygpKQkx/bggw869vEeu4d58+Zp0qRJGjlypD788EO99NJLatmypUpKSiTxcxsAAADApdXZ1dvPnj2r+vXrO5WNHz9eCQkJyszMlIeHh9q2batu3bpp2bJljjrXX3+9QkJCtH79+uoOGVXklVde0fjx43XixAlFRkaqf//+ys3N1Zdffumoc/fdd2vnzp3au3eviZHit0hOTlb37t21aNEiTZgwQV9//bW6d+8uSXyma7k33nhDf/zjH5Wenl7u53cZ3uPab//+/brqqqv0/vvva8CAARXW4ec2AAAAgEupsz09K/qDuUuXLsrOztb58+d1+PBhHThwQCNGjHCqM2rUKG3cuFEFBQXVFSqqWHh4uCSpsLBQBQUF2rRpk1PPT6n0fd63b5+OHDliQoS4EpMmTdKECRPUtm1bp3I+0+6P99g9vP7662rZsuVFE5783AYAAABQGXU26VmRLVu2qEmTJgoMDFRycrIkKTY21qlOXFycCgsLlZKSYkaI+I1KSkp04cIFffvtt5ozZ44GDx6sqKgoHTp0SEVFRRW+z5Ic1wFqh5UrV+qHH37QjBkzyu3jM+0+2rdvL09PT0VHR2v+/PmOIc+8x+5h27Zt6tChg+bOnauGDRvKx8dHN9xwg7Zv3y5J/NwGAAAAUCleZgdQU2zZskXLly/XokWLJEmZmZmSpJCQEKd6oaGhkkrnikTt0aJFC504cUKSdMsttziGvvI+u4+8vDxNnjxZTz75pIKCgsrt572u/SIiIjR79mxde+21slgsev/99zV9+nSdOHFCixcv5j12E6dOndI333yjH374QS+++KL8/f315JNPql+/fvrxxx95nwEAAABUCklPScePH9fIkSPVq1cvPfzww2aHAxdYv369zp8/rz179mju3Lm67bbb9PHHH5sdFqrQ3Llz1ahRI/3xj380OxS4SP/+/dW/f3/H4379+snPz0/PPPOMpk2bZmJkqEp2u125ublauXKlOnbsKEm67rrrFBUVpcWLFztdAwAAAABwMXV+eHtWVpYGDBig8PBwrVq1Sh4epaekrMeIzWZzql/WwyQsLKx6A8UV6dixo+Lj43Xffffpvffe06ZNm7R69WreZzdx9OhRLVq0SLNnz5bNZlNWVpZyc3MlSbm5ucrNzeW9dlMjRoxQSUmJdu7cyXvsJkJDQxUeHu5IeEql712XLl20Z88e3mcAAAAAlVKnk575+fkaNGiQbDabNmzYoODgYMe+srnCfjk3WHJysnx8fBQdHV2tsaLqdOzYUd7e3jp48KBatWolb2/vCt9nqfzcgKiZUlJSVFhYqFtvvVWhoaEKDQ3VbbfdJknq1auX+vbty2e6DuA9dg/t27e/6L4LFy7wcxsAgF8YM2aMLBaLLBaLPD091bRpU/3pT39SYWGho867776rzp07y9fXV5GRkZo8ebIuXLjg2P/ll1+qa9euCg4Olr+/vzp37qwVK1Y49h85ckQWi0Vvvvmmxo4dq+DgYIWFhWny5MkqLi521EtLS9O9996r6Oho+fn5qU2bNpo6dWq5BSXtdruefvppxcXFyWq1qnHjxho+fLhsNpveeOMNx+upaBszZozrTiYAt1Jnk57FxcUaMWKE9u3bpw8++EBNmjRx2h8dHa2YmBglJiY6lSckJKhPnz7y8fGpznBRhbZv366ioiJFR0fLarWqV69eWrlypVOdhIQExcXFKSoqypwgcVk6d+6sTZs2OW3PPPOMJGnJkiV68cUX+Uy7qeXLl8vT01NdunThPXYTgwYN0rlz57Rz505H2blz5/Ttt9+qW7du/NwGAKAC0dHRSkpK0ubNm/Xggw9q8eLF+uc//ylJev/99zVs2DC1a9dO//vf//Too49qyZIluueeexzPDw4O1qRJk/Tuu+9q3bp16t27t+666y798MMPTseZOnWq7Ha7VqxYoSlTpuj555/X9OnTHfvPnj2rsLAwPf300/rggw/06KOP6s0339SECROc2pk0aZIeffRRDRo0SGvWrNELL7ygwMBA5ebm6tZbb1VSUpKSkpL07rvvSpJeeOEFR9nf//53V51GAO7GqKPGjRtnSDIWLVpkJCUlOW0XLlwwDMMwli1bZlgsFmPGjBnGpk2bjAkTJhheXl7G1q1bTY4elTV06FBj3rx5xpo1a4xPPvnEWLRokdG4cWOjY8eORkFBgWEYhvHFF18Ynp6exgMPPGBs2rTJmDFjhmGxWIwVK1aYHD2uxKZNmwxJxtdff+0o4zNdu/Xr189YsGCBsW7dOmPdunXG/fffb1gsFuPPf/6zow7vce1XUlJiXH311UarVq2M5cuXG++9955x3XXXGeHh4UZaWpphGPzcBgDg5/7whz8Y7du3dyrr2rWrMWLECMMwDKNLly5GfHy80/6XXnrJkGTs2rXLqbyoqMjIzc01Vq5caUgy3n33XcMwDCMlJcWQZPzud79zqv/3v//d8Pf3NzIyMiqMraioyHj77bcNLy8v4/z584ZhGMb+/fsNi8ViPPnkk5d8bWXH3bRp0yXrAsAv1dmkZ4sWLQxJFW4pKSmOeq+++qrRunVrw8fHx+jQoYOxZs0a84LGZZs/f77RuXNnIzAw0AgICDDat29v/P3vfzdsNptTvffee8/o0KGD4ePjY7Ru3dpYunSpSRGjqlSU9DQMPtO12cMPP2y0adPG8PPzM6xWq9GhQwfjueeeM+x2u1M93uPaLz093bjnnnuM4OBgw8/Pz+jXr5+xZ88epzr83AYAoFRZ0rOoqMi4cOGC8dFHHxl+fn7G4sWLjZycHMNisRiLFi1yek5WVpYhyXjxxRedyn/+d/H1119v5OXlGYbx/5OPTz/9tFP977//3pBkfP7554ZhGIbdbjeeeeYZIy4uzvD19XVq74cffjAMwzD+/e9/G5KM06dPX/K1kfQEcCUshmEY1devFAAAAAAAVJUxY8bozTffdCobMmSIVqxYoTNnzqhZs2Z66623NHr0aKc6vr6++vvf/65p06Y5ynbs2KGcnBytWrVKDRo00PTp0+Xp6akjR46oZcuW5do5ffq0GjdurOXLl2vkyJF65pln9Ne//lWPPvqoevXqpdDQUH399dd68MEH9fXXX6t79+6aN2+eZs2apaKioku+trLjbtq0ST179ryyEwWgzvEyOwAAAAAAAPDbtWrVSsuXL5ckHT9+XNOmTdOdd96pd955RxaLRWfOnHGqb7PZVFBQoLCwMKfy7t27SypdDDQmJkbh4eF66KGHHPt/2c7p06clSREREZKkxMREDR48WPPnz3fU2bt3r9NzwsPDVVxcrDNnzqhhw4ZX8rIB4FfV2YWMAAAAAABwB76+vurevbu6d++u22+/Xffff7/Wrl0rLy8vde7cudwCgGUrs994440VtldSUqKCggIdPHjQqXz16tVOj1euXCl/f3916NBBkpSfn19u8ci3337b6XHv3r1lsVj0+uuvX/4LBYDLQE9PAAAAAABqsfz8fG3btk2SdOLECf373/9WmzZt5Ovrq1mzZun222/XPffco3vuuUf79+/X1KlTdeeddzqSlQsWLJCfn5/at2+v/Px8vfTSSzp27JgGDhzodJxDhw7pj3/8o0aNGqVvv/1W8+fP11/+8heFhoZKkm6++WY999xzWrx4sWJiYvTWW2+VS5zGxMRowoQJmj59ujIyMtSnTx/l5eVp3bp1mjVrlpo0aVINZwxAXUDSEwAAAACAWuzw4cOKj4+XVDp8PD4+Xv/85z8lSYMHD1ZiYqLmzJmjIUOGKCwsTOPHj3cagl6/fn09/fTTOnLkiKxWq2JjY7VixQr169fP6Tjz5s3TZ599puHDh8vT01MPPvig5s2b59g/Y8YMpaena8aMGZKkYcOG6V//+pduu+02p3YWL16sli1b6pVXXtEzzzyj8PBw9ejRQ4GBgS45PwDqJhYyAgAAAAAAF1W2oFBiYqKGDRtmdjgAUCnM6QkAAAAAAADArZD0BAAAAAAAAOBWGN4OAAAAAAAAwK3Q0xMAAAAAAACAWyHpCQAAAAAAAMCtkPQEAAAAAAAA4FZIegJABcaMGSOLxSKLxSJPT081bdpUf/rTn1RYWOio8+6776pz587y9fVVZGSkJk+erAsXLjj2f/nll+ratauCg4Pl7++vzp07a8WKFY79R44ckcVi0ZtvvqmxY8cqODhYYWFhmjx5soqLix310tLSdO+99yo6Olp+fn5q06aNpk6dqoKCAqeY7Xa7nn76acXFxclqtapx48YaPny4bDab3njjDcfrqWgbM2aM604mAAAAAADVzMvsAACgpoqOjtbbb7+tkpISbd68WdOnT1eDBg00ffp0vf/++xo2bJhGjRqlBQsWKDk5WVOnTlVqaqpWrlwpSQoODtakSZPUvHlzeXh4aM2aNbrrrrsUFxenDh06OI4zdepU9evXTytWrNC3336rGTNmyMfHRwsWLJAknT17VmFhYXr66acVGhqqAwcOaNasWUpLS9Prr7/uaGfSpEl66aWX9Je//EU333yzcnJytG7dOuXm5urWW29VUlKSpNIk6h133KEXXnhBXbt2lSQ1aNCguk4rAAAAAAAux+rtAFCBMWPGaMeOHdq9e7ejrFu3bmrdurUSEhLUtWtX+fr6auvWrY79L7/8su6//37t2rXLKalZXFysgoICffDBBxo2bJjeffddDR06VEeOHFHLli31u9/9Tps3b3bUnzFjhhYtWqTjx48rNDS0XGzFxcVasWKF/vCHP8hms8nf318HDhxQbGys5s2bp8cff/xXX1vZcTdt2qSePXtewVkCAAAAAKBmYng7APyKsoTlxx9/rH379ummm25Sbm6udu7cqWHDhjnVHTlypCRpy5YtTuXe3t6qV6+ehg0bpuuvv1633HKL0/6hQ4c6PR42bJjy8vL0ww8/SJIMw9Czzz6rdu3ayc/PT97e3ho9erSKi4t1+PBhSdKnn34qwzA0duzYKn39AAAAAADURgxvB4CL2LNnj7y9vR2PhwwZonHjxunMmTMyDEONGjVyqh8cHCyr1aqMjAyn8q+//lo5OTlatWqVGjRoIB8fH6f9DRs2dHpc1m5aWpok6dlnn9Vf//pXPfroo+rVq5dCQ0P19ddf68EHH3TMIXru3Dl5eXmVawsAAAAAgLqIpCcAXESrVq20fPlySdLx48c1bdo03XnnnXrnnXdksVh05swZp/o2m00FBQUKCwtzKu/evbskqVevXoqJiVF4eLgeeughx/5ftnP69GlJUkREhCQpMTFRgwcP1vz58x119u7d6/Sc8PBwFRcX68yZMyQ+AQAAAAB1HsPbAeAifH191b17d3Xv3l2333677r//fq1du1ZeXl7q3LmzY8GiMmUrs994440VtldSUqKCggIdPHjQqXz16tVOj1euXCl/f3/HvKD5+fnleoe+/fbbTo979+4ti8XitLARAAAAAAB1FT09AeAi8vPztW3bNknSiRMn9O9//1tt2rSRr6+vZs2apdtvv1333HOP7rnnHu3fv19Tp07VnXfe6UhWLliwQH5+fmrfvr3y8/P10ksv6dixYxo4cKDTcQ4dOqQ//vGPGjVqlL799lvNnz9ff/nLXxyLGN1888167rnntHjxYsXExOitt94qlziNiYnRhAkTNH36dGVkZKhPnz7Ky8vTunXrNGvWLDVp0qQazhgAAAAAADUDSU8AuIjDhw8rPj5eUunw8fj4eP3zn/+UJA0ePFiJiYmaM2eOhgwZorCwMI0fP95pCHr9+vX19NNP68iRI7JarYqNjdWKFSvUr18/p+PMmzdPn332mYYPHy5PT089+OCDmjdvnmP/jBkzlJ6erhkzZkgqXejoX//6l2677TandhYvXqyWLVvqlVde0TPPPKPw8HD16NFDgYGBLjk/AAAAAADUVBbDMAyzgwCAuujIkSNq2bKlEhMTy60EDwAAAAAAfjvm9AQAAAAAAADgVkh6AgAAAAAAAHArDG8HAAAAAAAA4Fbo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sXL7ABqGrvdrpMnTyowMFAWi8XscAAAAFzOMAzl5OQoMjJSHh58J15bcN8KAADqmsu5byXp+QsnT55Us2bNzA4DAACg2h07dkxNmzY1OwxUEvetAACgrqrMfStJz18IDAyUVHrygoKCTI4GAADA9bKzs9WsWTPHfRBqB+5bAQBAXXM5960kPX+hbGhQUFAQN48AAKBOYYh07cJ9KwAAqKsqc9/KpE0AAAAAAAAA3ApJTwAAAAAAAABuhaQnAAAAAAAAALdC0hMAAAAAAACAWyHpCQAAAAAAAMCtkPQEAAAAAAAA4FZIegIAAAAAAABwK15mBwAAAGq/1NRUnT17tsrbrV+/vpo3b17l7QIAqt+FCxeUmppqdhgAKtC8eXP5+vqaHQZQpUh6AgCAK5KamqrYuDjl5+VVedt+/v5K3rePxCcAuIHU1FSNHz/e7DAAVODll19WTEyM2WEAVYqkJwAAuCJnz55Vfl6eRv9toRo1b1Vl7Z5OPaS3/zFFZ8+eJekJAG6gefPmevnll80OA1Xg6NGjmjdvnqZNm6YWLVqYHQ6qAPdacEckPQEAQJVo1LyVmrZpb3YYAIAaytfXl55kbqZFixa8pwBqLBYyAgAAAAAAAOBWSHoCAAAAAAAAcCskPQEAAAAAAAC4FZKeAAAAAAAAANwKSU8AAAAAAAAAboWkJwAAAAAAAAC3QtITAAAAAAAAgFsh6QkAAAAAAADArZD0BAAAAAAAAOBWSHoCAAAAAAAAcCskPQEAAAAAAAC4FZKeAAAAAAAAANwKSU8AAAAAAAAAboWkJwAAAAAAAAC3QtITAAAAAAAAgFsh6QkAAAAAAADArXiZHQAAAAAAXMzp06dls9nMDgPAzxw9etTpXwA1Q3BwsBo1amR2GDUGSU8AAAAANdLp06d1z//9XkWFBWaHAqAC8+bNMzsEAD/j7WPVW//9D4nPn5D0BAAAAFAj2Ww2FRUWKD+6h+y+wWaHAwBAjeVxwSYd/lw2m42k509IegIAAACo0ey+wbIH1Dc7DAAAUIuwkBEAAAAAAAAAt1Irk565ublq2rSpLBaLduzY4bRv6dKliomJka+vrzp16qS1a9eaFCUAAAAAAAAAM9TKpOcTTzyh4uLicuXLly/XuHHjNHLkSG3YsEHx8fEaOnSotm3bZkKUAAAAAAAAAMxQ65KeycnJeuGFFzR79uxy+2bOnKlRo0bpiSeeUK9evbRkyRJdffXVmjNnjgmRAgAAAAAAADBDrUt6Tpo0SRMmTFDbtm2dyg8fPqwDBw5oxIgRTuWjRo3Sxo0bVVBQUJ1hAgAAAAAAADBJrVq9feXKlfrhhx+0atUqffvtt077kpOTJUmxsbFO5XFxcSosLFRKSkq5fZJUUFDglBDNzs52QeQAAAAAfiuP/CyzQwAAoEbjd2V5tSbpmZeXp8mTJ+vJJ59UUFBQuf2ZmZmSpJCQEKfy0NBQSVJGRkaF7c6fP7/CofIAAAAAaga/lM1mhwAAAGqZWpP0nDt3rho1aqQ//vGPVdru448/rsmTJzseZ2dnq1mzZlV6DAAAAAC/XX7Lm2T3CzE7DAAAaiyP/Cy+JPyFWpH0PHr0qBYtWqTVq1fLZrNJknJzcx3/5ubmOnp02mw2NW7c2PHcsh6gYWFhFbZttVpltVpdGT4AAACAK2D3C5E9oL7ZYQAAgFqkViQ9U1JSVFhYqFtvvbXcvl69eunaa6/VsmXLJJXO7fnzRY6Sk5Pl4+Oj6OjoaosXAAAAAAAAgHlqRdKzc+fO2rRpk1PZzp079Ze//EVLlizR1VdfrejoaMXExCgxMVFDhgxx1EtISFCfPn3k4+NT3WEDAAAAAAAAMEGtSHqGhISoZ8+eFe7r1q2bunbtKkmaNWuWRo8erVatWqlXr15KSEjQ9u3btXkzcxoAAAAAtZXHBZvZIQAAUKPxu7K8WpH0rKy77rpLeXl5WrBggRYsWKC2bdtq9erVio+PNzs0AAAAAJcpODhY3j5W6fDnZocCAECN5+1jVXBwsNlh1Bi1NunZs2dPGYZRrnzs2LEaO3asCREBAAAAqEqNGjXSW//9j2MxUwA1w9GjRzVv3jxNmzZNLVq0MDscAD8JDg5Wo0aNzA6jxqi1SU8AAAAA7q9Ro0b8AQfUUC1atFBMTIzZYQBAhUh6AgCAGm3fvn1V3mb9+vXVvHnzKm8XAAAAQM1A0hMAANRI2RnpkqR77rmnytv28/dX8r59JD4BAAAAN0XSEwAA1Ej5udmSpFvvn6a2HbtVWbunUw/p7X9M0dmzZ0l6AgAAAG6KpCcAAKjRwiNbqGmb9maHAejgwYN66qmntG3bNu3evVuxsbHavXu3U52ePXvq88/LrzS+b98+xcbGOh7bbDZNnjxZq1evVlFRkfr376/nn39eERERLn8dAAAAdQFJTwAAAKAS9uzZo3Xr1unaa6+V3W6X3W6vsN4NN9ygp556yqksKirK6fHIkSO1Z88eLVmyRL6+vpo2bZoGDBigHTt2yMuLW3QAAIArxR0VAAAAUAm33XabhgwZIkkaM2aMduzYUWG9kJAQXXfddRdtJykpSR9++KE+/PBD9evXT5LUtm1bxcXF6d1339WIESOqPngAAIA6xsPsAAAAAIDawMOjam6dN2zYoJCQEN18882OsrZt26pz585av359lRwDAACgriPpCQAAAFShzz//XAEBAfL19VWPHj20efNmp/3Jyclq27atLBaLU3lcXJySk5Mv2m5BQYGys7OdNgAAAFSMpCcAAABQRXr06KHnnntOH3zwgd58803l5eWpb9++SkpKctTJzMxUSEhIueeGhoYqIyPjom3Pnz9fwcHBjq1Zs2aueAkAAABugTk9AQAAgCoye/Zsp8eDBg1S+/bt9cQTT1zx0PXHH39ckydPdjzOzs4m8QkAAHARJD0BAAAAFwkICNCtt96qlStXOspCQ0N17NixcnUzMzMVFhZ20basVqusVqtL4gQAAHA3DG8HAAAAqlFsbKz2798vwzCcypOTkxUbG2tSVAAAAO6FpCcAAKhWhmHoyNnz+mjvKa35/qT+990JrfshTftP5aioxG52eECVOn/+vNauXaurr77aUTZgwABlZmZq48aNjrIDBw7ou+++08CBA80IEwAAwO0wvB0AAFQLwzC0Ny1bO45mKiuvqNz+g2dy5e1pUYcmwYqPDjchQuDX5eXlOeblPHr0qLKzsx3D1nv06KHk5GQtXLhQQ4cOVVRUlE6ePKlFixbp1KlTSkxMdLQTHx+v/v37695779WiRYvk6+uradOmqWPHjrrjjjtMeW1Adbhw4YJSU1PNDgNV4OjRo07/ovZr3ry5fH19zQ4DqFIkPQEAgMsV2+36NPmM9qXlSJJ8PD3ULjJIYQE+8vKwKCuvSMmnspV9oVjfpmYpNSNPzeVjctSAszNnzmj48OFOZWWPN23apKZNm6qwsFBTp07VuXPnFBAQoOuvv15LlizRNddc4/S8hIQETZ48WePHj1dxcbH69eun559/Xl5e3J7DfaWmpmr8+PFmh4EqNG/ePLNDQBV5+eWXFRMTY3YYQJXirgoAALhUfmGJ1v5wUiezLsgiKb5VuDo1DZGPl/MsO9dFhynl7Hl9su+MzuYWKkMt5dfmOnOCBioQFRVVbh7OX/rggw8q1VZwcLCWLl2qpUuXVkVoQK3QvHlzvfzyy2aHAaACzZs3NzsEoMqR9AQAAC5TXGLX/3ae0JmcAvl4emhgh8ZqER5QYV2LxaLoBvU0OshXH+89raMZeWow5G/KKMmu5qgBAK7g6+tLTzIAQLVhISMAAOAShmFoY/IZnckpkJ+3p0Z0b3rRhOfPBVi9NLhzpMKVLYunt/YUhOpkVn41RAwAAADAXZD0BAAALrHzWJaST+XIYpEGXNVY4fWslX6uh8Witjqh/MM7ZJeH3vv+pGz55Rc/AgAAAICKkPQEAABVLs2Wry8OnpUk/a51fTUL87/sNjwkpa+er0CPQhUW27Vhd5pK7L8+nyIAAAAASCQ9AQBAFbPbDX2afEaGIcU0qqfOzUJ+c1tGcYHa+WTK6uWh09kFSjp8ruoCBQAAAOC2SHoCAIAq9f3xLJ3NLZSvl4d6xjSUxWK5ovZ8PUrUJ66hJOmbo5k6eu58VYQJAAB+g5KSEn333XfauHGjvvvuO5WUlJgdEgBUiNXbAQBAlcm9UOzojXlD6/ry8/GsknbbNAzUVU3ytPtEtj7Zd0a/j28hb0++uwUAoDpt3rxZL774ok6dOuUoa9y4sSZOnKibbrrJxMgAoDz+WgAAAFXmix/TVVRiqHGQr9pHBlVp2ze1aaAgXy/lFhRre0pGlbYNAAB+3ebNmzVz5kxFR0frhRde0Pr16/XCCy8oOjpaM2fO1ObNm80OEQCckPQEAABVIrPQogNncmWR1Cu2wRUPa/8lb08P9YhpIEn6LjVTGecLq7R9AABQsZKSEr344ouKj4/X3Llz1b59e/n7+6t9+/aaO3eu4uPj9e9//5uh7gBqlGpJeu7Zs0cvvfSS5s+fr5deekl79uypjsMCAIBqlGwrHcoe0zhQDQN9XXKMlvUDFBXuL7shbdp/RobBau4AALjarl27dOrUKY0ePVoeHs5pBA8PD40ePVppaWnatWuXSRECQHkundOzoKBA//d//6dVq1bJMAxZrVYVFBTIYrFo2LBh+u9//ysfHx9XhgAAAKqBd4OWOplf+kfQNVFhLjuOxWJRz7YN9d9tR3U8M18Hz+SqTaNAlx0PAABIGRml08q0bNmywv1l5WX1AKAmcGlPz6lTp2rdunVasmSJsrKylJ+fr6ysLC1ZskTr1q3T1KlTXXl4AABQTYJvGCVJimlUT2EBrv1CM9jPW91ahEqSth4+J7ud3p4AALhSWFjpF5opKSkV7i8rL6sHADWBS5Oey5cv1/z58zVu3DgFBZUuZhAUFKRx48Zp3rx5euedd1x5eAAAUA2OZhUpoO0NkgyX9vL8ua7NQ+Tr7aGsvCLtTcuulmMCAFBXdezYUY0bN9bbb78tu93utM9ut+vtt99WRESEOnbsaFKEAFCeS5OeGRkZio2NrXBfbGwsXd8BAHADq5NzJUlN/O0Kr2etlmNavTx19U8J1u0pGSousV/iGQAA4Lfy9PTUxIkTlZSUpOnTp2vPnj3Ky8vTnj17NH36dCUlJemBBx6Qp6en2aECgINLk56xsbH673//W+G+t95666IJUQAAUDucybmgrccvSJLaBlVv4rFjk2DVs3opt6BYu07YqvXYAADUNTfddJNmz56tw4cP68EHH9TAgQP14IMPKiUlRbNnz9ZNN91kdogA4MSlCxn9/e9/1/Dhw3XkyBHdeeedatSokc6cOaOVK1cqKSlJiYmJrjw8AABwseVfHVOxXbpwYp9Cm7eq1mN7eXro2pZh2ph8RjuOZOqqyGD5eLn0+1wAAOq0m266STfccIN27dqljIwMhYWFqWPHjvTwBFAjuTTpeccdd2j16tWaPXu2HnnkERmGIYvFos6dO2v16tW67bbbXHl4AADgQkUldr29/agkKeebtVL8n6o9hnYRQdpxNFO2/CLtPmlT1+ah1R4DAAB1iaenp7p06WJ2GABwSS7vDjF48GB98803ys7O1rFjx5Sdna1vvvmGhCcAALXcR3tO63R2gUJ8PZS3/0tTYvDwsKj7Tyu5f5eapWI7c3sCAAAAqIakZ5mAgAA1adJEAQEBKiwsrK7DAgAAF3kz6Ygk6eZof8lebFocsRGBCrB6KregWMlpOabFAQAAAKDmcGnSs7i4WE8++aTuuusuLVmyRMXFxRo8eLD8/PwUFxen/fv3V6qd9evXq0ePHmrQoIGsVquio6M1efJk2WzOixasWbNGnTp1kq+vr2JiYvT666+74mUBAFDn7T+Vo69SMuTpYVG/aH9TY/Hy8HAMa//maKbshmFqPAAAAADM59Kk51//+lfNmDFDP/74ox555BGNGDFChw8f1rPPPiuLxaK//e1vlWonIyND1157rZYsWaIPP/xQkydP1n/+8x8NHz7cUWfLli0aOnSo4uPjtWHDBo0cOVJjx47VypUrXfXyAACosxJ3HJMk9Y1rqHB/8xcvuCoyWL5eHsrKL9LBM7lmhwMAAADAZC5dyGjVqlWaN2+e/va3v+njjz/WLbfcotWrV2vw4MGKjIzUAw88UKl27rnnHqfHPXv2lNVq1fjx43Xy5ElFRkbqiSeecCRGJalXr146dOiQZsyYoWHDhlX5awMAoK4qKrHrfztPSJKGd2smXThhckSSj5eHOjUL0faUDH1zNFNtGtaTxWIxOywAAAAAJnFpT8+0tDTddNNNkqQePXrIMAw1bdpUktS0aVOdO3fuN7cdHh4uSSosLFRBQYE2bdrk1PNTkkaNGqV9+/bpyJEjv/k4AADA2eYD6TqbW6jwAB/1aNvA7HAcOjUNkaeHRWdyCpRmu2B2OAAAAABM5NKkp91ul5dXaWdST8/SoW9X0uuipKREFy5c0Lfffqs5c+Zo8ODBioqK0qFDh1RUVKTY2Fin+nFxcZKk5OTki7ZZUFCg7Oxspw0AAFzcym+OS5Ju79JE3p7VtibiJfn5eCqucaCk0pXcAQAAANRdLh3eLkl33323/Pz8HI9HjhwpX19f5efnX3ZbLVq00IkTpUPobrnlFi1btkySlJmZKUkKCQlxqh8aWrqoQUZGxkXbnD9/vmbPnn3ZsQAAUBdl5RVq474zkqQ7uzY1OZryOjcL0e6T2TqUnqvs/CIF+XmbHRIAAAAAE7g06fn73//eqWdnt27dnPbfeOONl9Xe+vXrdf78ee3Zs0dz587Vbbfdpo8//viKYnz88cc1efJkx+Ps7Gw1a9bsitoEAMBdrfn+pApL7GoXEaR2kUFmh1NOeD2rmof5KzUjT98fz9Lv2tSc4fcAAAAAqo9Lk55vvPFGlbbXsWNHSVJ8fLyuvvpqde7cWatXr1a7du0kSTabzal+WQ/QsLCwi7ZptVpltVqrNE4AANzVym9LR1wM61bzenmW6dwsRKkZedp9MlvXtgyXj1fNGYIPAAAAoHq49K+AOXPm6OTJky5pu2PHjvL29tbBgwfVqlUreXt7l5u7s+zxL+f6BAAAl+/oufP6/liWPCzS4M6RZodzUVHh/grx91ZhsV3Jp5irGwAAAKiLXJr0nD17to4fP+6Strdv366ioiJFR0fLarWqV69eWrlypVOdhIQExcXFKSoqyiUxAABQl6zdlSZJur5VfdWvV3NHSVgsFnVsEixJ+uGETYZhmBwRAAAAgOrm0uHtVfVHxh133KHu3burY8eO8vPz0/fff6+FCxeqY8eOuv322yVJf//739WzZ09NnDhRI0aM0KZNm7Rs2TIlJCRUSQwAANR1ZUnPQR0jTI7k0uIigvTloXM6m1uo09kFahzsa3ZIAAAAAKqRy1dvP3XqlFJTUy+6v3nz5pds45prrlFCQoIWLFggu92uqKgojRs3Tn/961/l4+MjqXRRpHfffVfTp0/X0qVL1bx5c7366qsaPnx4lb0WAADqqkPpudqXli0vD4tuuaqx2eFckq+3p2Ia1tO+UznadSJLjYNrfswAAAAAqo7Lk55Dhw6tsNwwDFksFpWUlFyyjccee0yPPfbYJesNHjxYgwcPvuwYAQDAr1v3Uy/PG9vUV4i/j8nRVE6HpsHadypHP57O1U1tSuTr7Wl2SAAAAACqicuTnosXL3asrg4AAGqntbtKFyYc1LHmLmD0S42DfBVez0fncguVfCpHnZuFmB0SAAAAgGri8qRnt27ddM0117j6MAAAwEUOnM7RgdO58vH0UL/2jcwOp9IsFos6RAbrswPp+uGETZ2aBstisZgdFgAAAIBq4NLV2wEAQO1XNrT9ppgGCvL1NjmayxMbESgvD4syzhfqpO2C2eEAAAAAqCYuTXrOnDlTTZs2deUhAACAi32455QkaWCH2rcYkNXLU20bB0qSfjhhMzkaAAAAANXF5UnPyMjaM/cXAABwdvTceSWfypGXh0V9YmvP0Pafu6pJsCTp4Jlc5RdeegFFAAAAALWfS5Oe9957r0aOHFnhvlGjRmn8+PGuPDwAALhCZb08r4sOV7B/7RraXqZRoFUNAq0qsRval5ZtdjgAAAAAqoFLk54ff/yx7rjjjgr33Xnnnfrwww9deXgAAHCFPtxzWpJq1QJGv2SxWNThp96eP5y0yTBMDgjVKjU1VUVFRWaHAQAAgGrm0qRnenq6GjRoUOG+8PBwnT592pWHBwAAV+BMzgV9m5opSerXrvbN5/lzbRsFytvToqy8IqUXsIJ7XdKyZUt99913ZocBAACAaubSpGeTJk20ffv2Cvdt375dERERrjw8AAC4Ah/vPS3DkDo1C1HjYF+zw7kiPl4ejgWNUnJdevuDGsagay8AAECd5NK7/rvuukvz5s3TihUrnMoTExP15JNP6u6773bl4QEAwBUoG9revxYPbf+5qyJLh7ifzPOQxRpgcjSoThYLvXsBAADqGi9XNj5jxgzt3LlTo0aN0tixYxUREaG0tDTl5eVpwIABmjlzpisPDwAAfqPsC0VKOnRWktS/fe0e2l6mYaBV4QE+One+UAFxN5kdDqrRAw88oKCgoIvu//TTT6sxGgAAAFQHlyY9fXx8tHbtWn388cfauHGjMjIyFB4err59+6pPnz6uPDQAALgCn+9PV1GJoVYNAtSqQT2zw6kSFotF7SKC9MXBs6rXoa/Z4aAaNW7c+KLzzAMAAMA9uTTpWebmm2/WzTffXB2HAgAAVeCTfaVD2/vGucfQ9jJtGwdqy8F0WSPb6pitSF3NDgjVYsaMGbrmmmvMDgMAAADVqFpm8v/ggw/0xBNPaPz48UpNTZUkbd68WSdPnqyOwwMAgMtQXGLXZ/vTJUl93CzpGWD1UmO/0oVtPj2Sb3I0qG0OHjyoCRMmqHPnzvLy8tJVV11VYb2lS5cqJiZGvr6+6tSpk9auXVuujs1m09ixYxUWFqbAwEANGzZMaWlprn4JAAAAdYZLk57p6em64YYbdOutt2rp0qVaunSpzp4tnR/stdde07x581x5eAAA8BvsOJopW36RQvy91bV5iNnhVLkWASWSpM+P5quoxG5yNHC1Fi1ayGq1Vklbe/bs0bp169S6dWu1a9euwjrLly/XuHHjNHLkSG3YsEHx8fEaOnSotm3b5lRv5MiR+uijj7RkyRK9/fbb2r9/vwYMGKDi4uIqiRUAAKCuc+nw9j//+c9KT0/X7t271aZNG/n4+Dj29e3bV3PnznXl4QEAwC+kpqY6voC8mGU7syVJnRp4adf3Oy/Z5r59+6oitGoT4Weo5HyWshSiz/enq2879+rNCmcpKSlV1tZtt92mIUOGSJLGjBmjHTt2lKszc+ZMjRo1Sk888YQkqVevXtq1a5fmzJmj9evXS5KSkpL04Ycf6sMPP1S/fv0kSW3btlVcXJzeffddjRgxospiBgAAqKtcmvRct26dXnnlFcXFxamkpMRpX7NmzXT8+HFXHh4AAPxMamqqYuPilJ+X96v1Iu9bIu/wplr5r5n6T/KWSrefm5t7pSFWCw+LdH7vZwq6+nYlfnOMpKebS0hIUGpqqqZMmVJu31NPPaUWLVpo+PDhlWrLw+PXB0kdPnxYBw4c0D/+8Q+n8lGjRmnKlCkqKCiQ1WrVhg0bFBIS4jTnfdu2bdW5c2etX7+epCcAAEAVcGnSs7i4WAEBARXuy8zMdOr5CQAAXOvs2bPKz8vT6L8tVKPmrSqsk1MkfZTmI4sMjX1wsrw9Jl+y3X1ffa4Nbz6nCxcuVHXILpO762MFXX27Nu47o3O5BQqvVzXDn1HzzJ8/X/fee2+F+/z8/LRgwYJKJz0vJTk5WZIUGxvrVB4XF6fCwkKlpKQoNjZWycnJatu2rSwWS7l6ZW1UpKCgQAUFBY7H2dnZVRI3AACAO3Jp0vPaa6/Va6+9poEDB5bbt3z5ct1www2uPDwAAKhAo+at1LRN+wr3fXs0U9JZNQ31V8u2TSvV3unUQ1UYXfUoOntUrUK9dSizSO/tPKl7b2xpdkhwkR9//PGiCw61a9dOBw4cqLJjZWZmSpJCQkKcykNDQyVJGRkZjnq/rFNWr6xORebPn6/Zs2dXTbAAAABuzqULGc2dO1dr167VTTfdpBdeeEEWi0X/+9//NHz4cL3//vvctAEAUMMcPntektSyfsUjNdxJ7yg/SVLiN0y34858fX11+vTpCvelpaXJy8ulfQCq1OOPPy6bzebYjh07ZnZIAAAANZZLk57x8fHatGmTLBaLHnnkERmGoXnz5iktLU0bN25U165dXXl4AABwGQqKS3TSli+pbiQ9b2zuJx9PD+1Ly9buEzazw4GL9OjRQwsWLND58+edys+fP69//vOf6tmzZ5Udq6xHp83mfD2V9QANCwtz1PtlnbJ6ZXUqYrVaFRQU5LQBAACgYi7/ajs+Pl6ff/658vPzHUN5/P39XX1YAABwmVLP5ckwpFB/b4X4u/+824FWD93crpHW/ZCmld8c11VNgs0OCS7w5JNPKj4+Xq1atdKwYcMUGRmpkydPauXKlSosLNTy5cur7Fhlc3mWzdlZJjk5WT4+PoqOjnbU++STT2QYhtO8nsnJyerQoUOVxQMAAFCXubSn58/5+fkpMjKShCcAADXUkXOlq7pHhbt/L88yw7qXzlv6v50nVFBcYnI0cIXY2Fh9/fXX6tOnj1atWqVZs2Zp1apVuvnmm/XVV1+VW3ToSkRHRysmJkaJiYlO5QkJCerTp49jEc8BAwYoMzNTGzdudNQ5cOCAvvvuuwrnwgcAAMDlc2lPz4cffvhX91ssFj333HOuDAEAAFSCYRg6cq50+G9UHRjaXuamNg3UKMiq09kF2rjvjAZ2iDA7JLhA69at9fbbb19xO3l5eVq/fr0k6ejRo8rOztbKlSsllQ6jb9CggWbNmqXRo0erVatW6tWrlxISErR9+3Zt3rzZ0U58fLz69++ve++9V4sWLZKvr6+mTZumjh076o477rjiOAEAAODipOeaNWucHqempqpx48aOb7lJegIAUDOcySlQXmGJvD0tigzxNTucauPpYdEdXZvq358dUuKOYyQ93ZhhGDpw4IAyMjIUHh6uNm3aOA0tr4wzZ85o+PDhTmVljzdt2qSePXvqrrvuUl5enhYsWKAFCxaobdu2Wr16teLj452el5CQoMmTJ2v8+PEqLi5Wv3799Pzzz9eqhZUAAABqMpfeVaWkpDj+X1xcLB8fH61Zs4YFjAAAqGHKenk2D/OXl0e1zX5TIwzvVpr0/PxAuk5nX1CjoLqT9K0rXnzxRc2ZM0fp6emOeTQbNmyoGTNm6IEHHqh0O1FRUTIM45L1xo4dq7Fjx/5qneDgYC1dulRLly6t9PEBAABQedX2V83lfpMOAACqz5GzdW8+zzLRDeqpW4tQ2Q3p3W9PmB0OqtjLL7+shx56SH369NHq1auVlJSk1atXq3fv3nrooYf06quvmh0iAAAAXKDaxs+cOHFCFotFvr70ngAAoCbJLyzRqewLkqQW4XVzwcHh3Zrqm6OZWvnNMU3oEc2XtW7kmWee0cMPP6xnn33WqXzw4MFq0KCBnnrqKd13333mBAcAAACXcWnS8+mnn5YknT9/XitWrFDDhg0VExPjykMCAIDLdPSnoe316/ko0Nfb5GjMcWvHCM1as0eH0s/ru2NZ6to81OyQUEVSUlI0aNCgCvfdeuutWrJkSTVHBAAAgOrg0qTnX//6V0mSn5+frrrqKr377rtMzg4AQA2TUrZqex0c2l4m0NdbA66K0OrvTihxxzGSnm4kIiJCSUlJ6tu3b7l927ZtU0QEi1cBAAC4I5dmIO12uyubBwAAV8huGDp67qf5POvX3aSnJA3v3lSrvzuhNd+nacag9vLz8TQ7JFSBsWPHas6cOSooKNCwYcPUqFEjnTlzRomJiVq4cKFmzJhhdogAAABwAbpdAgBQh52yXVBBsV1WLw9F1PFVy69rGa5mYX46lpGvD/akaWiXpmaHhCowbdo0ZWZmauHChZo/f74kyTAMeXt7a9KkSZo2bZrJEQIAAMAVXJr0nDNnziXr8O06AADmOfLT0PYWYf7y8Kjbi/d4eFg0rGszPfPJAa34+jhJTzdhsVi0aNEiTZ06Vdu3b1dmZqbCwsJ0zTXXKDw83OzwAAAA4CIuTXrOmjVLXl5eatq0qQzDKLffYrGQ9AQAwERHzjK0/efu7NZEz248oKTD53QsI0/Nwurmavbu5uzZs3rmmWe0fft2paWlKSIiQtddd53+9Kc/qUGDBmaHBwAAABfwcGXjjzzyiDw9PRUTE6M1a9YoJSXFaTt8+LArDw8AAH5F7oVipecWSJJahJPck6Smof66oVV9SVLiN8dNjgZVYfv27WrTpo0WL16s4OBg9ejRQ8HBwXr++efVunVrbd++3ewQAQAA4AIuTXouXLhQycnJCg8PV9euXXXffffp1KlTl91OYmKihgwZoqZNmyogIECdO3fWa6+9Vq736NKlSxUTEyNfX1916tRJa9euraqXAgCA2zmSUTq0vVGQVf4+TPNdZnj30mHtq745Lru9/EgV1C4PPvig2rdvr2PHjmnVqlV68cUXtWrVKqWmpqp9+/Z66KGHzA4RAAAALuDSpKcktWjRQm+//ba+/PJL/fjjj2rdurVmzpyp8+fPV7qNp59+Wv7+/lq0aJHWrFmjAQMGaNy4cU5zhi5fvlzjxo3TyJEjtWHDBsXHx2vo0KHatm2bK14WAAC13pGzpb+Lo8IZ2v5z/ds3VqCvl05k5WvroXNmh4MrtGfPHj322GMKCgpyKg8ODtZjjz2m3bt3mxQZAAAAXMnlSc8yV199tT7//HMtW7ZMK1asUOvWrfXSSy9V6rlr1qzRO++8o5EjR6p3796aP3++xo4dq6efflp2u12SNHPmTI0aNUpPPPGEevXqpSVLlujqq6+u1GJKAADUNSV2Q8cy8iUxn+cv+Xp7akjnSElS4jfHTI4GV6p169bKysqqcJ/NZlN0dHT1BgQAAIBq4dKxbL17966wvH79+vrxxx81ceJE3X///Zdsp379+uXKunTpoldeeUXnz59Xenq6Dhw4oH/84x9OdUaNGqUpU6aooKBAVqv1t70IAADc0MmsfBWW2OXn7alGgfyO/KXh3ZrprW2p+mD3KdnyixTs5212SPiNFi5cqAcffFDNmjVTjx49HOWfffaZZs2apcWLF5sYHQAAAFzFpUnPFi1aXHRf69atr6jtLVu2qEmTJgoMDNQXX3whSYqNjXWqExcXp8LCQqWkpJTbBwBAXXbk3E9D2+v7y2KxmBxNzdOxabDaNgrU/tM5WvP9Sd1z3cXvaVCzTZkyRTabTb1791ZwcLAaNGig9PR02Ww2hYaG6m9/+5v+9re/SZIsFou+//57kyMGAABAVXBp0vP11193SbtbtmzR8uXLtWjRIklSZmamJCkkJMSpXmhoqCQpIyPjom0VFBSooKDA8Tg7O7uKowUAoOY5cjZPEvN5XozFYtHw7k01d90+Je44RtKzFuvWrRuJfQAAgDqo1i3Vevz4cY0cOVK9evXSww8/fMXtzZ8/X7Nnz66CyAAAqB3OF0sZeYWyWKTmYf5mh1Nj3d6liRZsSNb3x23afypHbRsHmh0SfoM33njD7BAAAABgApcmPQcPHvyr+y0Wi957771Kt5eVlaUBAwYoPDxcq1atkodH6TpMZT06bTabGjdu7Khf1gM0LCzsom0+/vjjmjx5suNxdna2mjVrVumYAACobU7ll/7+jAj2la+3p8nR1Fz161nVO7ahPtp7Wok7jmn6oHZmhwQAAACgkly6evvatWt14sQJ5eTkVLhdzlDy/Px8DRo0SDabTRs2bFBwcLBjX9l8ncnJyU7PSU5Olo+Pz6+uymm1WhUUFOS0AQDgzsqSni0Z2n5JI7qXfhG6+rsTKiqxmxwNAAAAgMpy+fD2f//737rmmmuuqI3i4mKNGDFC+/bt0xdffKEmTZo47Y+OjlZMTIwSExM1ZMgQR3lCQoL69OkjHx+fKzo+AADuwuLlozMFpfMbRtUn6XkpPds2UP16Vp3NLdCnyWfUv33jSz8JAAAAgOlcnvSsionjJ06cqLVr12rRokXKzs7Wtm3bHPu6dOkiq9WqWbNmafTo0WrVqpV69eqlhIQEbd++XZs3b77i4wMA4C6szTvIblhUz+ql8IC6/aXgvn37KlXvxiZe+t/+Ar26cbcaFJy8aL369eurefPmVRUeAAAAgCvg8qTnsmXLlJSUJKvVqvDwcEVHR6tDhw7y9vaudBsfffSRJOmRRx4pty8lJUVRUVG66667lJeXpwULFmjBggVq27atVq9erfj4+Cp7LQAA1HZ+0d0lSVHh/nV2RevsjHRJ0j333FOp+l7hTdXkviX66nierr5puOznsyqs5+fvr+R9+0h8AgAAADWAy5Oezz33nNNji8WievXq6cEHH9STTz5ZqTaOHDlSqXpjx47V2LFjLzdEAADqBMMw5N+6dMqZujy0PT+3dE7xW++fprYdu1XqOZtO2ZVR6KmB099QTFD5uT1Ppx7S2/+YorNnz5L0BAAAAGoAlyY97fbSPwqKi4uVn5+vjIwMHT58WOvXr9c///lP1a9f32nldAAA4Dqp2cXyCm4kDxlqHuZvdjimC49soaZt2leqbmd/mz5NPqMThf7q1bp5ne0lCwAAANQWLu/pKUleXl4KDAxUYGCgWrRooV69eslqterVV18l6QkAQDXZcbJAktTQ15C3p4fJ0dQuMY3qafOBdGXkFepU9gVFBPuZHRIAAACAX1EtSc+KTJ48WT169DDr8AAA1Dk7Tl6QJEX4lR+ejV9n9fJU64b1lHwqR7tPZJP0BAAAAGq4aunmYRiG9u/fr6SkJO3fv1+GYSgsLEw333xzdRweAIA671xugQ6cK5IkNSbp+Zt0aBIsSTpwOkcFRSUmRwMAAADg17g86fniiy8qIiJC7dq104033qh27dopMjJS//73v119aAAA8JNN+9NlSCo8fUj+po3zqN0ign0VHuCjYruh5FM5ZocDAAAA4Fe4NOn58ssv66GHHlKfPn20evVqbd26VatXr1bv3r310EMP6dVXX3Xl4QEAwE827jstSco7+JXJkdReFovF0dvzhxM2GYZhckQAAAAALsalfT2eeeYZPfzww3r22WedygcPHqwGDRroqaee0n333efKEAAAqPMKiku0+UC6JCn/4FeS7jQ3oFostnGgthw8q3PnC5Vmu6DIEOb2BAAAAGoil/b0TElJ0aBBgyrcd+utt+rIkSOuPDwAAJD0VUqGzheWKMTXQ4WnDpodTq1m9fZUTKNASaW9PQEAAADUTC5NekZERCgpKanCfdu2bVNERIQrDw8AACRt3HdGktQtwiqJIdlXqmyI+49ncpXPgkYAAABAjeTS4e1jx47VnDlzVFBQoGHDhqlRo0Y6c+aMEhMTtXDhQs2YMcOVhwcAoM4zDEOf/DSf59WRvnrN5HjcQaMgqxoEWpWeU6B9adnq2jzU7JAAAAAA/IJLk57Tpk1TZmamFi5cqPnz5///g3p5adKkSZo2bZorDw8AQJ134HSujmfmy8fLQx0b+ZgdjluwWCzqEBmsT/ef0Q8nbOrSLMTskAAAAAD8QpUnPQsLC+XjU/pHlcVi0aJFizR16lRt375dmZmZCgsL0zXXXKPw8HDt2bNH7du3r+oQAADATzYml/byvL5VuHy9XDqrTZ3StnGgvjiYrqy8Ih3PzJfF7IAAAAAAOKnyv3769eunnJwcp7Lw8HANHDhQo0eP1oABAxQQEKCpU6eqa9euVX14AADwM2XzefaJa2RyJO7Fx8tDbRuXLmi0mwWNAAAAgBqnypOeO3fu1E033aTTp09XuP+DDz5Q+/bt9dxzz2nOnDlVfXgAAPCTc7kF+jY1U5LUJ7ahydG4n7IFjQ6m5+oC6xkBAAAANUqVJz0///xznT59Wtdff70OHTrkKD916pRGjhypgQMHqm3bttqzZ4/+9re/VfXhAQDATz7bny7DkOIighQZ4md2OG6nYaCvGgVZZTeko7lMHQAAAADUJFV+h96pUydt3bpVnp6euuGGG/T111/rhRdeUGxsrL744gstX75c69evV1RUVFUfGgAA/EzZfJ594+jl6SplvT0P53pKFhKfAAAAQE3hktXbo6KitHXrVg0YMEDXXXedPDw8NG7cOC1YsEBBQUGuOCQAAPiZguISbT5wVhLzebpS20aB+vLgOeUVlcg/Jt7scAAAAAD8xGVdEurXr6/PPvtMffv2lcVi0Q033EDCEwCAarL14DnlFhSrUZBVHX/qjYiq5+Xp4ejtGdh9sMnRAAAAACjj0nFYAQEBWrdunUaMGKE//OEPevrpp115OAAA8JMPdp+SJPVv31geHhaTo3FvHZoGyyJDvk3b62BGodnhAAAAAJALkp6BgYEKCgpybGFhYXrvvfdkt9s1ZcoUp33BwfQ8AQCgqhWX2PXxvtL5PG9p39jkaNxfPauXmvnbJUnrfswzORoAAAAAkgvm9HzkkUdksdCjBAAAs3x9JFMZ5wsV4u+ta1qGmR1OndA60K7UPE99eSxfZ7IvqGGQr9khAQAAAHValSc9Z82aVdVNAgCAy/DhntKh7X3jGsnLkxXFq0Oo1dCF43vk27S93tp2VJP7tTU7JAAAAKBO4y8hAADciGEYjqQnQ9urV86O9yVJb21P1YWiEpOjAQAAAOo2kp4AALiRXcdtSrNdkL+Pp25sU9/scOqUvANJqu/vqYzzhXp/50mzw4FJ3njjDVkslnLbY4895lRv6dKliomJka+vrzp16qS1a9eaFDEAAIB7qvLh7QAAwDwf/NTLs1dsQ/l6e5ocTR1j2DWwtb/+sytHr32ZouHdmzLPeR32wQcfOC3a2aRJE8f/ly9frnHjxmnatGnq3bu3EhISNHToUH3xxRe67rrrzAgXAADA7ZD0BADATRiGobW7SnsYDriKoe1m6Bvtr8R9eUo+laOkw+d0fSt629ZV3bp1U/36Fb//M2fO1KhRo/TEE09Iknr16qVdu3Zpzpw5Wr9+fXWGCQAA4LYY3g4AgJvYddymYxn58vP2VO/YhmaHUyfV8/HQnd1Ke/S9tuWIucGgRjp8+LAOHDigESNGOJWPGjVKGzduVEFBgUmRAQAAuBeSngAAuImyXp594hrK34fBHGYZc31LSdIn+07r4Jkck6OBWdq3by9PT09FR0dr/vz5KikpXdwqOTlZkhQbG+tUPy4uToWFhUpJSblomwUFBcrOznbaAAAAUDGSngAAuAG73dC6XWmSpEEdI02Opm5r3bCebm7XSJL00ueHTY4G1S0iIkKzZ8/Wf/7zH23YsEEDBw7U9OnT9ac//UmSlJmZKUkKCQlxel5oaKgkKSMj46Jtz58/X8HBwY6tWbNmrnkRAAAAboBuIAAAuIHvjmXqpO2C6lm91LNtA7PDqfMe6NlKH+89rf/tPKHJ/WIUEexndkioJv3791f//v0dj/v16yc/Pz8988wzmjZt2hW1/fjjj2vy5MmOx9nZ2SQ+AQAALoKengAAuIE135f28ry5XSNWba8BujYP1bUtw1RUYmjpFxcfroy6YcSIESopKdHOnTsdPTptNptTnbIeoGFhYRdtx2q1KigoyGkDAABAxUh6AgBQy5XYDa3/oWxoe4TJ0aDMAz1bSZKWfZWqrLxCk6NBTVE2l2fZ3J5lkpOT5ePjo+joaDPCAgAAcDskPQEAqOW2p5zTmZwCBfl66XdtGNpeU/SIaaC4iCDlFZboja1HzA4HJlq+fLk8PT3VpUsXRUdHKyYmRomJiU51EhIS1KdPH/n4+JgUJQAAgHthTk8AAGq51d+ekCQN7BAhHy++z6wpLBaLJvZspUnvfKfXtqRo7I0tFejrbXZYcLH+/furd+/e6tChgyTp/fff18svv6w//elPaty4sSRp1qxZGj16tFq1aqVevXopISFB27dv1+bNm80MHQAAwK2Q9AQAoBbLLyzRht2nJEl3dG1qcjT4pYEdIvTsJwd0KP283tx6RA/1bmN2SHCx2NhYLV26VMePH5fdbldMTIyeffZZTZo0yVHnrrvuUl5enhYsWKAFCxaobdu2Wr16teLj402MHAAAwL2Q9AQAoBb7aO8p5RYUq2mon7q3CDU7HPyCp4dFk3q30Z8TdurVLSkac0NL1bNy++XOnnvuOT333HOXrDd27FiNHTu2GiICAACom2rNGLiDBw9qwoQJ6ty5s7y8vHTVVVdVWG/p0qWKiYmRr6+vOnXqpLVr11ZzpAAAVJ/V35UObb+jSxN5eFhMjgYVua1TpKLrBygrr0j/STpidjgAAABAnVBrkp579uzRunXr1Lp1a7Vr167COsuXL9e4ceM0cuRIbdiwQfHx8Ro6dKi2bdtWzdECAOB6Z3IuaPOBdEnSUIa211ieHhY92Ku1JOmVzYd1vqDY5IgAAAAA91drkp633Xabjh07ppUrV6pr164V1pk5c6ZGjRqlJ554Qr169dKSJUt09dVXa86cOdUcLQAArvf+zpOyG1KX5iFqWT/A7HDwK4Z0jlRUuL8y84pYyR0AAACoBrUm6enh8euhHj58WAcOHNCIESOcykeNGqWNGzeqoKDAleEBAFCtDMPQqp9WbWcBo5rPy9NDf7k5RpK05PNDsuUVmRwRAAAA4N7cZib95ORkSaUrZv5cXFycCgsLlZKSUm6fJBUUFDglRLOzs10bKAAAVWDXcZv2pWXLx8tDt3WMMDsc/GTfvn0X3dfEMNQi2EtHbcWaveJL3dMxqFJt1q9fX82bN6+qEAEAAIA6wW2SnpmZmZKkkJAQp/LQ0NKVbDMyMip83vz58zV79myXxgYAQFV756tUSdKtHSIU4u9jcjTIziidW/Wee+751Xp+ra9RwztnaOWuc3ruoaGyn8+6ZNt+/v5K3rePxCcAAABwGdwm6flbPf7445o8ebLjcXZ2tpo1a2ZiRAAA/LqcC0V6//uTkqS7riERVhPk55aOFLn1/mlq27HbResZhrTptF2Z8lXPx95U57CSX233dOohvf2PKTp79ixJTwAAAOAyuE3Ss6xHp81mU+PGjR3lZT1Aw8LCKnye1WqV1Wp1fYAAAFSR978/qbzCErVqEKCro0LNDgc/Ex7ZQk3btP/VOj3r52n1dyeUct5TN3SIVig9dQEAAIAqV2sWMrqUsvk6y+b2LJOcnCwfHx9FR0ebERYAAFWubGj7Xdc0l8ViMTkaXK7mYf5qEe4vuyF9efCs2eEAAAAAbsltkp7R0dGKiYlRYmKiU3lCQoL69OkjHx96UQAAar9dx7O0+0S2fDw9dCerttdav2tdXxZJh9LP60RWvtnhAAAAAG6n1gxvz8vL0/r16yVJR48eVXZ2tlauXClJ6tGjhxo0aKBZs2Zp9OjRatWqlXr16qWEhARt375dmzdvNjN0AACqzH+SjkqSbrmqsUID+EKvtgqvZ1X7yCDtPpmtL35M18juzei1CwAAAFShWpP0PHPmjIYPH+5UVvZ406ZN6tmzp+666y7l5eVpwYIFWrBggdq2bavVq1crPj7ejJABAKhS6TkFen9n6QJGY26IMjcYXLHrosO1/3SOTmcXaP/pHMU2DjI7JAAAAMBt1JqkZ1RUlAzDuGS9sWPHauzYsdUQEQAA1eutbUdVWGJX52Yh6tqcBYxquwCrl7q3CFPS4XPacvCsouvXk4+X28w8BAAAAJiKO2sAAGqBC0Ulent76dD2sTe2NDkaVJWuzUMU7Oet8wUl+upIhtnhAAAAAG6DpCcAALXA+9+f1NncQkUG+2rAVY3NDgdVxMvTQzfF1JckfZeaqczzhSZHBAAAALgHkp4AANRwhmHotS0pkqTfXx8lL09+fbuT6Pr1FBXuL7shfXYgvVLT+QAAAAD4dfzVBABADffZgXQln8qRn7en7rq6udnhwAV6xDSQp8Wi1Iw8HTida3Y4AAAAQK1H0hMAgBrMMAw998mPkqR7rmuuYH9vkyOCK4T4++jqqNLFqT4/kK4LRSUmRwQAAADUbiQ9AQCowbYcPKudx7Jk9fLQuJuizQ4HLtQ9KkxhAT7KLyrRFz+eNTscAAAAoFYj6QkAQA1lGIb+tbG0l+fd1zZXw0BfkyOCK3l6WNQntqEkaW9ato5l5JkcEQAAAFB7kfQEAKCG2nY4Q18fyZSPl4cm9GhldjioBpEhfurQJFiS9Mm+0yqymxwQAAAAUEuR9AQAoAYyDEPPfHxAkjTq6mZqFEQvz7rihtbhCvT1UvaFYu3K9DQ7HAAAAKBWIukJAEAN9PHe0/rqSIasXh56oCe9POsSq5en+rVrJEk6ct5TvtHdTY4IAAAAqH1IegIAUMMUldi1YEOyJOm+37VURLCfyRGhujUN9VfnZiGSpPBbJimngHHuAAAAwOUg6QkAQA3zzlepOnz2vMIDfJjLsw67oVW4Ar0MeQWGa82B82aHAwAAANQqJD0BAKhBsi8U6dlPSlds//PNMQr09TY5IpjFy9NDV4cXK+uLtzSifT2zwwEAAABqFZKeAADUIE9/dEAZ5wvVqkGARl3dzOxwYLJQqyHb1uXy8rCYHQoAAABQq5D0BACghth5LEtvJh2RJM0a3F7envyaBgAAAIDfgr+mAACoAYpK7Hps1S4ZhnRHlyb6XZsGZocEAAAAALUWSU8AAGqAV79IUfKpHIX6e2varXFmhwMAAAAAtRpJTwAATJZ8KlvPfHJAkjT91nYKr2c1OSIAAAAAqN1IegIAYKL8whI9tOw7FRbb1attA93RtYnZIQEAAABArUfSEwAAE81Zu0cHz+SqYaBVTw3vJIuFVboBAAAA4EqR9AQAwCRrvj+pd746JotFenZkZ4a1AwAAAEAVIekJAIAJvj+WpSkrv5ckTezZSte3rm9yRAAAAADgPkh6AgBQzU5k5eu+/+zQhSK7erZtoL/0jTE7JAAAAABwKyQ9AQCoRtkXijT2ja+VnlOg2MaBev6uLvLy5NcxAAAAAFQl/soCAKCaZF8o0v8t/UrJp3JUv55VS8dcrUBfb7PDAgAAAAC342V2AAAA1AVlCc/vj2UpxN9bb957tZqE+JkdFgAAwGUpLCzUe++9p5MnTyoyMlJDhgyRj4+P2WEBQDkkPQEAcLEz2Rc09s0d+uGETSH+3nr7vmvVPjLY7LAAAAAuy5IlS5SYmKiSkhKnsuHDh2vChAkmRgYA5ZH0BADAhfactOm+N3cozXZBof7eeouEJwAAqIWWLFmi5cuXKzQ0VGPHjlV8fLySkpK0dOlSLV++XJJIfAKoUZjTEwAAF3n/+5MaviRJabYLatUgQP978AYSngAAoNYpLCxUYmKiQkNDlZiYqEGDBik8PFyDBg1yKi8sLDQ7VABwIOkJAEAVy75QpL8k7NTD73ynvMIS/a5Nfb078Qa1CA8wOzQAAIDL9t5776mkpERjx46Vl5fzgFEvLy/de++9Kikp0XvvvWdShABQHsPbTZSamqqzZ89Webv169dX8+bNq7xdAMCvMwxDH+09rTlr9upEVr48LNJDvdvo4d6t5eV5ed8zuuJ3xL59+6q0PQAAUDecPHlSkhQfH1/h/rLysnoAUBOQ9DRJamqqYuPilJ+XV+Vt+/n7K3nfPhKfAFCN9p/K0dx1e/XFj6WJymZhfnp2ZGd1axF22W258neEJOXm5rqkXQCVl5ycrEmTJmnr1q0KDAzU73//e82dO5cVkAHUSJGRkZKkpKQkDRo0qNz+pKQkp3oAUBOQ9DTJ2bNnlZ+Xp9F/W6hGzVtVWbunUw/p7X9M0dmzZ0l6AkA12HPSpsWfHtSG3ackST6eHhp/U7Qm9molf5/f9mvWVb8j9n31uTa8+ZwuXLhQZW0CuHyZmZnq3bu32rRpo3fffVcnTpzQ5MmTlZeXp8WLF5sdHgCUM2TIEC1ZskRLly7VLbfc4jTEvbi4WK+99po8PT01ZMgQE6MEAGckPU3WqHkrNW3T3uwwAACXobDYrg/3nNLb249q2+EMR/nADo31t1tiq2zuzqr+HXE69VCVtQXgt1uyZImys7O1evVqhYWV9gYvLi7WxIkTNXXqVHpKAahxfHx8NHz4cC1fvlzDhw/Xvffe61i9/bXXXlNmZqZGjRpFb3UANQpJTwAAKqGoxK5th89p3a40fbDnlLLyiiRJHhZpUMdIPdS7tWIaBZocJYDaYMOGDerbt68j4SlJI0aM0IQJE/TRRx9pzJgx5gUHABcxYcIESVJiYqIWLVrkKPf09NSoUaMc+wGgpiDpCQCoMy5ncaASu6HU7GLtP1uonacL9MPpQuUXG479YX4e6tvSXyO6N1X3dlU3BB2A+0tOTta9997rVBYSEqKIiAglJydf9HkFBQUqKChwPM7OznZZjABQkQkTJujee+/Ve++9p5MnTyoyMlJDhgyhhyeAGsntkp61ZVL4N3Zmq/H/LdKmU17yzT4mD1lk8ZA8LBZ5e3jIx8tDPp4e8vayyMfTQ77envLz8ZS/j6f8vD3l7+Mlb0+LLBaL2S8FAGqFX10cyOIhr5DG8m7QQtaItrJGtpVP49by8PFzqlZyPkt5B5J0Pnmzjh7bo+8MuxazeByAy5SZmamQkJBy5aGhocrIyCj/hJ/Mnz9fs2fPdmFkAHBpZUPdAaCmc6ukZ22aFP5kTrGskW2VUSip8LctKOHpYXEkQQOsXvL38VRJrqfqdRmobcfzZYRnqGGgrxoEWuXr7Vm1LwAAapnjp86oyDdUt05aKGtYE50vtiinyKKcYim3yCK7yn+J5GUxFOpjqKGvXY18DYX4+MsS10ca0kcSi8cBqF6PP/64Jk+e7HicnZ2tZs2amRgRAABAzeVWSc/aNCn8iPb1tP75qRo8YarCIprJMCS7YchuL503rrDErsJie+n/i+3KLyop3QpLlFdYomK7oRK7oZwLxcq5UCzllA118lR4v4n659YsaWuS43iBVi81CLKqQT2rGgSWbmUJ0dL/l/4b5u8jDw96jwKoHS4UlSgzr1AZ5wuVeb5IGXmFyjxf+jg9t0CnbBd0MitfabYLsuUXqcm4l7RbkiroSOXlYVGov48aBVnVONhXjYN8FRbgQ496AFUuNDRUNputXHlmZqbTPJ+/ZLVaZbVaXRkaAACA23CrpGdtmhS+dZiP8g99rSb+hpo2vPyFL4pK7MorLEuCFiuvsETnC4t15ky6dn+zXV2u76E8w0tnsgtUUGxXTkGxctKLdTj9/K+2a7FI9axeCvL1VqCvl4L8vBXk662gn/4fYC3tWerrtHk4yny8POTlYZGXh4c8PSzy8rT8/8eeFnl7WErLPTwkS+nxLJIsFoujj1VpmUVleYafPy6rK5X9XyQkgCpmGIbsP30RY/ziX/tP+/SLx4ZhyJAcj+320ucYKn1cYjf+/xc5JXYVFf/8yx1DhSUlKio2VFBiV35hsc4XlOh8QbHO/+z/uQU//az76f9ljy+HvSBPwfV8FRZYT4G+XgoL8FFogI/C/H0U6OvFzxMA1SI2Nrbc3J02m01paWmKjY01KSoAAAD34lZJz98yKfwvJ4Qv+9bd1RPD5+bmSpKO/7hHBfkVzC93mfx+2oxzKUr/35MaNjBKbdu2lWF4Kr/YkO2CXVkX7LIV2JV5wa6sCyWyXbDLVlCirAt2ZRUYyimwS5JsF6QKOh/UeKQqKmZcugpQq3lapHpWDwX6WBTo41G6WUu3cF9Phfl7KNzPUxknDmnShPGK//MTahDSUiqSlCWVZEnpKt0uV/rxFEnSN9984/i5XhX2798vqep+R5Q5nXpIknTqyAEdCvCn3Sps11Wxll1jubm5Lr03KWvbMPitUR0GDBigJ598UllZWY65PRMTE+Xh4aF+/fpVup2y94sFjQAAQF1xOfetFsON7m69vb31xBNP6LHHHnMqv+qqq3T99dfr5ZdfLvecWbNmMSE8AACApGPHjqlp06Zmh+H2MjMz1b59e8XExGjq1KmOeehHjx59WfPQHz9+nDk9AQBAnVSZ+1a36un5W/xyQni73a6MjAyFh4dXaphj2QTyx44dU1BQkCtDrVU4LxfHubk4zk3FOC8Xx7m5OM5NxTgvFTMMQzk5OTVq/nN3Fhoaqo0bN2rSpEm6/fbbFRgYqPvuu0/z5s27rHYiIyN17NgxBQYGMj0HgGrF71MAZrmc+1a3Snr+lknhK5oQvmyY0eUICgrih30FOC8Xx7m5OM5NxTgvF8e5uTjOTcU4L+UFBwebHUKdEhcXp08++eSK2vDw8KBnLgBT8fsUgBkqe9/q4eI4qhWTwgMAAAAAAABwq6TngAED9MknnygrK8tR9lsmhQcAAAAAAABQe7lV0nPChAkKDAzU7bffro8++kivv/66pkyZogkTJrhsjiqr1aqZM2eWGyJf13FeLo5zc3Gcm4pxXi6Oc3NxnJuKcV4AALhy/D4FUBu41ertkrRv3z5NmjRJW7duVWBgoH7/+99r3rx58vHxMTs0AAAAAAAAANXA7ZKeAAAAAAAAAOo2txreDgAAAAAAAAAkPQEAAAAAAAC4FZKeAAAAAAAAANwKSc/fKDk5WTfffLMCAgLUuHFjPfrooyosLDQ7rGqVmJioIUOGqGnTpgoICFDnzp312muv6efTxPbs2VMWi6XclpycbGLkrvXGG29U+Jofe+wxp3pLly5VTEyMfH191alTJ61du9akiKvPxa4Hi8Wi5cuX/2odd7tmDh48qAkTJqhz587y8vLSVVddVWG9ylwnNptNY8eOVVhYmAIDAzVs2DClpaW5+iW4xKXOS3Z2tmbNmqVrrrlGISEhatSokW677Tb98MMPTvWOHDlS4XV03XXXVefLqVKVuWYq+/lxp2tGuvS5udj1YLFY5Ovre8l6tfm6AQAAAOoqL7MDqI0yMzPVu3dvtWnTRu+++65OnDihyZMnKy8vT4sXLzY7vGrz9NNPKyoqSosWLVKDBg308ccfa9y4cTp27JhmzpzpqHfDDTfoqaeecnpuVFRUNUdb/T744AMFBwc7Hjdp0sTx/+XLl2vcuHGaNm2aevfurYSEBA0dOlRffPGFW/9x/eKLLyo7O9up7Nlnn9WqVavUt29fR1lduGb27NmjdevW6dprr5Xdbpfdbi9Xp7LXyciRI7Vnzx4tWbJEvr6+mjZtmgYMGKAdO3bIy6t2/Zi/1HlJTU3VSy+9pLFjx2ru3Lm6cOGCnnrqKV133XXasWOH4uLinOo/+eST6tWrl+NxYGBgtbwOV6jMNSNV7vPjTteMdOlzExERoaSkJKcywzB0yy23qHfv3uXac6frBgAAAKizDFy2J5980ggICDDOnTvnKHvppZcMT09P48SJEyZGVr3S09PLlY0bN84ICgoySkpKDMMwjB49ehi33nprdYdmqtdff92QVOH5KRMTE2PcddddTmXx8fHGgAEDXB1ejdOyZUtj4MCBjsd15Zop+4wYhmH84Q9/MNq3b1+uTmWuk61btxqSjA8//NBRlpycbFgsFiMhIcEFkbvWpc5Lbm6ucf78eaeynJwcIywszHjooYccZSkpKYYkIzEx0bUBV6PKXDOV+fy42zVjGJU7N7+0adMmQ5KxYsUKR5k7XjcAAABAXcXw9t9gw4YN6tu3r8LCwhxlI0aMkN1u10cffWRiZNWrfv365cq6dOmi7OxsnT9/3oSIaofDhw/rwIEDGjFihFP5qFGjtHHjRhUUFJgUWfXbunWrUlJSNHr0aLNDqXYeHr/+47ey18mGDRsUEhKim2++2VGnbdu26ty5s9avX1/1gbvYpc5LQECA/P39ncrq1aun1q1b6+TJk64MzXSXOjeV5W7XjPTbzs2yZcsUFBSk2267zQURAQAAADAbSc/fIDk5WbGxsU5lISEhioiIcLt5By/Xli1b1KRJE6ehgJ9//rkCAgLk6+urHj16aPPmzSZGWH3at28vT09PRUdHa/78+SopKZEkxzXyy2soLi5OhYWFSklJqfZYzbJs2TIFBARoyJAhTuV19Zr5ucpeJ8nJyWrbtq0sFku5enXl51FWVpZ2795dbmi7JD3wwAPy9PRUw4YNNW7cOGVkZJgQYfW61OeHa0YqKirSqlWrNHToUKc5PcvUxesGAAAAcDe1b+KuGiAzM1MhISHlykNDQ+v0H0ZbtmzR8uXLtWjRIkdZjx499Pvf/15t2rTRyZMn9dRTT6lv3776/PPPFR8fb2K0rhMREaHZs2fr2muvlcVi0fvvv6/p06frxIkTWrx4sTIzMyWp3DUUGhoqSXXmGiouLtaKFSs0ePBgBQQEOMrr4jVTkcpeJ/w8kh599FFZLBZNmDDBUWa1WvXAAw+of//+CgkJ0fbt2zVv3jzt2LFDX331lby9vU2M2HUq8/nhmint7ZqRkaG7777bqbyuXjcAAACAOyLpiSpx/PhxjRw5Ur169dLDDz/sKJ89e7ZTvUGDBql9+/Z64oknau0wykvp37+/+vfv73jcr18/+fn56ZlnntG0adNMjKxm+fjjj5Wenl4u6VAXrxn8dq+//rpeeeUVvfHGG2ratKmjPCIiQi+++KLjcY8ePdS+fXsNGjRIq1evLjdtgLvg81M5b7/9tho1aqQ+ffo4ldfV6wYAAABwRwxv/w1CQ0Nls9nKlWdmZjrN81lXZGVlacCAAQoPD9eqVat+dW61gIAA3Xrrrfrmm2+qMULzjRgxQiUlJdq5c6ejp94vr6Gynn115RpatmyZwsPDnRLEFamr10xlr5O6/PNow4YNGj9+vP7+97/rD3/4wyXrDxw4UAEBAXXqWqro81OXrxlJys3N1Zo1azRy5Eh5enpesn5dvG4AAAAAd0DS8zeIjY0tN++ZzWZTWlpaufn33F1+fr4GDRokm82mDRs2KDg42OyQaryya+SX11BycrJ8fHwUHR1tRljVKj8/X//73/80fPhwhoteRGWvk9jYWO3fv1+GYZSr584/j7Zt26Zhw4bpD3/4g+bMmWN2OLVKXb1myqxevVr5+fnlepkDAFCXjBkzRldddZU2bNigq666Sr6+vurWrZu2bdvmqGO32zV37lxFRUXJarUqNjZWL730Urm29u3bpzvuuENhYWHy9/dXp06d9M4770iSoqKiZLFYLrodOXKkul4ygDqIpOdvMGDAAH3yySfKyspylCUmJsrDw0P9+vUzL7BqVlxcrBEjRmjfvn364IMP1KRJk0s+5/z581q7dq2uvvrqaoiw5li+fLk8PT3VpUsXRUdHKyYmRomJiU51EhIS1KdPH/n4+JgUZfV5//33lZubW6mkQ129Zip7nQwYMECZmZnauHGjo86BAwf03XffaeDAgdUac3XZu3evbr31VvXu3VtLliyp9PPWrl2r8+fP16lrqaLPT128Zn5u2bJlatWqla699tpK1a+L1w0AoG5IS0vTxIkTNWXKFK1YsUJWq1X9+/fXmTNnJElTpkzRrFmzNGbMGK1Zs0b9+vXThAkTtHjxYkcbP/74o+Lj4/Xjjz/qX//6l95//3398Y9/VGpqqqTSLxuTkpKUlJSkgQMHqkuXLo7HSUlJioiIMOW1A6gbmNPzN5gwYYKef/553X777Zo6dapOnDihKVOmaMKECYqMjDQ7vGozceJErV27VosWLVJ2drbTt4JdunTRV199pYULF2ro0KGKiorSyZMntWjRIp06dapcIsed9O/fX71791aHDh0klSb4Xn75Zf3pT39S48aNJUmzZs3S6NGj1apVK/Xq1UsJCQnavn17nVmlfNmyZWrevLluvPFGp/IvvviizlwzeXl5jjkWjx49quzsbK1cuVJS6TyCDRo0qNR1Eh8fr/79++vee+/VokWL5Ovrq2nTpqljx4664447THltV+JS58UwDPXv319+fn76y1/+oh07djieGxQUpHbt2kmSHnnkEXl4eOi6665TSEiIvvrqK82fP1/du3fX7bffXu2vqypc6twkJydX6vPjbteMVLnPkySlp6frk08+0WOPPVZhO+543QAAcDEZGRlKTExU7969JZX+zmzWrJmeeeYZPfLII3r++ecdiU+pdK2Cs2fPas6cOXrggQfk6empWbNmycfHR19++aWCgoIkSX379nUco0uXLo7/N2jQQOfPn9d1111XfS8SQN1m4DfZu3ev0adPH8PPz89o2LCh8de//tUoKCgwO6xq1aJFC0NShVtKSorx448/Gv379zcaN25seHt7GyEhIcbAgQON7du3mx26Sz388MNGmzZtDD8/P8NqtRodOnQwnnvuOcNutzvVe/XVV43WrVsbPj4+RocOHYw1a9aYFHH1ysjIMHx8fIxHH3203L66dM2kpKRc9POzadMmR73KXCdZWVnGvffea4SEhBj16tUz7rjjDuPEiRPV+GqqzqXOy6ZNmy66v0ePHo52Xn31VaNr165GUFCQ4eXlZbRo0cL485//bNhsNvNe3BW61Lm5nM+PO10zhlH5z9PixYsNScbevXsrbMcdrxsAACryhz/8wQgODi5XPnToUKNXr17G2rVrDUnGN99847T/f//7n9Pv0kaNGhkPPPBApY/58/s1AHA1i2H8YlIvAAAAAADgtsaMGaMvv/xSP/74o1P5Aw88oM8++0zTpk3T//3f/+n48eNO05ht27ZN8fHx2rJli2644QZ5e3tr5syZmj59eqWOeeTIEX322WdV/XIAoELM6QkAAAAAQB2Tnp5eruz06dOKiIhQWFiYJDnm9/z5fkmO/eHh4Tp58qSLIwWA34akJwAAAAAAdYzNZtOnn37q9PiTTz7Rtddeq2uuuUbe3t7l5tVfsWKFGjZsqJiYGEml83euXLlSOTk51Ro7AFQGCxkBAAAAAFDHhIWFaezYsZo9e7ZCQkK0YMECGYahP//5z6pfv74mTZqkhQsXytfXV9ddd53Wr1+vZcuW6fnnn5enp6ckaebMmVq7dq1uvPFGPfroo4qIiNDevXuVl5enRx991ORXCKCuI+kJAAAAAEAdExERoX/84x+aMmWKDh06pPbt2+vDDz9Uo0aNJEkLFy5USEiIXn31Vc2dO1dRUVFasmSJ7r//fkcbbdq00datW/X4449r4sSJKi4uVkxMjB577DGzXhYAOLCQEQAAAAAAdciYMWO0Y8cO7d692+xQAMBlmNMTAAAAAAAAgFsh6QkAAAAAAADArTC8HQAAAAAAAIBboacnAAAAAAAAALdC0hMAAAAAAACAWyHpCQBVZMyYMbrqqqu0YcMGXXXVVfL19VW3bt20bds2Rx273a65c+cqKipKVqtVsbGxeumll8q1tW/fPt1xxx0KCwuTv7+/OnXqpHfeeUeSFBUVJYvFctHtyJEj1fWSAQAAAACokbzMDgAA3ElaWpomTpyoWbNmKTQ0VAsWLFD//v31448/qmHDhpoyZYqee+45TZ8+Xddff73Wrl2rCRMmqKioSA899JAk6ccff1R8fLyaNWumf/3rX2rcuLF2796t1NRUSdLq1atVUFAgSXriiSeUlpamF1980RFDRERE9b9wAAAAAABqEBYyAoAqMmbMGL355pvauHGjevfuLUmy2Wxq1qyZHnzwQT3yyCOKjIzUI488ovnz5zued/fdd+uTTz5RWlqaPD09NXr0aH388cc6ePCggoKCLnnMI0eO6LPPPnPlSwMAAAAAoFZheDsAVKHg4GBHwrPscd++fbV9+3Zt375dRUVFGj58uNNzRo4cqfT0dB04cECStHHjRg0bNuySCU8AAAAAAFAxkp4AUIUaNGhQrqxRo0ZKS0tTZmam4/Ev90tSRkaGJOncuXOKjIx0caQAAAAAALgvkp4AUIXS09PLlZ0+fVoREREKCwuTJJ05c6bcfkmO/eHh4Tp58qSLIwUAAAAAwH2R9ASAKmSz2fTpp586Pf7kk0907bXX6pprrpG3t7cSExOdnrNixQo1bNhQMTExkqS+fftq5cqVysnJqdbYAQAAAABwF6zeDgBVKCwsTGPHjtXs2bMVEhKiBQsWyDAM/fnPf1b9+vU1adIkLVy4UL6+vrruuuu0fv16LVu2TM8//7w8PT0lSTNnztTatWt144036tFHH1VERIT27t2rvLw8Pfrooya/QgAAAAAAaj6SngBQhSIiIvSPf/xDU6ZM0aFDh9S+fXt9+OGHjnk7Fy5cqJCQEL366quaO3euoqKitGTJEt1///2ONtq0aaOtW7fq8ccf18SJE1VcXKyYmBg99thjZr0sAAAAAABqFYthGIbZQQCAOxgzZox27Nih3bt3mx0KAAAAAAB1GnN6AgAAAAAAAHArJD0BAAAAAAAAuBWGtwMAAAAAAABwK/T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QtITAAAAAAAAgFsh6QkAAAAAAADArZD0BAAAAAAAAOBWSHoCAAAAAAAAcCskPQEAAAAAAAC4FZKeAAAAAAAAANwKSU8AAAAAAAAAboWkJwAAAAAAAAC3UiuSnuvXr1ePHj3UoEEDWa1WRUdHa/LkybLZbE711qxZo06dOsnX11cxMTF6/fXXTYoYAAAAAAAAgFm8zA6gMjIyMnTttdfq4YcfVnh4uHbv3q1Zs2Zp9+7d+uijjyRJW7Zs0dChQ3Xffffp2Wef1aeffqqxY8cqMDBQw4YNq/Sx7Ha7Tp48qcDAQFksFle9JAAAgBrDMAzl5OQoMjJSHh614jtxiPtWAABQ91zOfavFMAyjmuKqUq+88orGjx+vEydOKDIyUv3791dubq6+/PJLR527775bO3fu1N69eyvd7vHjx9WsWTNXhAwAAFCjHTt2TE2bNjU7DFQS960AAKCuqsx9a63o6VmR8PBwSVJhYaEKCgq0adMm/fOf/3SqM2rUKL3zzjs6cuSIoqKiKtVuYGCgpNKTFxQUVKUxAwAA1ETZ2dlq1qyZ4z4ItQP3rQAAoK65nPvWWpX0LCkpUVFRkfbu3as5c+Zo8ODBioqK0t69e1VUVKTY2Fin+nFxcZKk5OTkiyY9CwoKVFBQ4Hick5MjSQoKCuLmEQAA1CkMka5dyt4v7lsBAEBdU5n71lo1aVOLFi3k5+enbt26KSIiQsuWLZMkZWZmSpJCQkKc6oeGhkoqnRP0YubPn6/g4GDHxhAhAAAAAAAAoHarVUnP9evXa+vWrXrllVe0b98+3XbbbSopKbmiNh9//HHZbDbHduzYsSqKFgAAAAAAAIAZatXw9o4dO0qS4uPjdfXVV6tz585avXq12rVrJ0my2WxO9ct6gIaFhV20TavVKqvV6qKIAQAAAABwHyUlJdq1a5cyMjIUFhamjh07ytPT0+ywAKCcWpX0/LmOHTvK29tbBw8e1G233SZvb28lJyerf//+jjrJycmSVG6uTwAAAAAAcHk2b96sF198UadOnXKUNW7cWBMnTtRNN91kYmQAUF6tGt7+c9u3b1dRUZGio6NltVrVq1cvrVy50qlOQkKC4uLiKr1yOwAAAAAAKG/z5s2aOXOmoqOj9cILL2j9+vV64YUXFB0drZkzZ2rz5s1mhwgATiyGYRhmB3Epd9xxh7p3766OHTvKz89P33//vRYuXKiGDRvq66+/lo+Pj7Zs2aKePXtq/PjxGjFihDZt2qQnnnhCCQkJGj58eKWPlZ2dreDgYNlsNlbBBAAAdQL3P7UT7xuA6lJSUqLRo0crOjpac+fOlYfH/+8/ZbfbNX36dKWkpOitt95iqDsAl7qc+59a0dPzmmuuUWJiou6++24NGTJEr732msaNG6cvvvhCPj4+kqQbb7xR7777rrZs2aL+/ftr2bJlevXVVy8r4QkAAAAAAJzt2rVLp06d0ujRo50SnpLk4eGh0aNHKy0tTbt27TIpQgAor1bM6fnYY4/pscceu2S9wYMHa/DgwdUQEQBXSE1N1dmzZ6u83fr166t58+ZV3i4AAABQF2RkZEiSWrZsWeH+/8fencdXUd3/H3/PvdlD9kASCAECZGGTRYWAsouyKOICKFZRSqVY91oLqAiCiIjWXxWtFa21WFJQLLIJ8kWQsioiWwISAglbyB5C9tz5/RFJGwMKeG9ucvN6Ph7zSO7MmTOfGW7g8s6ZM+fXn28HAPVBgwg9Abi+tLQ0xcXHq7ioyO59e/v4KDkpieATAAAAuALBwcGSpNTUVHXs2LHW9tTU1BrtAKA+IPQEUC9kZWWpuKhI456ep7CotnbrNyMtRYvmPqWsrCxCTwAAAOAKdOnSReHh4Vq0aNEF5/RctGiRIiIi1KVLFydWCQA1EXoCqFfCotoqsn3t3x4DAAAAcA6r1arJkydr+vTpeuaZZzRu3Di1adNGqampWrRokbZu3aoZM2bwECMA9QqhJwAAAAAA+El9+/bVjBkztGDBAj300EPV6yMiIjRjxgz17dvXidUBQG2EngAAAAAA4Gf17dtXffr00Z49e5STk6Pg4GB16dKFEZ4A6iVCTwAAAAAAcEmsVqu6devm7DIA4GcRegK4bGlpacrKyrJrn0lJSXbtDwAAAAAANF6EngAuS1pamuLi41VcVOSQ/gsLCx3SLwAAAAAAaDwIPQFclqysLBUXFWnc0/MUFtXWbv0m7dio1R+8rpKSErv1CQAAAAAAGidCTwBXJCyqrSLbd7RbfxlpKXbrCwAAAAAANG4WZxcAAAAAAAAAAPZE6AkAAAAAAADApRB6AgAAAAAAAHAphJ4AAAAAAAAAXAqhJwAAAAAAAACXQugJAAAAAAAAwKUQegIAAAAAAABwKYSeAAAAAAAAAFwKoScAAAAAAAAAl0LoCQAAAAAAAMClEHoCAAAAAAAAcCmEngAAAAAAAABcipuzCwAcJS0tTVlZWXbvNzQ0VFFRUXbvFwAAAAAAAPZB6AmXlJaWprj4eBUXFdm9b28fHyUnJRF8AgAAAAAA1FOEnnBJWVlZKi4q0rin5yksqq3d+s1IS9GiuU8pKyuL0BMAAAAAAKCeahBzei5ZskQjR45UZGSkfH191bVrV7333nsyTbO6Tf/+/WUYRq0lOTnZiZXD2cKi2iqyfUe7LfYMUAEAQMNy+PBhTZo0SV27dpWbm5s6dep0wXYLFy5UTEyMvLy8dNVVV2nFihW12uTn52vChAkKDg6Wn5+f7rjjDp06dcrRpwAAANBoNIjQ89VXX5WPj4/mz5+vzz77TEOHDtXEiRM1c+bMGu369OmjrVu31lhat27tnKIBAADgUvbv36+VK1eqXbt26tChwwXbLF68WBMnTtSYMWO0evVqJSQkaNSoUdq2bVuNdmPGjNHatWv19ttva9GiRTp48KCGDh2qioqKujgVAAAAl9cgbm//7LPPFBoaWv164MCBys7O1quvvqpnn31WFktVdhsYGKhevXo5q0wAAAC4sJtvvlkjR46UJI0fP15ff/11rTbTp0/X2LFj9cILL0iSBgwYoD179mjmzJlatWqVJGnr1q36/PPP9fnnn2vIkCGSpNjYWMXHx+uTTz7R6NGj6+iMAAAAXFeDGOn5v4Hned26dVNBQYHOnTvnhIoAAADQ2Jz/RfvFHDlyRIcOHaoVCCB8jwABAABJREFUWo4dO1br169XaWmpJGn16tUKDAzUDTfcUN0mNjZWXbt2rQ5GAQAA8Ms0iNDzQjZv3qwWLVrIz8+vet3GjRvl6+srLy8v9evXT5s2bXJihQAAAGhMzs8lHxcXV2N9fHy8ysrKlJqaWt0uNjZWhmHUasd89AAAAPbRIG5v/7HNmzdr8eLFmj9/fvW6fv366d5771X79u118uRJvfLKKxo8eLA2btyohISEi/ZVWlpa/Vt3SSooKHBo7QAAAHBNubm5kqqmXPpfQUFBkqScnJzqdj9uc77d+TYXwudWAACAS9fgQs/jx49rzJgxGjBggB555JHq9TNmzKjRbsSIEerYsaNeeOGFn7xNaM6cObX2BQAAAOobPrcCAABcugZ1e3teXp6GDh2qkJAQffzxxz85r5Kvr6+GDx+ub7755if7nDJlivLz86uX9PR0e5cNAACARuD8iM78/Pwa68+PAA0ODq5u9+M259udb3MhfG4FAAC4dA1mpGdxcbFGjBih/Px8bd26VQEBAXbp19PTU56ennbpCwAAAI3X+bk8z8/ZeV5ycrI8PDwUHR1d3e6LL76QaZo15vVMTk5W586dL9o/n1sBAAAuXYMY6VlRUaHRo0crKSlJa9asUYsWLX52n3PnzmnFihW65ppr6qBCAAAANHbR0dGKiYnRkiVLaqxPTEzUoEGD5OHhIUkaOnSocnNztX79+uo2hw4d0rfffqthw4bVac0AAACuqkGM9Jw8ebJWrFih+fPnq6CgQNu2bave1q1bN+3YsUPz5s3TqFGj1Lp1a508eVLz58/X6dOna33oBAAAAK5EUVFR9Vzxx44dU0FBgZYuXSqp6qGaTZs21fPPP69x48apbdu2GjBggBITE7V9+3Zt2rSpup+EhATdeOONeuCBBzR//nx5eXlp2rRp6tKli2677TannBsAAICraRCh59q1ayVJTz75ZK1tqampioiIUFlZmaZOnars7Gz5+vqqd+/eevvtt3XttdfWdbkAAABwQWfOnNGdd95ZY9351xs2bFD//v111113qaioSC+99JJeeuklxcbGatmyZUpISKixX2Jiop544gn95je/UUVFhYYMGaI///nPcnNrEB/PAQAA6r0G8anq6NGjP9tmzZo1ji8EAAAAjVbr1q1lmubPtpswYYImTJjwk20CAgK0cOFCLVy40F7lAQAA4H80iDk9AQAAAAAAAOBSEXoCAAAAAAAAcCmEngAAAAAAAABcCqEnAAAAAAAAAJdC6AkAAAAAAADApRB6AgAAAAAAAHAphJ4AAAAAAAAAXIqbswsAAAAAALi+kpISpaWlObsMABcQFRUlLy8vZ5cB2BWhJwAAAADA4dLS0vSb3/zG2WUAuIB33nlHMTExzi4DsCtCTwAAAACAw0VFRemdd95xdhmwg2PHjmn27NmaNm2aWrVq5exyYAdRUVHOLgGwO0JPAAAAAIDDeXl5MZLMxbRq1Yo/UwD1Fg8yAgAAAAAAAOBSCD0BAAAAAAAAuBRCTwAAAAAAAAAuhdATAAAAAAAAgEsh9AQAAAAAAADgUgg9AQAAAAAAALgUQk8AAAAAAAAALoXQEwAAAAAAAIBLIfQEAAAAAAAA4FIIPQEAAAAAAAC4FEJPAAAAAAAAAC6F0BMAAAAAAACASyH0BAAAAAAAAOBSCD0BAAAAAAAAuBS3ujjI/v37tXnzZuXk5Cg4OFjXXXedOnbsWBeHBgAAAAAAANDIOHSkZ2lpqUaPHq0uXbrot7/9rWbOnKnf/va36tKli8aMGaOysrJL6mfJkiUaOXKkIiMj5evrq65du+q9996TaZo12i1cuFAxMTHy8vLSVVddpRUrVjjitAAAAAAAAADUYw4NPadOnaqVK1fq7bffVl5enoqLi5WXl6e3335bK1eu1NSpUy+pn1dffVU+Pj6aP3++PvvsMw0dOlQTJ07UzJkzq9ssXrxYEydO1JgxY7R69WolJCRo1KhR2rZtm6NODwAAAAAAAEA95NDb2xcvXqw5c+Zo4sSJ1ev8/f01ceJEFRUV6eWXX9Yrr7zys/189tlnCg0NrX49cOBAZWdn69VXX9Wzzz4ri8Wi6dOna+zYsXrhhRckSQMGDNCePXs0c+ZMrVq1yv4nBwAAAAAAAKBecuhIz5ycHMXFxV1wW1xcnHJyci6pn/8NPM/r1q2bCgoKdO7cOR05ckSHDh3S6NGja7QZO3as1q9fr9LS0ssvHgAAAAAAAECD5NDQMy4uTh9++OEFt/3jH/+4aCB6KTZv3qwWLVrIz89PycnJ1cf7X/Hx8SorK1NqaupF+yktLVVBQUGNBQAAAAAAAEDD5dDb25999lndeeedOnr0qG6//XaFhYXpzJkzWrp0qbZu3aolS5ZcUb+bN2/W4sWLNX/+fElSbm6uJCkwMLBGu6CgIEn6yRGlc+bM0YwZM66oDgAAAAAAAAD1j0NHet52221atmyZioqK9OSTT2rcuHF64oknVFRUpGXLlmnUqFGX3efx48c1ZswYDRgwQI888sgvrnHKlCnKz8+vXtLT039xnwAAAAAAAACcx6EjPSXplltu0S233KJz584pLy9PgYGB8vX1vaK+8vLyNHToUIWEhOjjjz+WxVKV2Z4f0Zmfn6/w8PDq9udHgAYHB1+0T09PT3l6el5RPQAAAAAAAADqH4eO9Pxfvr6+atGihXx9fVVWVnbZ+xcXF2vEiBHKz8/X6tWrFRAQUL3t/Fye5+f2PC85OVkeHh6Kjo7+ZcUDAAAAAAAAaDAcOtKzoqJCL7/8svbu3at+/frp17/+tW677TatXLlSMTEx+vTTTxUbG3tJ/YwePVpJSUn66quv1KJFixrbo6OjFRMToyVLlmjkyJHV6xMTEzVo0CB5eHjY/dwAe6qotEmS3Kx19nuIy2aapgqKK3Qsv1xebbrraKFFp4/lqLTcptIKm0rLK1VSYVOFzSbTrNrHahhysxrysFrk4+EmH0+r/LzcFOzjoUAfD3m41d/zBQAAAAAADZdDQ8/f//73euONN9S1a1ctX75ca9eu1ZEjR/SnP/1Jb731lp5++ml9+umnP9vP5MmTtWLFCs2fP18FBQXatm1b9bZu3brJ09NTzz//vMaNG6e2bdtqwIABSkxM1Pbt27Vp0yYHniFwafKLy7XneJ6SThUo+fRZncwrVkZBqbIKS1VSXqnyyqqU0M1iyMvdKi93izzdrPLxsCrIx0OBPu5VX32rvgb5uCvQx6PG94E+7nK/wtC0vNKmzLOlOl1Qooz8Ep0uKKnxfUZBqU7lF6ukvCqcDRs9U9/kSMrJ/kXXJdjHQ+EBXmoe6KUyx8+2AQAAAAAAGgmHpgwff/yxZs+eraefflrr1q3TTTfdpGXLlumWW25R8+bN9dvf/vaS+lm7dq0k6cknn6y1LTU1Va1bt9Zdd92loqIivfTSS3rppZcUGxurZcuWKSEhwa7nBFyqw2fO6rPvTmnT95n6Lj1PNvPn96mwmSosrVBh6ZUd08/TTYG+7tUjKX08rDJNyZT5w1ep0mbqbEm5CoorVFBSrrMlFSosrbj0Y3gYyj5+RC2jWik4MECe7lZ5ulmqFner3C2GDMOQYVQdq7zSprIKm4rKKnWurEL5xeXKPVeu4vJK5RSVKaeoTAdOFUhqr/D7/qRj5U0UXVwuf2/3K7sIAAAAAACg0XNo6Hnq1Cn17dtXktSvXz+ZpqnIyEhJUmRkpLKzL22U2NGjRy+p3YQJEzRhwoQrqhWwh9KKSi3bdUKLd6Zrd3pejW2tQnzUsbm/4sP9FRXiozB/LzX185SPh1VeblZJUklFpUrKbSopr1RJeaWKyiqVW1Sm3KJy5Z374WtR2X/X/fC1oKRcpimdLa3Q2dIKpecUX3btbhZDYf5eCvP3VHiAl8L8vRTu71X9fcQPXw/s/U49egzXXW9+osj24T/f8UUUlVXodH6JTuWXKD23SBkFpfIMb6ej5dL7W46qRaC3ukQGqF3TJrJYjCs+DgAAAAAAaHwcGnrabDa5uVUdwmqtCnUMg/ACrqekvFIfbU/TXzalKKOgapim1WKof0xT3dAhTH1jmqp5oLfDjl9pM6tGUBaVVQWh56q+LymvlAxDhiTDkAwZcrMY8vNyk5+Xu/y9f/jq5aYgH486DRd9PNwU3bSJops2kSRtXb9Sq1atVrsRk5Rn89SJvGKdyCtWE083dW0ZqC6RAVd8+z4AAAAAAGhcHD6J3t133y1v7/+GPWPGjJGXl5eKiy9/JBpQ35imqbUHMjTzswM6kVf1no4I8NL9fVprVLdINfXzrJM6rBZDwb4eCvZtuA/t8lClzu1dp6vuuFNtu/XWvpMF2ns8X4WlFdp8OEvfHMvV1a2D1KVFQL1+4BMAAAAAAHA+h4ae9957b42RnT169Kix/brrrnPk4QGHOplXrGnL9mrDwUxJUvMAL/1uYHvd3qOFPH+4XR1Xxs/LXQnRIbqmVZAOZpzVzqO5yi8u11ffZ2l3ep6ubxeqds2aMHIcAAAAAABckENDz7/97W+O7B5wmm3Hi/WXz75SfnG53K2GftM3Wr8b0F7eHoSd9uRmtahj8wDFhfsr6XSBth/J0dmSCq3ad1otAr01MK5Zgx7dCgAAAAAAHMOh94jOnDlTJ0+edOQhgDplM6XgG36rl7fkKb+4XFdFBmj1o3311I1xBJ4OZLUY6tQ8QPcmtFLPNsGyWgydyCvWR9vTtCM1R5U209klAgAAAACAesShoeeMGTN0/PhxRx4CqDMl5ZXafMZNft2HS5Ie7BetJZN6q12zJk6urPFwt1rUKzpE9/ZqpdYhPqo0TW09kq3FO9OUXVjq7PIAAAAAAEA94dDQ0zQZfQXXkFtUpsSd6costchWWqSp1wVpytB4ebjxQB1n8Pd21y1XNdeNHcPk5W5RVmGZ/rkzXd+l5/H3DgAAAAAAcPzT20+fPq20tLSLbo+KinJ0CcAvklVYqk92nVBxeaV8rKYO/+Mp+V49W7t2edntGKGhofwsXCbDMBQX7q+WQT5al5ShY9lF+vJQptJzi3RDhzAeJgUAAAAAQCPm8NBz1KhRF1xvmqYMw1BlZaWjSwCu2JmCEi379oRKKmxq2sRT8bajSso6pnvuuceux/H28VFyUhLB5xXw9XTTyKua67vj+dr8fZZSMs8pZ2e6bu7SXEE85AgAAAAAgEbJ4aHnG2+8oQ4dOjj6MIDdZRSU6JNvT6iswqYwf0/d2rWF9m/aLUka/uA0xXbpYZ/jpKVo0dynlJWVReh5hQzDUNeWgQr399LKvaeUW1SuxTvTNaRjmDydXRwAAAAAAKhzDg89e/TooWuvvdbRhwHsKudcmf69+6TKKmxqHuClW7o2r3G7dEjzVops39GJFeJCwgO8NPaallq175RO5pVoxZ5TivO3SjKcXRoAAAAAAKhDPIUF+JGCknIt+7ZqDs9mfp4a2bUF80M2IL6ebrqtW6S6RgZKkpILrGp62zMqqbA5tzAAQKOxfPly9ezZU35+foqIiNDo0aN15MiRWu0WLlyomJgYeXl56aqrrtKKFSucUC0AAIBrcmjoOX36dEVGRjryEIBdlZRX6tNvT6iwtEJBPu66tWsLntDeAFkthvrFNtWQDmGyGKZ82vfU9C9zlFVY6uzSAAAu7ssvv9SoUaPUoUMHLVu2TH/605/03XffaciQISouLq5ut3jxYk2cOFFjxozR6tWrlZCQoFGjRmnbtm1OrB4AAMB1OPT29unTpzuye8CuKm1m9XyQTTzdNKpbC3l7MMKzIYuP8FdZ9nGtTy3S9wrQ7W9t0Qf3X6vWob7OLg0A4KIWL16sVq1a6b333pNhVE2v0qxZMw0cOFBff/21rr/+eklVn5PHjh2rF154QZI0YMAA7dmzRzNnztSqVaucVj8AAICrcGjo+cADD+jcuXNKTEystW3s2LHy9/fXO++848gSgEtimqa+PHhGx3OL5W41dMtVzeXn5V6nNSQlJdm9z9DQ0Eb/cKQQT1OnF/1B3R57V8eyi3T7W1u0cPw16toy0NmlAQBcUHl5ufz8/KoDT0kKCAiQVPV5Q5KOHDmiQ4cOae7cuTX2HTt2rJ566imVlpbK05NH8QEAAPwSDg09161bp1deeeWC226//Xb9/ve/d+ThgUv23fF87TtZIEm6qWO4mvrV3X80CnIyJUn33HOP3fv29vFRclJSow8+K3JOaM7AEL22q0T7ThTorne26Y27u2lQfJizSwMAuJjx48fr73//uxYsWKBx48YpOztbU6dOVbdu3dSnTx9JUnJysiQpLi6uxr7x8fEqKytTampqrW0AAAC4PA4NPTMzM9W0adMLbgsJCVFGRoYjDw9ckhO5xfrq+6rg8fp2oYpu2qROj19cWBW2Dn9wmmK79LBbvxlpKVo09yllZWU1+tBTkoK8rVr8mwRNXrRLmw5l6jcffqNX7uyiUd2YdxgAYD/XX3+9li1bprvvvlsPPfSQJKlr165as2aNrNaqaXNyc3MlSYGBgTX2DQoKkiTl5ORcsO/S0lKVlv53fuqCggJ7lw8AAOAyHBp6tmjRQtu3b9fAgQNrbdu+fbsiIiIceXjgZ50rrdCqfadkM6WYsCbqFhXotFpCmrdSZPuOTjt+Y9DE000L77taT3+8R5/sOqEn/vWdistsursnoTAAwD62bNmiX/3qV5o4caJGjBih7OxsvfDCCxo+fLi++uoreXt7X3Hfc+bM0YwZM+xYLQAAgOty6GOp77rrLs2ePVv/+te/aqxfsmSJXnzxRd19992OPDzwkyptplbtPaWiskqF+HpocHxYjfm34JrcrRa9csdV+lWvVjJNaeqyvXr3qyPOLgsA4CIeeeQRDRw4UPPnz9eAAQN0xx13aOXKldq1a5c+/PBDSf8d0Zmfn19j3/MjQIODgy/Y95QpU5Sfn1+9pKenO/BMAAAAGjaHhp7PPfec+vfvr7Fjx8rPz08xMTHy8/PT2LFj1a9fP57uDqfadiRbJ/NL5GG1aHiXCLlbHfrjgHrEYjE0c2RHPdg3WpI0a2WS/rz+++oHTAAAcKUOHDigrl271lgXGRmp0NBQpaSkSPrvXJ7n5/Y8Lzk5WR4eHoqOjr5g356envL396+xAAAA4MIcenu7h4eHVqxYoXXr1mn9+vXKyclRSEiIBg8erEGDBjny0MBPSssp0tfHqkZTDI5vpiAfDydXhLpmGIb+ODROPh5ueu2LQ5q/7pCKyiv1hxtjGfELAC7kgQce0Llz55SYmFhr29ixY+Xv76933nnHbsdr1aqVdu3aVWPdsWPHlJWVpdatW0uSoqOjFRMToyVLlmjkyJHV7RITEzVo0CB5ePC5BAAA4JdyaOh53g033KAbbrihLg4F/Kyisgp9vv+0JKlTc3+1D/NzckVwFsMw9Ojg9vLxsGr2qiS99WWKyipsemZ4PMEnALiIdevW6ZVXXrngtttvv12///3v7Xq8SZMm6bHHHtOjjz6qm2++WdnZ2Zo1a5aaNWum0aNHV7d7/vnnNW7cOLVt21YDBgxQYmKitm/frk2bNtm1HgAAgMaqTkLPNWvWaOfOnUpPT9czzzyjqKgobdq0Se3atVPz5s3rogRAkmSaptYeyKiex7NvTFNnl4R6YGLfaHl5WPXsp/u0cHOqLIY0dRjBJwC4gszMTDVteuF/70NCQpSRkWHX4z3yyCPy9PTUW2+9pYULF8rPz08JCQlasmSJQkJCqtvdddddKioq0ksvvaSXXnpJsbGxWrZsmRISEuxaDwAAQGPl0NAzMzNTt956q7Zt26aWLVsqPT1dkyZNUlRUlN577z35+vrqzTffdGQJQA37ThboWHaRrBZDN3UKZx5PVPtVr1YyJD3z6T799atUGYahKUPjCD4BoIFr0aKFtm/froEDB9batn37dkVERNj1eIZhaNKkSZo0adLPtp0wYYImTJhg1+MDAACgikMTn8cee0yZmZnat2+fDh8+XOMhIYMHD9b69esdeXighvzicn31faYkqXfbEIU28XRyRahv7unVSi/c2kmS9M6mI3ppdTIPNwKABu6uu+7S7Nmz9a9//avG+iVLlujFF1/U3Xff7aTKAAAA4EgOHem5cuVK/fWvf1V8fLwqKytrbGvZsqWOHz/uyMMD1UzT1LoDGSqvNNU80EtdWwY6uyTUU7/q1UoyTT377/36y6YjkiH98SZGfAJAQ/Xcc89p9+7dGjt2rCZMmKCIiAidOnVKRUVFGjp0qKZPn+7sEgEAAOAADh3pWVFRIV9f3wtuy83NvawnUx4+fFiTJk1S165d5ebmpk6dOtVq079/fxmGUWtJTk6+4nOAa9idnqcTecVytxoa0iFcFgIs/IRfJbTWzJEdJUl/2XhEc9ccZMQnADRQHh4eWrFihT7//HM99NBD6t+/v373u99p7dq1WrFiBU9KBwAAcFEOHenZs2dPvffeexo2bFitbYsXL1afPn0uua/9+/dr5cqV6tmzp2w2m2w22wXb9enTp9YTOlu3bn1ZdcO15Jwr039SsiVJ17drqgBvdydXhIbg3oTWkqTn/r1fb29MkWFIf7gxlhGfANBA3XDDDbrhhhucXQYAAADqiENDz1mzZmnAgAHq27ev7rjjDhmGoU8//VRz5szRypUrtXnz5kvu6+abb9bIkSMlSePHj9fXX399wXaBgYHq1auXXepHw2czpbUHTqvSZioq2EedWvg7uyQ0IPcmtJZpStOX79dbX6bIkPQUwScANEhr1qzRzp07lZ6ermeeeUZRUVHatGmT2rVrp+bNmzu7PAAAANiZQ29vT0hI0IYNG2QYhp588kmZpqnZs2fr1KlTWr9+vbp3737JfVksPGUbl+9QgUUZBaXycLNocHwzwipctvt6t9bzN3eQJC34MkXz1x7iVncAaEAyMzPVp08fDR8+XAsXLtTChQuVlZUlSXrvvfc0e/ZsJ1cIAAAAR3B4kpiQkKCNGzeqoKBAx48f19mzZ7V582YlJCQ45HgbN26Ur6+vvLy81K9fP23atOkn25eWlqqgoKDGAtfgHtpKB/KtkqT+MU3l58Vt7bgy4/u00fQfgs83NhzW6+u/d3JFAIBL9dhjjykzM1P79u3T4cOHa/ziavDgwVq/fr0TqwMAAICj1NnwSW9vbzVv3lw+Pj4OO0a/fv30+uuva82aNfrggw9UVFSkwYMHa+vWrRfdZ86cOQoICKheWrZs6bD6UHcqbaZCbnpYpgxFh/oqLtzP2SWhgbu/Txs9MzxekvSnL77Xnwk+AaBBWLlypWbPnq34+Phad3y0bNlSx48fd1JlAAAAcCSHzun5yCOP/OR2wzD0+uuv2+14M2bMqPF6xIgR6tixo1544QWtWrXqgvtMmTJFTzzxRPXrgoICgk8X8HlKkTxbxMnNMDUgltvaYR+/vj5alTZTc1Yna/66Q7JYDD00oJ2zywIA/ISKigr5+vpecFtubi5PbwcAAHBRDg09P/vssxqv09LSFB4eXv3h0t6h54/5+vpq+PDhWrp06UXbeHp6ytPT02E1oO6dzCvWP/aelSR1CqxUEy+Hvs3RyDzYr60qbKbmfX5Q8z4/KDeLoQf7tXV2WQCAi+jZs6fee+89DRs2rNa2xYsXq0+fPk6oCgAAAI7m0DQoNTW1+vuKigp5eHjos88+u6wHGAGXwzRNPfvpPpVUmCo5fkDRLRmFB/t7aEA72Wym5q87pDmrk2W1GPr19dHOLgsAcAGzZs3SgAED1LdvX91xxx0yDEOffvqp5syZo5UrV2rz5s3OLhEAAAAOUGdzejrj9uJz585pxYoVuuaaa+r82HCOlXtPaX3yGblZpJw1fxZ3tcNRHh7UXo8Oai9JmrUySe//J/Vn9gAAOENCQoI2bNggwzD05JNPyjRNzZ49W6dOndL69ev5ZTwAAICLqrP7fk+cOCHDMOTl5XVF+xcVFVXPy3ns2DEVFBRU37ber18/JScna968eRo1apRat26tkydPav78+Tp9+rSWLFlit/NA/ZVfVK7nlx+QJN0W10TzstOdXBFc3WOD26vSZuqNDYc147MDsloM3ZvQ2tllAQB+JCEhQRs3blRxcbFyc3MVGBgoNzc35vMEAABwYQ4NPV999VVJVSMu//Wvf6lZs2aKiYm5or7OnDmjO++8s8a68683bNigyMhIlZWVaerUqcrOzpavr6969+6tt99+W9dee+0vOxE0CC+uSlJWYanaNWui2+ObaJ6zC4LLMwxDTw6JUaVp6q0vU/Tcv/fLajE0rmcrZ5cGAPhBRUWFXn75Ze3du1f9+vXTr3/9a91+++1asWKFYmJi9Omnnyo2NtbZZQIAAMDOHBp6/v73v5ckeXt7q1OnTvrkk0/k5nZlh2zdurVM0/zJNmvWrLmivtHwbU3JVuLXVSM759zWWdaco84tCI2GYRj6w42xqrSZemfTEU1btk9Ww9DYa6OcXRoAQFWfR9944w117dpVy5cv19q1a5WSkqI//elPeuutt/T000/r008/dXaZ+AkZGRnKz893dhkA/sexY8dqfAVQPwQEBCgsLMzZZdQbDg09bTabI7sHJEkl5ZWaumyvJGlczyhd0zpYuwg9UYcMw9CUoXGqqDT13n9SNWXZXlkshkZf3dLZpQFAo/fxxx9r9uzZevrpp7Vu3TrddNNNWrZsmW655RY1b95cv/3tb51dIn5CRkaG7vnVvSovK3V2KQAuYPbs2c4uAcD/cPfw1D8+/DvB5w/qbE5PwFH+3/rvlZp1TmH+nnp6aJyzy0EjZRiGnh0RL5tp6m9bjurpj/fIzWLotu6Rzi4NABq1U6dOqW/fvpKq5oE3TVORkVV/N0dGRio7O9uZ5eFn5Ofnq7ysVMXR/WTzCnB2OQAA1FuWknzpyEbl5+cTev7AoaHnzJkzf7bNc88958gS4OKSThXonU1HJEkzbukkfy93J1eExswwDE2/uYMqbDb9Y1uafr/kO1kthkZ2beHs0gCg0bLZbNXTK1mtVklVf1+jYbF5BcjmG+rsMgAAQAPi0NDz+eefl5ubmyIjIy84H6dhGISeuGKVNlN//GSvKmymbuwYpps6hTu7JECGYWjmLZ1UaZP+uSNNjyfulsUwdPNVzZ1dGgA0Wnfffbe8vb2rX48ZM0ZeXl4qLi52YlUAAABwJIeGnk8++aTeeOMNxcTE6JVXXlGnTp0ceTg0Mn/felTfpefJz9NNM27hvYX6w2IxNPvWTrLZTCV+na7HEnfLajE0rHOEs0sDgEbnvvvuq/G6R48eNV5fd911dVkOAAAA6ohDQ8958+bpd7/7naZOnaru3bvr3nvv1axZsxQezog8/DIn8oo17/ODkqSnh8YpPMDLyRUBNVkshubc1lmVpqml3xzXI//8VhbDYEQyANSx999/39klAAAAwAkc/iCjVq1aadGiRXrsscf0+9//Xu3atdOTTz6pP/zhD/L19XX04eGCTNPUc5/uU1FZpXq0CtLd10Y5uyQ0QmlpacrKyvrZdmPamMrM8tbGY8V6aNE3eqp3kK5tcfGQPjQ0VFFRvKcBAAAAAPgl6uzp7ddcc402btyo5cuX6+mnn9Y777yj559/Xg8++GBdlQAXsXrfaa1PPiN3q6GXbussi4WHEaBupaWlKS4+XsVFRZe2g2FR6Ign5Nuhv+ZsOqPMZS+qOGXnBZt6+/goOSmJ4BMAAAAAgF/AoaHnwIEDL7g+NDRU33//vSZPnkzoicuSX1Su6cv3S5J+27+d2of5ObkiNEZZWVkqLirSuKfnKSyq7SXtYzOlndmVOl7krvA7nlNC0wqFe9d8wFtGWooWzX1KWVlZhJ4AAAAAAPwCDg09W7VqddFt7dq1c+Sh4aJeWpOszLOlim7qq8n9Ly1sAhwlLKqtItt3vOT2LWym1uw7rcOZhdqW5aFhncMV3bSJAysEAAAAAKBxcmjoycTxsKcdqTn65440SdKLozrLy93q5IqAy2O1VD3IaM3+0zp8plAr957STR3DGbEMAAAAAICdWZxdAHApSisqNeWTPZKksde0VK/oECdXBFwZq8XQ0I7hig3zk82smqM2+VSBs8sCAAAAAMClOHSk5y233PKT2w3D0L///W9HlgAX8daXKUrJPKfQJp6aMjTe2eUAv4jFYmhIxzBZLYYOnCrQ5wcyVGmaCnB2YQAAAAAAuAiHhp4rVqxQt27d5O/v78jDwMUdPnNWCzakSJKev6WDAnzcnVwR8MtZDEOD45vJajG090S+vkg6o65BDL4HAAAAAMAeHBp6StJbb72la6+91tGHgYuy2UxN+WSvyiptGhjXTMM7Rzi7JMBuDMPQgNimsloM7U7P0+5cN/ldPdLZZQEAAAAA0OA5fFiRYRiOPgRc2OKd6dp5NFc+Hla9cGsn3k9wOYZhqG/7UF3dKkiSFDxooj5OKnRyVQAAAAAANGwOH+n50UcfaevWrfL09FRISIiio6PVuXNnubtzizJ+2un8Es1ZnSRJ+v2QWLUI9HZyRYBjGIah3m1DdC4vU0n5blq096yCPj+oJ4fEEPQDAAAAAHAFHB56vv766zVeG4ahJk2a6KGHHtKLL77o6MOjgTJNU1OX7dXZkgpd1TJQ9/Vu7eySAIcyDEMdAmza8u/3FdT/fr2x4bDyiss045ZOsloIPgEAAAAAuBwOvb3dZrPJZrOprKxM+fn5Sk1N1RdffKHf/OY3evnll/Xqq6868vBowD7ZdUL/l3xGHm4Wzb+zC6EPGo2C7R/rN939ZRjSP7al6dHF36qswubssgAAAAAAaFAcPtJTktzc3OTn5yc/Pz+1atVKAwYMkKenp95991098cQTdVECGpCMghLN+Gy/JOnxwTFq18zPyRUBdeumdr7qFNtWTyTu1oo9p3S2pEJv3dNdPh518lc2AAAAAAANnsMfZHQxTzzxRK1b3wHTNDX1k70qKKnQVZEBmnh9G2eXBDjFLVc117v3XS1vd6s2HsrUrxbuUH5RubPLAgAAAACgQaiT0NM0TR08eFBbt27VwYMHZZqmgoODdcMNN9TF4dGAfLr7hNYnn5GH1aKX77hKblan5fKA0/WPbaZ//Ppa+Xu56ZtjuRr9l606U1Di7LIAAAAAAKj3HH6v5IIFCzRz5kxlZmZWr2vWrJmee+45/fa3v3X04WFHaWlpysrKsnu/oaGhioqK0pmCEj2//IAk6dHB7RUbzm3t9pCUlFSv+8NP69EqWP+alKB7F+7QwYyzuv3tLfrHhJ5qFeLr7NIAAAAAAKi3HBp6vvPOO/rd736nu+66S2PGjFFYWJgyMjKUmJio3/3ud3J3d9evf/1rR5YAO0lLS1NcfLyKi4rs3re3j4+SDhzQC19mKr+4XJ1bBOjBvtF2P05jU5BT9YuGe+65xyH9FxYWOqRf1BYX7q+lk3rrV+9t17HsIt3+1lb9/YFr1aG5v7NLAwAAAACgXnJo6Pnaa6/pkUce0Z/+9Kca62+55RY1bdpUr7zyCqFnA5GVlaXioiKNe3qewqLa2q3fjLQULZr7lJZ+k64vkvLlbjU0784u3NZuB8WFBZKk4Q9OU2yXHnbrN2nHRq3+4HWVlHCbdV2KCvHRkh9GfCafPqvRf9mqBeO6q29MU2eXBgCAw1mK85xdAgAA9Rr/Vtbm0NAzNTVVI0aMuOC24cOH6+23377kvg4fPqxXXnlF27Zt0759+xQXF6d9+/bVardw4ULNnTtXaWlpio2N1ezZsy9aAy5fWFRbRbbvaNc+3QLC9NddVQHdY4NjFBfO6DV7Cmneyq5/ZhlpKXbrC5enmZ+XEh9M0KQPv9HWI9m6/287NWdUZ42+pqWzSwMAwKG8Uzc5uwQAANDAODT0jIiI0NatWzV48OBa27Zt26aIiIhL7mv//v1auXKlevbsKZvNJpvNVqvN4sWLNXHiRE2bNk0DBw5UYmKiRo0apa+++kq9evX6RecCx7CZUsiIJ1VSYera1sGa1M9+o0gBVxTg7a4PHrhWT3+8R8u+PaE/fLxH6blFeuKGGBmG4ezyAABwiOI2fWXzDnR2GQAA1FuW4jx+SfgjDg09J0yYoJkzZ6q0tFR33HGHwsLCdObMGS1ZskTz5s3Tc889d8l93XzzzRo5cqQkafz48fr6669rtZk+fbrGjh2rF154QZI0YMAA7dmzRzNnztSqVavsc1Kwq4MFFnlFdpCPu6H5o6+S1UJoA/wcDzeLXh19lSKDvPXn/zusP//fYZ3ILdZLt3eRhxtTQwAAXI/NO1A231BnlwEAABoQh4ae06ZNU25urubNm6c5c+b896Bubnr44Yc1bdq0S+7LYvnp/8gfOXJEhw4d0ty5c2usHzt2rJ566imVlpbK09Pz8k4ADnU6v0RJ+VZJ0sTu/moZ7OPkioCGwzAMPTkkVpFB3pq6bJ8++faETuWX6O1f9VCAt7uzywMAAAAAwKnsPiSorKys+nvDMDR//nydPHlSn332mf7+979rxYoVOnnypF555RXt37/fbsdNTk6WJMXFxdVYHx8fr7KyMqWmpl5wv9LSUhUUFNRY4HhlFTat2X9apgydO7BRfaO8nV0S0CCNuSZK742/Rr4eVm09kq073tqi47lFzi4LAAAAAACnsnvoOWTIEJ09e7bGupCQEA0bNkzjxo3T0KFD5evrq6lTp6p79+52O25ubq4kKTAwsMb6oKAgSVJOTs4F95szZ44CAgKql5YteSBIXdj0fabyi8vlbTWVvXYBcxECv0C/mKb616QEhfl76vszhRq1YIv2HM9zdlkAAAAAADiN3UPP3bt3q2/fvsrIyLjg9jVr1qhjx456/fXXNXPmTHsf/rJNmTJF+fn51Ut6erqzS3J53585q/0nq0bUXhNSIbP0nJMrAhq+js0DtGxyH8WF+ynzbKnufHurln930tllAQAAAADgFHYPPTdu3KiMjAz17t1bKSkp1etPnz6tMWPGaNiwYYqNjdX+/fv19NNP2+2450d05ufn11h/fgRocHDwBffz9PSUv79/jQWOk1dUpi8OnJEk9WgVpKZeppMrAlxH80BvLZmUoIFxzVRaYdMj//xWr3x+UDYbP2cAAAAAgMbF7qHnVVddpS1btshqtapPnz7auXOn3nzzTcXFxemrr77S4sWLtWrVKrVu3dquxz0/l+f5uT3PS05OloeHh6Kjo+16PFy+ikqbVu49pbJKm5oHeCkhOsTZJQEux8/LXX+992o92Lfq77w3NhzWpH98o3OlFU6uDAAAAACAumP30FOSWrdurS1btqhly5bq1auXHnvsMd19991KTk7W6NGjHXFIRUdHKyYmRkuWLKmxPjExUYMGDZKHh4dDjotL9+WhTGUVlsnb3aqhnSNktTCPJ+AIVouhKcPiNf/Oq+RhtWjtgQzd/tYWpefwgCMAAAAAQOPgkNBTkkJDQ/Xll19q8ODBMgxDffr0+UW3jhcVFWnp0qVaunSpjh07poKCgurXmZmZkqTnn39eH330kaZPn64vv/xSv/3tb7V9+3Y9++yz9jotXKH9J/O1/2SBDEk3dQpXE083Z5cEuLzbe0Rq8YO9FNrEU8mnz+rmNzZr06FMZ5cFAI3CBx98oG7dusnLy0uhoaEaOnSoiouLq7d/9tlnuuqqq+Tl5aWYmBi9//77TqwWAADA9Tgs9JQkX19frVy5UqNHj9Z9992nV1999Yr7OnPmjO68807deeed+vLLL5Wenl79ev/+/ZKku+66S3/961/10Ucf6cYbb9R//vMfLVu2TAkJCfY6JVyBzLOl2nCwKmjpFR2iqGAfJ1cENB7do4L02cN91CUyQHlF5brv/R16c8Nh5vkEAAeaPXu2Hn74YY0ZM0aff/65/vKXv6hNmzaqrKyUJG3evFmjRo1SQkKCVq9erTFjxmjChAlaunSpkysHAABwHXYfbufn5yfDqHnbsmmastlseuqpp/T8889XrzcMo9aDhy6mdevWMs2f/0/6hAkTNGHChMuqGY5TWlGplXtPqdJmqlWIj65pHeTskoB6Lykpye59PtnVog/dvfVFarHmfX5QG/ce1cPXBsrX45f97is0NFRRUVF2qhIAGr6DBw/q+eef1/LlyzV06NDq9bfffnv19y+88IJ69uypt99+W5I0YMAApaSk6LnnntMdd9xR5zUDAAC4IruHnk8++WSt0BONk2maWncgQ/nF5fLzctONHcN5bwA/oSCnakT0Pffc44DeDUmmmlx1o4IHT9KOk9LYhd8o89MXVZ6VdsW9evv4KDkpieATAH7w/vvvq02bNjUCz/9VWlqqDRs26OWXX66xfuzYsfrnP/+po0eP2v2BnwAAAI2R3UPP/x3JicZtS0q2UjLPyWoYGtYpQt7uVmeXBNRrxYUFkqThD05TbJcedus3acdGrf7g9ep+c0qlbVmmFBKplr9+U92CKtWqie2y+81IS9GiuU8pKyuL0BMAfrBt2zZ17txZs2bN0v/7f/9PeXl5uuaaa/Tqq6+qZ8+eSklJUXl5ueLi4mrsFx8fL0lKTk6+aOhZWlqq0tLS6tcFBQUOOw8AAICGjqfJwCGSThXo62O5kqTB8c0UHuDl5IqAhiOkeStFtu9ot/4y0lJq9BspqV1ZhdbsO6303GJ9neOmc55+GhDbTO5Wh071DAAu7/Tp0/rmm2+0d+9eLViwQD4+PnrxxRc1ZMgQff/998rNrfp8FBgYWGO/oKCqKYBycnIu2vecOXM0Y8YMh9UOAADgSvjfLezuRF6x1iedkSRd0zpIcRH+Tq4IwI/5eLjp1m4t1KtNsAxJSafOavHOdGUXlv7svgCAi7PZbCosLNTSpUt1xx13aNiwYVq+fLlM09Qbb7zxi/qeMmWK8vPzq5f09HQ7VQ0AAOB6CD1hV/nF5Vq555QqTVPtmjZRQnSIs0sCcBEWw1DP6BCN6tZCPh5W5Zwr0+Kd6dp/Mv+SHhwHAKgtKChIISEh6tKlS/W64OBgdevWTfv3768e0fnjh3meHwEaHBx80b49PT3l7+9fYwEAAMCFEXrCbkorKvXZdydVXF6pZn6eGtIxjAcXAQ1Ay2Af3X1tlKKCfVRhM/VF0hmt2XdaJeWVzi4NABqcjh0vPj1JSUmJ2rZtK3d3dyUnJ9fYdv71j+f6BAAAwJUh9IRdVNpMrd53WtnnyuTrYdXNXZozNyDQgPh6uunWrs2VEB0iw5AOnSnUou1pSs8pcnZpANCgjBgxQtnZ2dq9e3f1uuzsbO3atUs9evSQp6enBgwYoKVLl9bYLzExUfHx8Ty5HQAAwE54kBF+MdM09UVSho5lF8nNYujmq5qriRdvLdQvSUlJ9bKv+sQwDF3bJlhRwT5as/+08ovL9cm3J9Q9KlAJbUPkZuEXGQDwc2699VZdc801uuOOOzR79mx5e3trzpw58vT01OTJkyVJzz77rPr376/Jkydr9OjR2rBhgz766CMlJiY6uXoAAADXQTKFX8Q0TW36PkvJp8/KMKShncMV5s+T2lF/FORkSpLuueceu/ddWFho9z7rg/AAL919bZS++j5T+04WaFdantJyinRjx3CFNvF0dnkAUK9ZLBatWrVKjz/+uB588EGVlZXp+uuv16ZNmxQeHi5Juu666/TJJ5/omWee0cKFCxUVFaV3331Xd955p5OrBwAAcB2EnvhFdh7N1e70PEnSkPgwRYc2cW5BwI8UFxZIkoY/OE2xXXrYpc+kHRu1+oPXVVJSYpf+6iMPN4sGxYepTaivvkg6o6zCqocc9Wkboq4tA5mvFwB+QmhoqD788MOfbHPLLbfolltuqaOKAAAAGh9CT1yxPcfztPVItiSpX0xTxUXwBFHUXyHNWymy/cUfLnE5MtJS7NJPQxDdtInG+Xvpi6QMHc0u0qbvs5SafU6D48OcXRoAAAAAABdF6IkrcvD0WW04WHXb8LVtgtW1ZaBzCwLgML6ebrrlqubacyJfX32fpfScYi3alqaO/szxCQCoG5aSfGeXAABAvca/lbUReuKypWQWau2B05KkLpEB6tUm2MkVAXA0wzB0VWSgooJ8tC4pQ6fyS/RtrpuajZmtjMIKZ5cHAHBRAQEBcvfwlI5sdHYpAADUe+4engoICHB2GfUGoScuy4kiQzvST8lmSrFhfuof05S5/YBGJMjXQ3f0iNTu9DxtOZwp79ZX6fG1Wcp0P6p7eraSxcLfBwAA+wkLC9M/Pvy78vMZvQLUJ8eOHdPs2bM1bdo0tWrVytnlAPhBQECAwsKYiuw8Qk9cMp+467Q9y02mqgLPIR3CCDyBRshiGOoeFSSfwpP6945DUstOeu7f+7VyzynNvb2LWof6OrtEAIALCQsL4z9wQD3VqlUrxcTEOLsMALggQk9ckk3HihV681MyZSg+3E+DO4TJQuAJNGpN3KWMj6bohcUb9dH+c9qemqObXt+k3w+J1f192sj6C0Z9pqWlKSsry47VVgkNDVVUVJTd+wUAAAAA1C+EnvhZH39zXP9vR54Mi1WtfSsJPAH8D1PD2vvqvht66A9L92jrkWzNWpmkf+8+qTm3dVanFpc/n0xaWpri4uNVXFRk92q9fXyUnJRE8AkAAAAALo7QEz9p0fZjeubTfTJN6ezu1ep+8yACTwC1tAz20aJf99Q/d6bppdXJ2nsiX7e8sVkP9Gmjx2+Ika/npf9zk5WVpeKiIo17ep7CotrarcaMtBQtmvuUsrKyCD0BAAAAwMUReuKCTNPUa198r/+3/ntJ0k1tffSXuQtk3DLIyZUBqK8sFkPjerbSDR3CNPOzA1qx55Te3Zyq1ftOa+bIjhoUf3nzsYVFtVVk+44OqhYAAAAA4Moszi4A9U9FpU1TPtlbHXg+Mqi9Jnb3l2Q6tzAADUIzPy+9cXd3vX//NWoR6K0TecWa8MHXmrzoG2UUlDi7PAAAAABAI0DoiRqKyyr14IffaPHOdFkMafaoTnrihhie0g7gsg2IbaZ1T/TVg/2iZbUYWrX3tAbP36gPtx5VpY1fogAAAAAAHIfQE9VyzpXp7ne3aX3yGXm6WfTWPT00rmcrZ5cFoAHz8XDTlKHx+ux31+mqloE6W1qhZ/+9X7e/tUVJpwqcXR4AAAAAwEUxpyckSYfPFGri379WatY5BXi7a+F9V+vq1sF1dvykpKR63R+AX6ZDc3998tveWrT9mF5ec1C70/M04s+bNeG6NnpkUHs1uYwHHQEAAAAA8HP4Xyb05cEzevif3+psSYVaBHrrb/dfo/ZhfnVy7IKcTEnSPffc45D+CwsLHdIvgMtntRi6N6G1buwYrhmf7deqvaf1zqYj+vfuE5o2vINu7hLBVBoAAAAAALsg9GzETNPUws2penFVkmymdE3rIL11Tw+FNvGssxqKC6tubx3+4DTFdulht36TdmzU6g9eV0kJD00B6pswfy8tGNdDG5LP6PnP9utYdpEe+ee3+uf2NM0cydPaAQAAAAC/HKFnI1VaUalnlu3Tkm+OS5JGXx2pF27tJE83q1PqCWneSpHt7Rd2ZKSl2K0vAI4xIK6ZEtqG6J1NR/TmhsPaeiRbQ1//SiPa+8hw93J2eQAAAACABsylHmT0t7/9TYZh1Fr++Mc/Oru0eiWjoETj/rpdS745LoshPTuig+be3sVpgSeAxsvL3apHBrXXF0/00+D4MFXYTH168JyaT3xbx89ZZJo85R0AAAAAcPlccqTnmjVrFBAQUP26RYsWTqymftmSkqVH/vmtsgrL5Oflpjfu7q5+MU2dXRaARq5lsI/eve9qrU/K0NSl3ypDodqeLZ389oT6xzZTsK+Hs0sEAAAAADQgLhl69ujRQ6Ghoc4uo16x2Uy9tTFF89celM2U4sL99NY9PdQm1NfZpQFAtUHxYXr9pqa66bFXFNx3nNJzi7Vo+zF1iwrSta2D5eHmUjcoAAAAAAAchP89NgL5ReWa+PevNe/zqsDzzh6R+vShPgSeAOolD6uh/C2LdUNEudqE+spmSt8cy9UHW4/qwMkCbnkHAAAAAPwslxzp2bFjR2VlZalVq1aaOHGi/vCHP8hqvfB8laWlpSotLa1+XVBQUFdlKi0tTVlZWXbvNzQ0VFFRUZKkb9Ny9fA/v9Xx3GJ5uFn0wsiOGnNNlN2PCaDxSkpKckh/TdykW+Kb60hWoTYdylJ+cbnWJWXou+N56hfTVM0Dve16XAAAAACA63Cp0DMiIkIzZsxQz549ZRiGli9frmeeeUYnTpzQG2+8ccF95syZoxkzZtRxpVWBZ1x8vIqLiuzet7ePj/bvP6BVqeV6bd0hVdhMRQX7aMG47urUIuDnOwCAS1CQkylJuueeexzSf2FhoSQpOrSJWgX7and6nnak5ujM2VIt+ea4YsKa6Lp2ofLzcnfI8QEAAAAADZdLhZ433nijbrzxxurXQ4YMkbe3t1577TVNmzZNERERtfaZMmWKnnjiierXBQUFatmypcNrzcrKUnFRkcY9PU9hUW3t1m9GWooWv/mSHv7kkPadKZMkjegSodmjOivAm2AAgP0UF1aNjB/+4DTFdulht36TdmzU6g9eV0lJSfU6q8VQj1ZBigv309Yj2dp/skCHMgp1JPOcrm4VpO6tguRuZcYWAAAAAEAVlwo9L2T06NF65ZVXtHv37guGnp6envL09HRCZVXCotoqsn1Hu/V3sshQxAN/1r4zZfLxsGrGLR11R49IGYZht2MAwP8Kad7Krn+PZaSlXHSbr6ebBseHqUtkgDYeytTJvBJtS83RvpMF6hUdrPgIf1n4+w4AAAAAGj2XDz0bi7IKm746nKl9We6yersrOshN7z7QR9FNmzi7NACwu2Z+Xrqje6QOnynUV4ezdLakQl8kndG3aXnq0y5UrUN8+GUPAAAAADRiLh96Ll68WFarVd26dXN2KQ5zIq9Y6w5kKL+4XJKUv+MTzZk7mcATgEszDEPtw/zUJtRX3x3P186jOco+V6bl351Ui0BvXdcuVOEBXs4uEwAAAADgBC4Vet54440aOHCgOnfuLElavny53nnnHT366KMKDw93cnX2V2GzaduRHH1zLFeS5Oflpq7+xfrHhvfkbn3IydUBQN1ws1rUo1WQOjb319dHc7X7eJ5O5BUr8et0tW/WRAltQxTk4+HsMgEAAAAAdcilQs+4uDgtXLhQx48fl81mU0xMjP70pz/p4YcfdnZpdpd5tlSf7z+t7HNVDyuKj/BTv5imykxNdnJlAOAcXu5WXdc+VF1aBmjbkWwlnTqr788UKiWzUB2bByjSdHaFAAAAAIC64lKh5+uvv67XX3/d2WU4VEWlTTuOVo3utJmSt7tVg+Kbqe2PbmVPSkqy63Ht3R8AOIq/l7uGdAhX96gg/edwlo5mF2nviXztl7uCBk9SdlGls0sEAAAAADiYS4Weru5kXrG+SMpQblHV3J3tmjbRgLim8vH47x9jQU6mJOmee+5xSA2FhYUO6RcA7C20iadGdm2h47lF2nYkRyfyiuXfY4QmrzqjcTn79dv+bRXmz5yfAAAAAOCKCD0bgLIKm7akZOm74/mSJB8PqwbENlO7ZrUfVFRcWCBJGv7gNMV26WG3GpJ2bNTqD15XSUmJ3foEgLoQGeSj27t769t9SVr3zSGpZUf9bctRfbQjTbd3j9SDfaPVOtTX2WUCAAAAAOyI0LOeO5p9Tv+XfEZnSyokSR0i/HV9+1B5uVt/cr+Q5q0U2b6j3erISEuxW18AUNcMw1AzL1MZHz2t91dt0Yqjpr4+lqt/7kjT4p1pGtopXJP6tVWXyEBnlwoAAAAAsANCz3qquLxSXx3KVNLps5Ikfy83DYoPU1Swj5MrA4CGrUuYp+67qZt2pObo7Y0p2nAwU6v2ntaqvafVu22IJlzXRv1jm8lqMZxdKgAAAADgChF61jOmaWr/qQL953CWSsptkqSuLQPVu22I3K0WJ1cHAK7BMAz1jA5Rz+gQJZ8u0F82HtHy705qS0q2tqRkKyrYR7/q1Up3Xh2pQB8PZ5cLAAAAALhMhJ71SObZUm04eEan8qvmzQzx9dCg+GaKCPB2cmUA4Lriwv312piuenJIjD7YclSJO9OVllOk2auSNH/dQd3atYXG9WylTi38ZRiM/gQAAACAhoDQsx4orajU1pRs7TmeL1OSu9VQr+gQXRUZyO2VAFBHIoN8NG14Bz1xQ6z+vfuE/rblqJJPn9XinelavDNdceF+uqNHpEZ1a6GQJp7OLhcAAAAA8BMIPZ0s7ZxFq7ceU1FZpSQpplkTXd++qZp48UcDAI6QlJT0s21i3KTZ1/sqKctDaw6f0/YTJUo+fVazViZpzqokXd3cU/1b+6hbuKeahzVVVFSU3etMS0tTVlaW3fsNDQ11SL0AAAAAUJ+QrDlJWn65wu6ao53ZbpIqFeTjrv6xzXhQEQA4SEFOpiTpnnvuuex9LZ6+8onvqyadb5Bn8xhtP1Gq7SdKZSs9p9LURL3+xL26rXcHebjZZ+7ltLQ0xcXHq7ioyC79/S9vHx8lJyURfAIAAABwaYSeTmCzmZr7n1x5RXWW1TDVMzpU3aIC5WbhQUUA4CjFhQWSpOEPTlNslx5X3E9+WbmOnbPoeJFFxZ6+8o7rpz+uOqYX/++EbugQrhs6NNP17ZvK1/PK/4nNyspScVGRxj09T2FRba+4nx/LSEvRorlPKSsri9ATAAAAgEsj9HQCi8XQ+K7+eva9Vbqtfw/Ftg52dkkA0GiENG+lyPYdr3j/SEkdJZmmqT37k7R85Wq1uu5W5ZZU6ONdx/XxruPysFrUq22IBsU106D4ZooMurJR/GFRbX9RrQAAAADQWBF6Osk1zb2UuWy2fAd/4uxSAABXwDAMhXiayl3/jtbO/Y0qg1rr8/0ZWp+coWPZRdp0KFObDmVq+vL9ig71VZ92oerTLkQJ0aEK8HF3dvkAAAAA4NIIPQEA+IUshqGro0PUMzpEz46IV0rmOa1PytD6pDP6+liOjmSd05Gsc/pw2zEZhtS5RYB6tw3Vde1CdXXrIHm5W519CgAAAADgUgg9AQCwI8Mw1K5ZE7Vr1kQP9mur/OJybT+Srf8cztJ/UrJ1+Eyh9hzP157j+Xp7Y4o8rBZ1iQzQ1a2DdXWrIPVoFeTsUwAAAACABo/QEwAABwrwdteQjuEa0jFcknQ6v0RbUrL0n8NVQejpghJ9fSxXXx/Lrd6npb+bgm98SMcKLfIrLpe/l5sMw3DWKQAAAABAg0PoCQBAHQoP8NJt3SN1W/dImaapo9lF+vpojr4+mqudx3J0JPOc0gsq5Nd1qL7Okb7eclS+HlZFBHqreYCXIgK81dTPU1YLISgAAAAAXAyhJwAATmIYhtqE+qpNqK/uvLqlJCm7sFRLNnyjKa++qzbXj1JeuUXnyip1+EyhDp8plCRZLYaa+XkqIsBL4T8EoU08+ScdAAAAAM7jf0gAANQjIU08dW0LL+V9+b4G3HmzwqPjlVFQqhP5xTqdX6JT+cUqKbfpVH6JTuWXVO/n5+WmCP//hqCMBgUAAADQmBF6AgBQj7lZLWoR5K0WQd6SJNM0lVdc/kMAWhWCZheW6WxJhc6WFOrQT4wGBQAAAIDGgtATAIAGxDAMBfl4KMjHQ/ER/pKksgqbMgr+G4KeLii54GhQH6u7Qm/5g1YcOidL0zx1iPCXh5vFWacCAGhkSkpKlJaW5uwyYAfHjh2r8RUNX1RUlLy8vJxdBmBXhJ4AADRwHm4WtQz2UctgH0n/HQ1aHYLmlyi7sExFlYZ84/vqvd0Fem/3f+TpZlHnFgHq3ipI3aMC1T0qSM38+bALAHCMtLQ0/eY3v3F2GbCj2bNnO7sE2Mk777yjmJgYZ5cB2BWhJwAALuZ/R4N2+J/RoPuSkrV86T81eMxEpeTblFdUrq+P5errY7nV+7YI9K4RgnZo7i93K6NBgStRWFiouLg4nThxQjt37tTVV19dvW3hwoWaO3eu0tLSFBsbq9mzZ2vEiBFOrBZwvKioKL3zzjvOLgPABURFRTm7BMDuCD0BAPiFkpKS6nV/UtVo0GZepgq2/kvT3nha3bp1U2rWOe1Ky9OutFztOparQxlndSKvWCfyivXZdyclSZ5uFnWJDFD3qCB1iwpS91aBaubHaNALSUtLU1ZWlt37DQ0N5T8iDdQLL7ygioqKWusXL16siRMnatq0aRo4cKASExM1atQoffXVV+rVq5cTKgXqhpeXFyPJAAB1htATAIArVJCTKUm65557HNJ/YWGhQ/qVqkaDRjdtouimTXRHj8iq45VW6Lv0PO06lqtdabn6Nj1PeUXl2nk0VzuP/nc0aGSQt7pH/TAatFWQ4iMYDZqWlqa4+HgVFxXZvW9vHx8lJyURfDYwycnJevPNNzV//nxNmjSpxrbp06dr7NixeuGFFyRJAwYM0J49ezRz5kytWrXKGeUCAAC4HEJPAACuUHFhgSRp+IPTFNulh936TdqxUas/eF0lJSU/39iOmni6qU+7UPVpFyqpam7QI1nnfghB8/RtWq4OZpzV8dxiHc8t1vIfRoN6uVvUpUWgukUFqltUkLq2DFSYv6cMw6jT+p0pKytLxUVFGvf0PIVFtbVbvxlpKVo09yllZWURejYwDz/8sCZNmqTY2Nga648cOaJDhw5p7ty5NdaPHTtWTz31lEpLS+Xp6VmXpQIAALgkQk8AAH6hkOatFNm+o936y0hLsVtfv4RhGGrbtInaNm2iO69uKUk6W1Ku79Lzq0aC/s9o0B1Hc7TjaE71vv5ebooN91NMmJ9iw/3UvlnV12BfD2edTp0Ii2pr1/cCGqalS5dq7969+vjjj7Vr164a25KTkyVJcXFxNdbHx8errKxMqamptbadV1paqtLS0urXBQUFdq4cAADAdbhc6JmcnKyHH35YW7ZskZ+fn+69917NmjVLHh6u/Z8sAADqgp+Xu65rH6rr2l98NOj3ZwpVUFJR67Z4SQpt4qm2TX0VFeyjqB+eON/yh+9Dm3g0qtGhcE1FRUV64okn9OKLL8rf37/W9tzcqp+JwMDAGuuDgoIkSTk5OT/epdqcOXM0Y8YM+xULAADgwlwq9MzNzdXAgQPVvn17ffLJJzpx4oSeeOIJFRUV6Y033nB2eQAAuJwLjQYtrajUkcxzOpRxVgdPn636mnFW6TnFyiosVVZhqban1g52vN2tigr2UViAl0KbeKhpE0+FNvFUqJ9H1dcfFn9vN3m6Wev6VH+SaZqSxU3lNqm4vFKVNlOVNlM2m6kKm6lK87+vK//ndY3lf9bZTFM2UzqbZ1Vgv/FKzStXd2efJC7JrFmzFBYWpvvvv9/ufU+ZMkVPPPFE9euCggK1bNnS7scBAABwBS4Ver799tsqKCjQsmXLFBwcLEmqqKjQ5MmTNXXqVDVv3tzJFQIA4Po83ayKj/BXfETNUW7nSiv0/ZlCHc06p/ScIqX9sKTnFOlUQYmKyyt18IeA9Oe4Ww35eLipiaebfD2tNb53t1rkZjFktfzw1Wr88NqQ1TBkM6VKm606ZKyorB1CVthMVVTaVFZpU3mFqdJKm8oqbCqrqFR5pVn1/fl1P3xt9dSnWn5c0vEjdryaVgX0ukMnCmo/ARz1z7FjxzR//nwtW7ZM+fn5kv77QLLCwkIVFhZWj+jMz89XeHh49b7nR4Ce/wx7IZ6ensz3CQAAcIlcKvRcvXq1Bg8eXOPD4ujRozVp0iStXbtW48ePd15xAAA0cr6eburaMlBdWwbW2lZaUamTeSVKyylSRkFJ1YjQs2XVI0OrljLlFpXJNKXySlP5xeXKLy6v+xO5BIYhWY0fgtb/CVx//NpiuUgbw5BhSGfzsrVr/XI1v2Gis08JlyA1NVVlZWUaPnx4rW0DBgxQz5499dFHH0mqmpLpfx9ylJycLA8PD0VHR9dZvQAAAK7MpULP5ORkPfDAAzXWBQYGKiIionrS+B/78YTw538r7+iJ4c//1v/49/tVWlxkt37PP/zi9NFDSvH1od8G0G9DqpV+Hdcn/TbMfhtSrZKUeTxVkvTNN99U/ztkLxaLRTab7Rf3Y0gKlxRukRQgWYLO92tI8lSlzUOllaaKK0yVlFd9/e9rm0oqTFXaJJtpqtKUKs3/fm8zq7ZZDMlqschimLIakkWGLEbVeovFqFpnGLJaJHfLD1+thtwthtwNyWox5GY15G6R3C1Vr9NSU/T4Y4/q9slTFdaitS57alJTUmXt1ZlZqcrdsFDNnr/XoZ9NzvdtmqbDjtEYdO3aVRs2bKixbvfu3Xr88cf19ttv65prrlF0dLRiYmK0ZMkSjRw5srpdYmKiBg0adFnz0J//8+KBRgAAoLG4rM+tpgtxc3Mz58yZU2t9x44dzYkTJ15wn+nTp5uq+q8GCwsLCwsLC0ujXtLT0x39ca3R2bBhgynJ3LlzZ/W6jz76yDQMw3zuuefMDRs2mJMmTTLd3NzMLVu2XFbf6enpTn/PsLCwsLCwsLA4Y7mUz60uNdLzSvx4QnibzaacnByFhIT87BNkz08en56efsGnc6I2rtnl45pdPq7Z5eOaXT6u2eXjml2+urpmpmnq7NmzzH9eR+666y4VFRXppZde0ksvvaTY2FgtW7ZMCQkJl9VP8+bNlZ6eLj8/v5/93AoA9sS/6QCc5XI+t7pU6BkUFFR9e/r/ys3Nveik8BeaED4wMPCyjuvv789f9JeJa3b5uGaXj2t2+bhml49rdvm4ZpevLq5ZQECAQ/tvrPr373/B268mTJigCRMm/KK+LRaLIiMjf1EfAPBL8G86AGe41M+tFgfXUafi4uJqzd2Zn5+vU6dOKS4uzklVAQAAAAAAAKhLLhV6Dh06VF988YXy8vKq1y1ZskQWi0VDhgxxXmEAAAAAAAAA6oxLhZ6TJk2Sn5+fbr31Vq1du1bvv/++nnrqKU2aNMkhc1R5enpq+vTptW6Px8VxzS4f1+zycc0uH9fs8nHNLh/X7PJxzQAA9RH/PgFoCAzzQpMMNWBJSUl6+OGHtWXLFvn5+enee+/V7Nmz5eHh4ezSAAAAAAAAANQBlws9AQAAAAAAADRuLnV7OwAAAAAAAAAQegIAAAAAAABwKYSel6GwsFCRkZEyDENff/11jW0LFy5UTEyMvLy8dNVVV2nFihVOqtK5/va3v8kwjFrLH//4xxrtuF61ffDBB+rWrZu8vLwUGhqqoUOHqri4uHr7Z599pquuukpeXl6KiYnR+++/78Rqna9///4XfK8ZhqHFixdXt+O9VtPy5cvVs2dP+fn5KSIiQqNHj9aRI0dqteO6/deKFSvUvXt3eXp6qmXLlpo+fboqKytrtWuMP6OHDx/WpEmT1LVrV7m5ualTp04XbHcp76f8/HxNmDBBwcHB8vPz0x133KFTp045+hSc4lKuW2Jiom6//fbqzx2vvPLKBftqTNcNAAAAuByEnpfhhRdeUEVFRa31ixcv1sSJEzVmzBitXr1aCQkJGjVqlLZt2+aEKuuHNWvWaOvWrdXLQw89VL2N61Xb7Nmz9fDDD2vMmDH6/PPP9Ze//EVt2rSpDlY2b96sUaNGKSEhQatXr9aYMWM0YcIELV261MmVO8+CBQtqvMe2bt2qMWPGyM3NTYMHD5bEe+3HvvzyS40aNUodOnTQsmXL9Kc//UnfffedhgwZUiNg57r917Zt2zRy5Eh16NBBy5cv1+OPP6558+bp6aefrtGusf6M7t+/XytXrlS7du3UoUOHC7a51PfTmDFjtHbtWr399ttatGiRDh48qKFDh17w392G7lKu29KlS3XkyBGNGDHiJ/tqTNcNAAAAuCwmLklSUpLp6+trvv3226Ykc+fOndXbYmJizLvuuqtG+4SEBHPo0KF1XabTvf/++6YkMzMz86JtuF41JScnm25ubuaqVasu2mbIkCFm7969a6y76667zPj4eEeX16C0adPGHDZsWPVr3ms1Pfjgg2abNm1Mm81Wve7//u//TEnmpk2bqtdx3f7rxhtvNLt3715j3SuvvGK6u7ubp0+frl7XWH9GKysrq7+/7777zI4dO9Zqcynvpy1btpiSzM8//7x6XXJysmkYhpmYmOiAyp3rUq7b/7aRZM6bN69Wm8Z23QAAAIDLwUjPS/Twww9r0qRJio2NrbH+yJEjOnTokEaPHl1j/dixY7V+/XqVlpbWZZn1Htertvfff19t2rTR0KFDL7i9tLRUGzZs0J133llj/dixY5WUlKSjR4/WQZX135YtW5Samqpx48ZJ4r12IeXl5fLz85NhGNXrAgICJEmmaUriuv3Yt99+qyFDhtRYd+ONN6q8vFyff/65pMb9M2qx/PTHiEt9P61evVqBgYG64YYbqtvExsaqa9euWrVqlf0Ld7Kfu26X2qaxXTcAAADgchB6XoKlS5dq7969eu6552ptS05OliTFxcXVWB8fH6+ysjKlpqbWSY31TceOHWW1WhUdHa05c+ZU36bN9apt27Zt6ty5s2bNmqVmzZrJw8NDffr00fbt2yVJKSkpKi8vv+A1k/57TRu7jz76SL6+vho5cqQk3msXMn78eB04cEALFixQfn6+jhw5oqlTp6pbt27q06ePJK7bj5WUlMjT07PGuvOvk5KSJPEz+lMu9f2UnJys2NjYGoH8+XaN+fr9HK4bAAAAcHFuzi6gvisqKtITTzyhF198Uf7+/rW25+bmSpICAwNrrA8KCpIk5eTkOLzG+iQiIkIzZsxQz549ZRiGli9frmeeeUYnTpzQG2+8wfW6gNOnT+ubb77R3r17tWDBAvn4+OjFF1/UkCFD9P3333PNLkFFRYX+9a9/6ZZbbpGvr68kfjYv5Prrr9eyZct09913V8+z27VrV61Zs0ZWq1US1+3H2rdvrx07dtRYd34uyvPXgmt2cZd6bXJzc2u1Od+uMV+/n8N1AwAAAC6O0PNnzJo1S2FhYbr//vudXUqDcOONN+rGG2+sfj1kyBB5e3vrtdde07Rp05xYWf1ls9lUWFiopUuXqkuXLpKkXr16qXXr1nrjjTdqXE9c2Lp165SZmam7777b2aXUa1u2bNGvfvUrTZw4USNGjFB2drZeeOEFDR8+XF999ZW8vb2dXWK9M3nyZE2YMEGvv/66fvWrX+nAgQOaNm2arFZrrdF1AAAAAID6g9vbf8KxY8c0f/58zZgxQ/n5+crLy1NhYaEkqbCwUIWFhdWjVfLz82vse350S3BwcN0WXQ+NHj1alZWV2r17N9frAoKCghQSElIdeEpV16Fbt27av38/1+wSfPTRRwoJCakREHPdanvkkUc0cOBAzZ8/XwMGDNAdd9yhlStXateuXfrwww8lcd1+bPz48Xrsscf0+9//XiEhIRo0aJAmTZqk4OBgRURESOKa/ZRLvTZBQUG12pxv15iv38/hugEAAAAXR+j5E1JTU1VWVqbhw4crKChIQUFBuvnmmyVJAwYM0ODBg6vnKfvx3FnJycny8PBQdHR0ndddn3G9auvYseNFt5WUlKht27Zyd3e/4DWTas+V19gUFxfr008/1Z133il3d/fq9bzXajtw4IC6du1aY11kZKRCQ0OVkpIiiev2YxaLRa+99pqysrL03XffKSMjQxMnTlRmZqZ69eolSfyM/oRLfT/FxcXp4MGD1Q/U+t92jfn6/RyuGwAAAHBxhJ4/oWvXrtqwYUON5bXXXpMkvf3221qwYIGio6MVExOjJUuW1Ng3MTFRgwYNkoeHhzNKr1cWL14sq9Wqbt26cb0u4Pxtxrt3765el52drV27dqlHjx7y9PTUgAEDtHTp0hr7JSYmKj4+Xq1bt67bguuZ5cuXq7CwsNat7bzXamvVqpV27dpVY92xY8eUlZVV/T7iul1YQECAunTposDAQP35z39WmzZtNHjwYEniZ/QnXOr7aejQocrNzdX69eur2xw6dEjffvuthg0bVqc1NyRcNwCAPY0fP16GYcgwDFmtVkVGRurRRx9VWVlZdZutW7dq4MCB8vX1VUBAgO6++26dOXOmRj+lpaV65plnFB0dLU9PT0VGRmr8+PF1fDYAwJyePykwMFD9+/e/4LYePXqoe/fukqTnn39e48aNU9u2bTVgwAAlJiZq+/bt2rRpUx1WWz/ceOONGjhwoDp37iypKpB655139Oijjyo8PFwS1+vHbr31Vl1zzTW64447NHv2bHl7e2vOnDny9PTU5MmTJUnPPvus+vfvr8mTJ2v06NHasGGDPvroIyUmJjq5euf76KOPFBUVpeuuu67WNt5rNU2aNEmPPfaYHn30Ud18883Kzs7WrFmz1KxZM40ePbq6Hdftv3bs2KGNGzeqa9euKi4u1vLly/Xhhx9q9erV1Q9/khrvz2hRUZFWrVolqSpALygoqA5/+/Xrp6ZNm17S+ykhIUE33nijHnjgAc2fP19eXl6aNm2aunTpottuu80p5+ZIl3LdDhw4oAMHDlTvs3fvXi1dulS+vr4aOnSopMZ33QAAjhcdHa1FixapsrJSmzZt0jPPPKOmTZvqmWee0datW9W/f38NGzZMiYmJOnfunJ555hmNHDlSW7dure7j9ttv1//93/9p6tSp6tWrlzIzM/XJJ5848awANFomLsuGDRtMSebOnTtrrH/33XfNdu3amR4eHmbnzp3Nzz77zEkVOtcjjzxitm/f3vT29jY9PT3Nzp07m6+//rpps9lqtON61ZSZmWnec889ZkBAgOnt7W0OGTLE3L9/f402//73v83OnTubHh4eZrt27cyFCxc6qdr6Iycnx/Tw8DD/8Ic/XLQN77X/stls5ltvvWV26dLF9PX1NcPDw81Ro0aZSUlJtdpy3ap8++23Zs+ePc0mTZqYTZo0MQcNGmRu2bLlgm0b489oamqqKemCy4YNG6rbXcr7KS8vz3zggQfMwMBAs0mTJuZtt91mnjhxog7Ppu5cynWbPn36Bbe3atWqRl+N6boBABzrvvvuMzt27FhjXffu3c3Ro0ebpmmaffv2NXv37l3j/3b79+83DcMwV65caZqmaa5du9aUZH700Ud1VzgAXIRhmj+aCAoAAAAAADQq48eP19dff63du3dXj/QcOXKk5s2bp/vvv1/+/v565ZVX9Lvf/a7Gfm3bttUDDzyg6dOn649//KP+/Oc/q7CwUIZhOOlMAKAKt7cDAAAAAADt37+/xsNBR44cWf0Qx8rKSj3++ON6/PHHa+2Xnp4uqerZBBEREQSeAOoFQk8AAAAAAKC2bdtq8eLFkqTjx49r2rRpuv3227V48WIZhqGpU6fq1ltvrbVfaGioJCkkJESnTp2SaZoEnwCcjtATAAAAAADIy8tLV199tSTp6quvVlpamh599FFZrVYlJCQoKSlJs2bNuuj+gwcP1ty5c/Wvf/1LY8aMqauyAeCCCD0BAAAAAICKi4u1bds2SdKJEyf01ltvqX379vLy8tK8efM0cOBAjRkzRmPHjlVQUJCOHz+udevW6f7771f//v01ePBgDRs2TA888IBSUlLUs2dP5eTkaOnSpUpMTHTy2QFobAg9AQAAAACAjhw5ooSEBElVt6onJCTo5ZdfliT17t1bmzdv1vTp03X//ferrKxMkZGRGjRokNq1a1fdx8cff6wZM2boL3/5i55//nmFhYVpyJAhTjkfAI0bT28HAAAAAAAA4FIszi4AAAAAAAAAAOyJ0BMAAAAAAACASyH0BAAAAAAAAOBSCD0BAAAAAAAAuBRCTwAAAAAAAAAuhdATABxo/PjxMgxDhmHIarUqMjJSjz76qMrKyqrbbN26VQMHDpSvr68CAgJ0991368yZMzX6KS0t1TPPPKPo6Gh5enoqMjJS48ePr+OzAQAAAACgYSD0BAAHi46O1tatW7Vp0yY99NBDeuONN/Tyyy9Lqgo8+/fvr4CAACUmJuqdd97Rzp07NXLkyBp93H777Xr11Vf1wAMPaOXKlZo3b57OnTvnjNMBAAAAAKDeM0zTNJ1dBAC4qvHjx+vrr7/Wvn37qtf16NFD7dq1U2Jiovr166eKigpt3rxZhmFIkg4cOKBOnTppxYoVGjZsmNatW6chQ4boo48+0l133eWsUwEAAAAAoMFgpCcA1IGKigqVlpZq3bp1SkpKUt++fVVUVKT//Oc/uvPOO1VZWamKigpVVFQoJiZGLVu21M6dOyVJ69evl4+Pj8aOHevkswAAAAAAoGFwc3YBAODq9u/fL3d39+rXI0eO1MSJE5WZmanKyko9/vjjevzxx2vtl56eLknKzs5WRERE9UhQAAAAAADw0wg9AcDB2rZtq8WLF0uSjh8/rmnTpun222/X4sWLZRiGpk6dqltvvbXWfqGhoZKkkJAQnTp1SqZpEnwCAAAAAHAJCD0BwMG8vLx09dVXS5KuvvpqpaWl6dFHH5XValVCQoKSkpI0a9asi+4/ePBgzZ07V//61780ZsyYuiobAAAAAIAGi9ATABysuLhY27ZtkySdOHFCb731ltq3by8vLy/NmzdPAwcO1JgxYzR27FgFBQXp+PHjWrdune6//371799fgwcP1rBhw/TAAw8oJSVFPXv2VE5OjpYuXarExEQnnx0AAAAAAPUPoScAONiRI0eUkJAgqepW9YSEBL388suSpN69e2vz5s2aPn267r//fpWVlSkyMlKDBg1Su3btqvv4+OOPNWPGDP3lL3/R888/r7CwMA0ZMsQp5wMAAAAAQH1nmKZpOrsIAAAAAAAAALAXi7MLAAAAAAAAAAB7IvQEAAAAAAAA4FIIPQEAAAAAAAC4FEJPAAAAAAAAAC6F0BMAAAAAAACASyH0BAAAAAAAAOBSCD0BAAAAAAAAuBRCTwAAAAAAAAAuhdATAAAAAAAAgEsh9AQAAAAAAADgUgg9AQAAAAAAALgUQk8AAAAAAAAALoXQEwAAAAAAAIBLIfQEAAAAAAAA4FIIPQEAAAAAAAC4FEJPAAAAAAAAAC6F0BMAAAAAAACASyH0BAAAAAAAAOBSCD0BAAAAAAAAuBRCTwAAAAAAAAAuhdATAAAAAAAAgEsh9AQAAAAAAADgUgg9AQAAAAAAALgUQk8AAAAAAAAALoXQEwAAAAAAAIBLIfQEAAAAAAAA4FIIPQEAAAAAAAC4FEJPAAAAAAAAAC6F0BMAAAAAAACASyH0BAAAAAAAAOBSCD0BAAAAAAAAuBRCTwAAAAAAAAAuhdATAAAAAAAAgEsh9AQAAAAAAADgUgg9AQAAAAAAALgUQk8AAAAAAAAALoXQEwAAAAAAAIBLIfQEAAAAAAAA4FIIPQEAAAAAAAC4FEJPAAAAAAAAAC6F0BMAAAAAAACASyH0BAAAAAAAAOBSCD0BAAAAAAAAuBRCTwAAAAAAAAAuhdATAAAAAAAAgEsh9AQAAAAAAADgUgg9AQAAAAAAALgUQk8AAAAAAAAALoXQEwAAAAAAAIBLcXN2AfWNzWbTyZMn5efnJ8MwnF0OAACAw5mmqbNnz6p58+ayWPideEPB51YAANDYXM7nVkLPHzl58qRatmzp7DIAAADqXHp6uiIjI51dBi4Rn1sBAEBjdSmfWwk9f8TPz09S1cXz9/d3cjUAAACOV1BQoJYtW1Z/DkLDwOdWAADQ2FzO51ZCzx85f2uQv78/Hx4BAECjwi3SDQufWwEAQGN1KZ9bG8ykTcuXL1fPnj3l5+eniIgIjR49WkeOHKnVbuHChYqJiZGXl5euuuoqrVixwgnVAgAAAAAAAHCWBhF6fvnllxo1apQ6dOigZcuW6U9/+pO+++47DRkyRMXFxdXtFi9erIkTJ2rMmDFavXq1EhISNGrUKG3bts2J1QMAAAAAAACoS4Zpmqazi/g5kyZN0tq1a5WSklI9fHXDhg0aOHCgNm3apOuvv16SFBsbqx49euijjz6q3rd3794KDAzUqlWrLulYBQUFCggIUH5+PrcJAQCARoHPPw0Tf24AAKCxuZzPPw1ipGd5ebn8/Pxq3K8fEBAgqepR9ZJ05MgRHTp0SKNHj66x79ixY7V+/XqVlpbWXcEAAAAAALigyspKffvtt1q/fr2+/fZbVVZWOrskALigBvEgo/Hjx+vvf/+7FixYoHHjxik7O1tTp05Vt27d1KdPH0lScnKyJCkuLq7GvvHx8SorK1NqamqtbQAAAAAA4NJs2rRJCxYs0OnTp6vXhYeHa/Lkyerbt68TKwOA2hpE6Hn99ddr2bJluvvuu/XQQw9Jkrp27ao1a9bIarVKknJzcyVJgYGBNfYNCgqSJOXk5Fyw79LS0hqjQAsKCuxdPgAAAAAADdqmTZs0ffp09erVS2PGjJGXl5dKSkq0Y8cOTZ8+XTNmzCD4BFCvNIjQc8uWLfrVr36liRMnasSIEcrOztYLL7yg4cOH66uvvpK3t/cV9z1nzhzNmDHDjtUCAAAAAOA6KisrtWDBAsXExOjIkSPaunVr9bawsDDFxMTorbfeUp8+faoHJgGAszWI0PORRx7RwIEDNX/+/Op1vXr1UlRUlD788EP95je/qR7RmZ+fr/Dw8Op250eABgcHX7DvKVOm6Iknnqh+XVBQoJYtWzriNOpMWlqasrKy7N5vaGiooqKi7N4vAAAAAKD+2rNnj06fPq3Tp0+rd+/eeu6559SmTRulpqZq0aJF2rJlS3W7bt26OblaAKjSIELPAwcOaOTIkTXWRUZGKjQ0VCkpKZL+O5dncnKyYmNjq9slJyfLw8ND0dHRF+zb09NTnp6eDqq87qWlpSkuPl7FRUV279vbx0fJSUkEnwAAAADQiJwfVNOzZ0/NmjVLFkvVM5E7duyoWbNmacqUKdq+fbtDBt8AwJVqEKFnq1attGvXrhrrjh07pqysLLVu3VqSFB0drZiYGC1ZsqRGQJqYmKhBgwbJw8OjLkt2mqysLBUXFWnc0/MUFtXWbv1mpKVo0dynlJWVRegJAAAAAI1IXl6epKrnbZwPPM+zWCy67rrrtH379up2AFAfNIjQc9KkSXrsscf06KOP6uabb1Z2drZmzZqlZs2aafTo0dXtnn/+eY0bN05t27bVgAEDlJiYqO3bt2vTpk1OrP7iHHEbelJSkiQpLKqtItt3tGvfAAAAAIDG5/wDg7/66isNGzasRvBps9m0efPmGu0AoD5oEKHnI488Ik9PT7311ltauHCh/Pz8lJCQoCVLligkJKS63V133aWioiK99NJLeumllxQbG6tly5YpISHBidVfmCNvQ5ekwsJCh/QLAAAAAGhcQkNDJUk7duzQM888o3HjxtWY03PHjh012gFAfdAgQk/DMDRp0iRNmjTpZ9tOmDBBEyZMqIOqfhlH3YaetGOjVn/wukpKSuzWJwAAAACg8erSpYvCw8MVEBCgI0eO6KGHHqreFhERoZiYGBUUFKhLly5OrBIAamoQoacrs/dt6BlpKXbrCwAAABe3ZMkS/eMf/9A333yj3NxctW/fXo888ojuv/9+GYZx0f1M09TcuXO1YMECZWZmqmvXrnrttdfUq1evOqweAC6d1WrV5MmTNX36dPXq1UtjxoyRp6enSktLtWPHDm3btk0zZsyQ1Wp1dqkAUI3QEwAAALgCr776qlq3bq358+eradOmWrdunSZOnKj09HRNnz79ovvNnTtX06dP10svvaQuXbrozTff1JAhQ7R7925FR0fX4RkAwKXr27evZsyYoQULFmjr1q3V6yMiIjRjxgz17dvXidUBQG2EngAAAMAV+Oyzz2rMXzdw4EBlZ2fr1Vdf1bPPPlvrCceSVFJSojlz5ujJJ5/U448/LqnqacgxMTF65ZVXtGDBgjqrHwAuV9++fdWnTx/t2bNHOTk5Cg4OVpcuXRjhCaBeIvQEAAAArsCFHtjRrVs3/fWvf9W5c+fk5+dXa/uWLVtUUFCg0aNHV6/z8PDQbbfdpk8++cSh9QKAPVitVnXr1s3ZZQDAzyL0BAAAAOxk8+bNatGixQUDT0lKTk6WJMXFxdVYHx8fr7S0NBUXF8vb2/uC+5aWlqq0tLT6dUFBgZ2qBgAAcD2177kBAAAAcNk2b96sxYsX6/e///1F2+Tm5srT01NeXl411gcFBck0TeXm5l503zlz5iggIKB6admypd1qBwAAcDWEngAAAMAvdPz4cY0ZM0YDBgzQI4884pBjTJkyRfn5+dVLenq6Q44DAADgCri9HQAAAPgF8vLyNHToUIWEhOjjjz++4AOMzgsKClJpaalKSkpqjPbMzc2VYRgKCgq66L6enp7y9PS0a+0AAACuipGeAAAAwBUqLi7WiBEjlJ+fr9WrVysgIOAn25+fy/PgwYM11icnJysqKuqi83kCAADg8hB6AgAAAFegoqJCo0ePVlJSktasWaMWLVr87D69e/eWv7+/lixZUr2uvLxcn3zyiYYNG+bIcgEAABoVbm8HAAAArsDkyZO1YsUKzZ8/XwUFBdq2bVv1tm7dusnT01ODBg3SsWPHdPjwYUmSl5eXpkyZoueff15NmzZV586dtWDBAmVnZ//kA5AAAABweQg9AQAAgCuwdu1aSdKTTz5Za1tqaqpat26tyspKVVRU1Nj29NNPyzRNvfLKK8rMzFTXrl31+eefKzo6uk7qBgAAaAwIPQEAAIArcPTo0Z9t8+WXX9ZaZxiGpkyZoilTpti/KAAAAEhiTk8AAAAAAAAALobQEwAAAAAAAIBLIfQEAAAAAAAA4FIIPQEAAAAAAAC4FEJPAAAAAAAAAC6F0BMAAAAAAACASyH0BAAAAAAAAOBSCD0BAAAAAAAAuBQ3ZxcAAAAAAAAahsrKSu3Zs0c5OTkKDg5Wly5dZLVanV0WANRC6AkAAAAAAH7Wpk2btGDBAp0+fbp6XXh4uCZPnqy+ffs6sTIAqI3b2wEAAAAAwE/atGmTpk+frujoaL355ptatWqV3nzzTUVHR2v69OnatGmTs0sEgBoIPQEAAAAAwEVVVlZqwYIFSkhI0KxZs9SxY0f5+PioY8eOmjVrlhISEvTWW2+psrLS2aUCQDVCTwAAAAAAcFF79uzR6dOnNW7cOFksNWMEi8WicePG6dSpU9qzZ4+TKgSA2pjTE5Ik0zSVX1yunHNlKq80VWGzycPNogAvd/l7uzu7PAAAAACAk+Tk5EiS2rRpc8Ht59efbwcA9QGhZyOXebZUu9PzlJZTpMLSiou2a+LmruCbHtZXacVq36Fcfl4EoQAAAADQGAQHB0uSUlNT1bFjx1rbU1NTa7QDgPqA29sbqdxzZVq195Q+2pGmA6cKVFhaIYshNfPzVGSgt1qH+Cjc30s+HlZJUmGFIb+rbtRr2/LU44Uv9OsPduqTXceVX1zu5DMBAAAAADhSly5dFB4erkWLFslms9XYZrPZtGjRIkVERKhLly5OqhAAamOkZyOUfLpAXySdUaXNlCTFhDVRhwh/NQ/0lru1dg5eUl6pvUkHtXrFcnUYPFonzlbqi6Qz+iLpjNythq5rF6phnSN0Q4cwBfp41PXpAAAAAAAcyGq1avLkyZo+fbqeeeYZjRs3Tm3atFFqaqoWLVqkrVu3asaMGbJarc4uFQCqEXo2IqZpaktKtr4+litJigr20XXtQtXUz/Mn9/NytyrC21Tel+/r/73ykJq0iNGqvae0au8pfX+mUBsOZmrDwUy5WQz1bheqYZ3CNaRjuIJ9CUABAAAAwBX07dtXM2bM0IIFC/TQQw9Vr4+IiNCMGTPUt29fJ1YHALURejYSpmlq3YEMJZ0+K0m6ulWQercNkWEYl9WPYRiKDfdTbLifHr8hRt9nnNWqvae1et8pJZ8+q02HMrXpUKamfbpP3VoG6vr2TXVd+xB1ahEgTzd+6wcAAAAADVXfvn3Vq1cv/fvf/9bJkyfVvHlzjRw5Uh4eDHgBUP8QejYS21NzlHT6rCyGNDg+TPER/nbpt32Ynx4N89Ojg9srJbNQa/ad1qq9p7T/ZIG+Pparr4/l6rUvJA+rRR1b+Ktjc3+1CW2i6FBftQn1VWSQt9wucEs9AAAAAKB+2bRpk958801lZGRUr1u6dKkeeughRnoCqHcIPRuB5FMF2p6aI0kaENvMboHnj7Vt2kQPDWinhwa0U3pOkTYfztJX32dq25Ec5Zwr07dpefo2La/GPm4WQ5FB3grz91KYv5ea+XlWffX3rF4XEeAlL3dGiQIAAACAs2zatEnPPfdcrfUZGRl67rnnNHPmTIJPAPUKoaeLO11Qoi+SzkiSerQKUqcWAXVy3JbBPrrr2ijddW2UTNNUWk6Rvk3L0/dnzio165yOZJ7T0exzKim36Wh2kY5mF120L8OQmgd4K7qprzq1CFD3qCB1jwpUSJOfnosUAAAAAPDLVVZWau7cuZKkwMBA/frXv1ZCQoK2bt2qd999V3l5eZo7d6769OnDw4wA1BuEni6swmbTFwcyVGmaatvUV33ahjilDsMw1CrEV61CfGust9lMnS4oUXpOkc6cLVVGQUn114yCEp0pKNXpghIVlVXqRF6xTuQV66vvs37oU+oeFaSbOoZreJcINQ/0dsapAQAAAIDL27Vrl86dOyc/Pz8tXbpUbm5VUcKIESN00003adSoUTp79qx27dqla665xsnVAkAVQk8X9vXRXGWfK5O3u1WD4sIu+6FFjmaxGGoe6P2TgaVpmso5V6YjWef0fUahvkvP0zdpuTp8plDfHMvVN8dy9dKaZA3tFK5fXx+tri0D6+4EAAAAAKARWLt2rSTp/vvvrw48z3Nzc9P48eP15z//WWvXriX0BFBvEHq6qEKbm749WjWPZ//YpvL2aJi3GBiGoZAmngpp4qlrWgfr7p5RkqRT+cVauz9DK/ec0o6jOVqx55RW7DmlQXHN9NzNHdQqxFdpaWnKysqye02hoaGKioqye78AAAAAUB8VFxdLkiIiIi64PTw8vEY7AKgPCD1dkqFDZYGymVLbpr5q36yJswuyu4gAb93Xu7Xu691aB04W6N3NR7R890mtTz6jrw5n6e6uoXr5/kEqLjxr92N7+/goOSmJ4BMAAABAo9C5c2dt3rxZ7777rq6++mrt27dPOTk5Cg4OVqdOnbRw4cLqdgBQXxB6uiCf2N46a/OQh9Wi/rHN6t1t7fbWobm/Xh3dVZP7t9Pzy/dr8+Es/e3rM/K/9TkNb+GmqKhWdjtWRlqKFs19SllZWYSeAAAAABqFUaNG6S9/+YtSUlI0fPhwlZWVVW/z8PBQWVmZLBaLRo0a5cQqAaAmQk8XY0oKvP4eSVL3qEA18bTvH3FSUpJd+5Ok0tJSeXra50nsj3dz07WhgVqwI1dqEa/vLKYiQyIVFexjl/4BAAAAoLHx8PBQQkKC/vOf/9QIPCVVv05ISJCHh4czygOACyL0dDFnFCD3kOZyU6W6RgXard+CnExJ0j333GO3Pv/LUFVcaz9uAWEKvXWKFN5O/959Qjd1Clf7Zn52PQYAAAAANAaVlZVKSUlRUFCQcnNza20PCgrSkSNHVFlZKau1YT5PAoDrIfR0IRU2m9LUVJIU5f7/2bvzuKiq/g/gnzsDM+wMi7IICKiIogSaC2qImppLbrlrZppl+qun1CxXBMWlsqdNtMXlKTFN08otK9PMRNPUUBRNQXYXZBmQdWbu7w9kcgIXlOEO8Hm/XhMz55x77vdeaRi+nKUASrOa+2FTVKAGAAx4aR5aBravsX7P//Er9v7vA+P0u/ENPP7mJtzQWmLvmavQthbh72ZXY+cgIiIiIiJqCOLi4nD16lUAgFKpRElJib5OqVTqE6FxcXEIDg6WJEYion9j0rMeiU9XowTm0OTfhHvjkvsf8BCc3JvCo0VAjfV3LeWy8frVlqGVIgeNVC44l6nGvnPXAICJTyIiIiIiomrIysrSP2/Xrh3Gjx8PHx8fJCUlYePGjYiNja3UjohIajKpA6iO//3vfwgODoaFhQWcnZ3Rr18/FBUV6et37tyJxx57DBYWFvDz88P69esljLZ26UQRJ1PK/7qWF7sF8vq9d9EDEwTgyVaNEdjEHgDw0/lrSMsplDgqIiIiIiKiuiM7OxsA0KxZM0RFRSEgIABWVlYICAhAVFQUfH19DdoREZmCOpP0jIqKwiuvvIJRo0Zh3759+OSTT+Dj4wOtVgsAOHz4MIYOHYqQkBDs3bsXo0aNwuTJk7Ft2zaJI68diTduQV2sgRk0uHVmv9ThmBRBEBDWshFaNLaBTgR2xWUi+1bp/Q8kIiIiIiIi5OfnA8BdN6C1sLAwaEdEZArqxPT2CxcuYNGiRfj+++/Rr18/ffkzzzyjf7548WJ06tQJa9asAQD06NEDly9fxsKFCzF8+PBaj7m2nU7NBQC4IheXNcaZ2l6XCYKAPq1dkF+swVV1Mb47nY4xHb1gYc5FtomIiIiIiO5FEMqnEp47dw7z58/HuHHj9NPbY2JicO7cOYN2RESmoE6M9Fy/fj18fHwMEp53KikpwYEDBzBixAiD8tGjR+P8+fO4cuVKLUQpnev5xUjPLYJMANxQeSc9Kmcml+Hpx9xgZ2EGdbEGP5+/BlGs2V3jiYiIiIiI6pugoCAAgJeXFy5fvozp06ejf//+mD59OhITE+Hl5WXQjojIFNSJpOfRo0fRtm1bLFmyBI0bN4ZCoUDXrl1x7NgxAMDly5dRVlYGf39/g+NatWoFAEhISLhr3yUlJVCr1QaPuqZilGfzxjZQQiNtMCbOSmGG/m3dIBOAyzdu4Wx63fv3JiIiIiIiqk1BQUFQqVRISUmBj48P/vOf/2D27Nn4z3/+A29vb6SkpMDBwYFJTyIyKXVievvVq1fx559/4syZM4iOjoaVlRWWLl2KPn364O+//0ZOTvnoRpVKZXCcg4MDgHsvprxs2TJEREQYLXZju1WiwcWrBQCAYE8HpF+TOKA6wMXOAl2aOePwpSz8+vcNuKks4GxT9do0REREREREDZ1cLseMGTMQHh6OU6dO4ejRo/o6pVIJQRDw+uuvQy7n8mFEZDrqxEhPnU6HgoICbNu2DcOHD0f//v3x/fffQxRFfPzxx4/U95w5c5CXl6d/pKam1lDUtSPhaj60oggXOyVc7S2kDqfOaOelQlNHK2h1IvbFX4VWx2nuREREREREdxMaGoqIiAj94KIKjo6OiIiIQGhoqESRERFVrU6M9HRwcICTkxMCAwP1ZY6OjggODkZ8fDxGjx4NAMjLyzM4rmIEqKOj4137ViqVd92BztSJoohzmeXTs9u420scTd0iCAJ6t3bBxqPJyCooxenUXLRv6nD/A4mIiIiIiBqo0NBQdO7cGd999x0yMjLg7u6OwYMHQ6FQSB0aEVEldWKkZ0BAwF3riouL0axZM5ibm1dau7Pi9b/X+qwvruWXIPtWKcxkAlq42EgdTp1jrTRDtxbOAICjiTeRV1QmcURERERERESm69ChQ5gwYQJWrVqFHTt2YNWqVZgwYQIOHTokdWhERJXUiaTnwIEDcfPmTZw+fVpfdvPmTZw8eRLt27eHUqlEjx49sG3bNoPjtmzZglatWsHb27t2A64l5zLKR3k2a2wDpRnXTnkYrd3s4KGyhEYn4sCF69zNnYiIiIiIqAqHDh1CeHg4fH19sWrVKuzZswerVq2Cr68vwsPDmfgkIpNTJ5KeQ4YMQYcOHTB8+HBs2bIF33//PQYOHAilUolp06YBABYsWIDY2FhMmzYNBw8eRHh4ODZt2lSnNym6F41Wh4vX8gGUJ+7o4QiCgJ7+jSEXBCTfLMSl6wVSh0RERERERGRStFotoqOjERISgiVLliAgIABWVlYICAjAkiVLEBISgtWrV0Or1UodKhGRXp1IespkMuzZswchISF46aWXMHr0aNjZ2eHQoUNwdXUFAHTr1g3bt2/H4cOH0bdvX2zatAmff/45RowYIXH0xpGYdQslGh1slGbwdLCUOpw6zcFagce9y9fzPHwpCxqdTuKIiIiIiIiITEdcXByuXr2KcePGQSYzTCPIZDKMGzcOmZmZiIuLkyhCIqLK6sRGRgDg7OyML7/88p5tBg0ahEGDBtVSRNKq2MCotZsdBEGQOJq6r31TB5zNyIO6WIO41Dy046ZGREREREREAIDs7GwAgI+PT5X1FeUV7YiITEGdGOlJhgpLNUjJLgQAtHKzlTia+sFcLkOIrxMA4I8r2Sgq47QMIiIiIiIiAHB0dAQAJCUlVVlfUV7RjojIFDDpWQddvnELogg0tlVCZaWQOpx6o5WbHZxtFCjR6PBHEv9CSUREREREBACBgYFwdXVFTEwMdP9aDkyn0yEmJgZubm4IDAyUKEIiospqJekZHx+PTz75BMuWLcMnn3yC+Pj42jhtvfX39fINjFo0tpE4kvpFJgjo1twZABCXlgt1UZnEEREREREREUlPLpdj2rRpiI2Nxfz58xEfH4/CwkLEx8dj/vz5iI2Nxcsvvwy5XC51qEREekZd07OkpATPPvssvvnmG4iiCKVSiZKSEgiCgOHDh+PLL7+EQsGRitVRWKpBWnYRAKCFC6e217SmTtbwdLBEak4Rjl/JRq9WLlKHREREREREJLnQ0FBEREQgOjoa06dP15e7ubkhIiICoaGhEkZHRFSZUZOec+fOxe7du7FmzRqMGjUKdnZ2UKvV2LJlC15//XXMnTsX7777rjFDqHcuX78FEeVT2+0tzaUOp17q5OuE1D/TcC5TjQ7ejrDjfSYiIiIiIkJoaCi6du2KuLg4ZGdnw9HREYGBgRzhSUQmyajT2zdv3oxly5ZhypQpsLOzAwDY2dlhypQpiIqKwldffWXM09dL+qntLpzabixNVJbwdLCETgSOX+HankRERPVRTk4OfvvtN2zatAk5OTkAgOLi4kpr1d3PpUuXMHXqVAQFBcHMzAxt2rR5oOO8vb0hCEKlR3FxcbWvhYioNsnlcgQHB6NXr14IDg5mwpOITJZRR3pmZ2fD39+/yjp/f39kZzOhVB2FpRqk5dye2t6YU9uNqZOPE1JzONqTiIiovhFFEfPmzcOHH36IwsJCCIKA48ePw8HBAcOGDUOnTp0QHh7+wP3Fx8dj9+7d6NSpE3Q6XbWSpsOHD8fMmTMNypRK5QMfT0RERER3Z9SRnv7+/vjyyy+rrNu4ceNdE6JUtUvXCzi1vZY0cbhjtGcyk/NERET1xYIFC/Dxxx9j5cqVuHjxIkRR1NcNGjQIO3furFZ/Tz/9NFJTU7Ft2za0a9euWse6uLigc+fOBg9BEKrVBxFRbdNqtTh16hT279+PU6dOQavVSh0SEVGVjDrSc8GCBRgxYgSuXLmCZ555Bi4uLrh+/Tq2bduG2NhYbN261Zinr3cSs24B4K7ttaVitOf5zHx09nGCtdKo/7sQERFRLdiwYQOWLl2Kl156qdIv6s2aNcPly5er1Z9MZtQxBEREJuXQoUOIjo7G1atX9WWurq6YNm0aNzIiIpNj1E9pw4YNw44dO1BYWIiZM2di3LhxmDFjBgoLC7Fjxw4MHTrUmKevV0o1Ov2u7b6NmPSsDe4qC7jaWUCrExGXlid1OERERFQDbt68iVatWlVZp9VqUVZWVmuxxMTEQKlUwsbGBv3798eZM2fu2b6kpARqtdrgQURUWw4dOoTw8HD4+PjgP//5D2bPno3//Oc/8PHxQXh4OA4dOiR1iEREBow+dG3QoEEYNGgQbt26hdzcXKhUKlhbWxv7tPVOcvYtaEURKktzOFhxanttEAQB7ZqqsOfMVcSl5eJxbwepQyIiIqJH5Ofnh59++gm9evWqVHfw4MEH3ojoUQ0aNAidOnWCl5cXEhMTERUVhW7duuHUqVPw9fWt8phly5YhIiKiVuIjIrqTVqtFdHQ0/Pz8kJSUhNjYWH2dq6sr/Pz8sHr1anTt2pUbGxGRyai1+brW1tb6ZGdpaSkUCkVtnbpeSLpRPrXdp5E113qqRc0a2cDe0hx5RWWIz1DDWeqAiIiI6JG8/vrrmDJlCszNzTF8+HAAQFpaGmJjY/Hhhx9iw4YNtRLHhx9+qH/+xBNPoE+fPvD398e7776L6OjoKo+ZM2cOZsyYoX+tVqvh6elp9FiJiOLi4nD16lVcu3YNnTp1QteuXfW/16enp+PYsWMQRRFxcXEIDg6WOlwiIgBGTnpqNBq8/fbbOHPmDLp3744XXngBw4YNw+7du+Hn54dvv/0WLVu2NGYI9YJOJyLpZnnS09eZo2Rrk0wQ0M5LhQMXbuBUSg56NZI6IiIiInoUEydORHZ2NhYtWoSlS5cCAIYMGQJra2ssWbIEI0eOlCQuNzc3dOvWDX/++edd2yiVSu7uTkSSyMrKAlA+qvOPP/6ATqfT18lkMri6uiIzM1PfjojIFBh1Tc9Zs2Zh4cKF+PvvvzFz5kyMHDkSiYmJeP/99yEIAt58801jnr7eyMwrRnGZDkozGdztLaUOp8Fp7WYHS3M51MUaZBRxlC0REVFdN2PGDGRkZGDv3r3YuHEj9uzZg7S0NINRlERE9I/c3FwAQGZmZpX1FeUV7YiITIFRR3p+8803iIqKwptvvomffvoJTz31FHbs2IFBgwbB3d0dL7/8sjFPX28kZhUAAHycrSGTMelW28zkMrRtYo8/rmTjcj7XpyEiIqoPbGxs0KdPH6nD0MvIyMDhw4fx7LPPSh0KEVElNjb/bKbboUMHTJgwAT4+PkhKSsIXX3yBY8eOVWpHRCQ1oyY9MzMzERoaCgDo3r07RFGEh4cHAMDDwwM3b9405unrjcQsTm2XWlsPe5xIzkZWiQzmjXykDoeIiIge0hdffHHfNhMmTHjg/goLC7Fnzx4AQHJyMtRqNbZt2wag/PNvo0aN0KtXLyQnJ+PSpUsAgK+++gq7du1C//794e7ujsTERCxbtgxyuRwzZ858iKsiIjKu8+fP65/LZIYTRu98ff78efTr16/W4iIiuhejJj11Oh3MzMpPUbGDGzfhqZ6cwlLkFpZBJgBeTlZSh9Ng2SjN0KyRDf6+XgDb9gOlDoeIiIge0sSJE/WfR0VRrFQvCEK1kp7Xr1/HiBEjDMoqXh84cABhYWHQarXQaDT6eh8fH2RkZOC1115Dbm4uVCoVevbsicjISPj48I+rRGR6KgYsNWnSBJcvX8b06dP1dS4uLnB3d0dGRgYHNhGRSTH67u1jx46FpeU/61COGjUKFhYWKCoqMvap64Urt0d5NlFZQmnGqdVSesxThb+vF8C6dXfkl+jufwARERGZnGeeeQbfffcdJk2ahMjISDRu3PiR+vP29q4yeXqngwcPGrzu3LkzDhw48EjnJSKqTVZW5QNw0tPToVAoDOpycnJQWlpq0I6IyBQYNek5YcIEg5Gd7du3N6jv1q2bMU9fLyRnFwIAmjpxarvU3O0tYG+uQx4ssD+pEN1DpI6IiIiIqmvr1q2IjY3FG2+8gebNm2P27NmYNWsWLCwspA6NiMhk9enTBz/99BMA6BOcFe58bUprJRMRGTXpuWHDBmN2X+9ptDqk5ZSPiPXm1HbJCYKAZrY6nMyW4YfLhQjXiZBzYykiIqI6JyQkBIcPH8a2bdswd+5crFmzBosXLzaY+k5ERP947LHH9M/NzMzQvXt3+Pn54eLFi/j111/1S3jc2Y6ISGqy+zd5eJGRkcjIyDDmKeq1tNwiaHUibJRmcLRW3P8AMjovKx20xQW4fkuL3y9lSR0OERERPYLhw4fj3LlzmD17NmbPno2goCDs27dP6rCIiEzOmTNn9M81Gg3279+P1atXY//+/QZrFt/ZjohIakYd6RkREYGnnnoK7u7uxjxNvZWcVT613dvJiqMOTIRcBtyKPwC79k9j8/EUhPo1kjokIiIiqoZJkyZVWd6tWzfs3LkTAwYMMPgFnoiIgNOnTwMo3wxuz549uH79ur7OxcUFTz31FP73v//h9OnTlZa1IyKSilGTnvdb1J3u7Up2+SZGXM/TtBT89SPs2j+Nn85dQ1ZBCZxtlFKHRERERA8oKSnprnVPPPFELUZCRFT3tG3bFs8++yzi4uKQnZ0NR0dHBAYG6pOiRESmxOi7t1+9ehUpKSl3rffy8jJ2CHVSXlEZcgvLIBMAT0dLqcOhO5TdSEJzR3Ncyi7DjpPpmBLqK3VIRERE9IC4azoRUfUFBQXhyy+/xIYNG/DBBx8gODhYX6fT6fT7eQQFBUkTIBFRFYye9Bw6dGiV5aIoQhAEaLVaY4dQJ125WT7K083eEkozucTR0L896WOFS9l5+Op4Cl54wofLDxARERERUb0VFBQElUqFM2fOYN68eRg/fjx8fHyQlJSEjRs34syZM3BwcGDSk4hMitGTnh9//DFat25t7NPUO8k3y9fzbMpd203SE14W+OJMARJv3MKJ5Bx08HaUOiQiIiJ6AJGRkfesFwQBCxYsqKVoiIjqBrlcjhkzZiA8PBwnT55EbGysvk6pVEIQBLz++uuQyzlgh4hMh9GTnu3bt0fHjh2NfZp6RasTkZbDpKcpszSXYWCgG74+kYav/khh0pOIiKiO+O9//2vwWq1Ww9raWv+LOpOeRERVCw0NRUREBKKjo3H16lV9uaOjI15++WWEhoZKGB0RUWVGT3pS9V3NK0aZVoSluRyNuEmOyRrd0Qtfn0jDnjOZCH86APaW5lKHRERERPeRk5Ojf67RaKBQKHDw4EG0a9dOwqiIiOqG0NBQdO7cGd999x0yMjLg7u6OwYMHQ6FQSB0aEVElRk16hoeHw8PDw5inqJdSsstHeXo6WnKtSBMW7KmCn4sNLl4rwPd/ZeDZzk2lDomIiIiqgZ+ziIiq59ChQ5VGen7zzTeYNm0aR3oSkcmRGbPz8PBwuLu7G/MU9VJF0tPLkVPbTZkgCBjVwQsAsPmPFImjISIiIiIiMp5Dhw4hPDwcvr6+WLVqFfbs2YNVq1bB19cX4eHhOHTokNQhEhEZMGrSc9KkSRg1alSVdaNHj8aLL75ozNPXSSVlWlxTFwNg0rMuGBbcBAq5DPEZapxNz5M6HCIiInoIHPFJRHRvWq0W0dHRCAkJwZIlSxAQEAArKysEBARgyZIlCAkJwerVq6HVaqUOlYhIz6hJz59++gnDhg2rsu6ZZ57Bvn37jHn6Oik1pwgiAAcrc9hacI1IU+dgrUDfNq4AgK842pOIiMjkDRo0SP8YMmQIAOC1117Tlw0ePFjaAImITFBcXByuXr2KcePGQSYzTCPIZDKMGzcOmZmZiIuLkyhCIqLKjJr0vHHjBho1alRlnZOTE65du2bM09dJ/6znyVGedcWYDp4AgO9PZ6CwVCNxNERERHQvarUa+fn5yM/PR0FBAbp37w6ZTKYvU6vVUodIRGRysrOzAQA+Pj5V1leUV7QjIjIFRt3IqEmTJjh27Bh69uxZqe7YsWNwc3Mz5unrpFSu51nndPZ1gpejFVKyC/HD2asY1o6bdxEREZmqgwcPSh0CEVGd4+joCABISkpCQEBApfqkpCSDdkREpsCoIz3HjBmDqKgofP311wblW7duxdKlSzF27Fhjnr7OUReVIbeoDIIAeDhYSh0OPSCZTMDw9uWJzm1/pkkcDRERERERUc0KDAyEq6srYmJioNPpDOp0Oh1iYmLg5uaGwMBAiSIkIqrMqEnPhQsXIiwsDKNHj4atrS38/Pxga2uL0aNHo3v37ggPDzfm6euciqntrnYWUJrJJY6GquOZ9h4QBODI5ZtIyymUOhwiIiK6h/j4eIwePRrNmjWDUqnEyZMnAQDz5s3D3r17JY6OiMj0yOVyTJs2DbGxsZg/fz7i4+NRWFiI+Ph4zJ8/H7GxsXj55Zchl/P3WCIyHUZNeioUCuzatQv79u3D9OnTERYWhv/7v//Djz/+iF27dkGhUBjz9HVO6u1kmacDp7bXNU1UlujSzAkAsP1kusTREBER0d389NNPCA4ORnJyMsaNG4eysjJ9nbm5OaKjoyWMjojIdIWGhiIiIgKJiYmYPn06+vfvj+nTpyMpKQkREREIDQ2VOkQiIgNGXdOzQu/evdG7d+/aOFWdJYoi0nKKAACejpzaXhcNb++B3y/dxLY/0/B/PZpDJhOkDomIiIj+Zc6cORg9ejS++OILaDQaLFmyRF8XHByMzz//XMLoiIhMW2hoKLp27Yq4uDhkZ2fD0dERgYGBHOFJRCapVpKeP/zwA44fP47U1FTMnz8fXl5eOHToEJo3bw53d/faCMHkZd8qRWGpFnKZAFd7C6nDoYfQN8AVNsp4pGQX4viVbHTydZI6JCIiIvqXs2fPYtmyZQAAQTD8A6VKpUJWVpYUYRER1RlyuRzBwcFSh0FEdF9GTXreuHEDQ4YMwdGjR+Hp6YnU1FRMnToVXl5eWLduHaytrbFq1SpjhlBnVIzydFdZwExm1FUHqAacP3++yvJO7ubYn6TBJz/+BfOOqgfuz9nZGV5eXjUUHREREd2No6MjMjIyqqy7ePEi3NzcajkiIiIiIjIGoyY9X3vtNdy4cQNnz55FixYtDNbwfPLJJw2mEzV0XM+zblBn3wAAjB8/vsp6ZZPWcB3/Nn6+mI0Nrw6AWFb8QP1aWlkh4fx5Jj6JiIiMbMiQIQgPD0fnzp3RvHlzAOUjPq9evYp3330XzzzzjMQREhGZNq1Wy+ntRFQnGDXpuXv3bnz22Wdo1aoVtFqtQZ2npyfS0tKMefo6Q3fnep5Mepq0ogI1AGDAS/PQMrB9pXpRBPZlirgFSwxbshlNbXT37fNaymXErHgDWVlZTHoSEREZ2bJly3D8+HEEBgaibdu2AIBJkyYhMTERLVu2xKJFi6QNkIjIhB06dAjR0dG4evWqvszV1RXTpk3jRkZEZHKMmvTUaDSwtrausi4nJ4e7t9+WlV+CEo0OCrkMjW2VUodDD8DJvSk8WgRUWRdono3YxJu4KtqiawuPWo6MiIiI7sXe3h5HjhzBxo0b8dNPP8HR0RGOjo6YPn06JkyYwM+nRER3cejQIYSHhyMkJAQLFiyAj48PkpKSEBMTg/DwcO7gTkQmx6hJz06dOmHdunXo379/pbrNmzeja9euxjx9nZF6e5RnEwdL7vhdD/i72SI28SbScoqgLiqDnaW51CERERHRHczNzfH888/j+eeflzoUIqI6QavVIjo6GiEhIViyZAlkt/ehCAgIwJIlSzB//nysXr0aXbt25VR3IjIZRt0xZ8mSJdi1axdCQ0OxatUqCIKAb7/9FiNGjMD333+PiIiIh+q3oKAAHh4eEAQBJ06cMKhbu3Yt/Pz8YGFhgcceewy7du2qiUsxqn/W87SUOBKqCXYW5vB0LP+3PJ+pljgaIiIiulN2dvZ9H0REZCguLg5Xr17FuHHjIIoiTp06hf379+PUqVMQRRHjxo1DZmYm4uLipA6ViEjPqCM9Q0JCcODAAbz11luYOXMmRFFEVFQUQkJCsH//frRr1+6h+l28eDE0Gk2l8s2bN2PKlCmYN28eevbsiS1btmDo0KH47bff0Llz50e9HKPQiUBGbvlITw+u51lvtHazQ2p2Ec5lqtHRxxGCwBG8REREpsDZ2fm+P5f/vRY9EVFDV/EHoYyMDCxevLjSmp6TJ082aEdEZAqMmvQEyhOfv/76K4qKipCTkwOVSgUrq4dP7iUkJGDVqlVYuXIlpk6dalAXHh6O0aNHY/HixQCAHj16IC4uDpGRkdizZ88jXYexZJcKKNOKsDSXw9mGa0jVF80a2UAhvwF1sQbpuUVMaBMREZmQefPmoVmzZlKHQURUZzg6OgIAoqKi0KVLl0prekZFRRm0IyIyBUZPelawtLSEpeWjT99+5ZVXMHXqVLRs2dKgPDExERcvXsSKFSsMykePHo033ngDJSUlUCpNb5OgG8XlIw08HCw5GrAeMZfL0MLFBvEZapzLVDPpSUREZEIGDhyIjh07Sh0GEVGdERAQALlcDjs7O0RGRsLMzExfHhkZiREjRkCtViMgoOrNXomIpGDUpOerr756z3pBEPDBBx88cH/btm3DmTNn8M033+DkyZMGdQkJCQAAf39/g/JWrVqhtLQUSUlJleoAoKSkBCUlJfrXanXtrsF4o7h8WVUPrudZ77R2s0N8hhqXrhcgzE8HhZlRl9AlIiKiB8Q/NBMRVU98fDy0Wi1yc3OxcOFCjBs3zmCkZ25uLkRRRHx8PIKDg6UOl4gIgJGTnjt37jR4nZKSAldXVygU5dO4q5P0LCwsxIwZM7B06VLY2dlVqs/JyQEAqFQqg3IHBwcAd19bZNmyZQ+9odKjEswUuFlS/qHb05EjAesbN3sL2FuaI6+oDJduFKC1W+XvWyIiIqp9Y8eOha2tLZRKJZycnODr64uuXbti8ODBsLCwkDo8IiKTU/H79Ny5c7F27VpMnz5dX+fm5oa5c+ciKiqKa3oSkUkxatIzKSlJ/1yj0UChUGDnzp0PtYHRkiVL4OLigueff74mQ8ScOXMwY8YM/Wu1Wg1PT88aPcfdKJu0gg4CbJRmUFma18o5qfYIgoDWbnaITbyJ8xlqJj2JiIhMwHPPPQcAKCsrQ1FREbKzs/Hdd9/h448/hq+vL3799Vc0adJE4iiJiExLxVqd7u7uiImJQVxcHLKzs+Ho6IjAwED9zEuu6UlEpqTW1vR8lGlEycnJWLlyJXbs2IG8vDwAQEFBgf5rQUGBfkRnXl4eXF1d9cdWjAC925uvUqmUbK1PC69AAFzPsz5r5WaL2MSbSMstQl5RGeyZ3CYiIpLU+vXrqyyPj4/H0KFDMWfOHHzxxRe1HBURkWkLDAyEq6srYmJisGTJEoMp7DqdDjExMXBzc0NgYKCEURIRGaq1pGd6ejoEQXioKUNJSUkoLS3FgAEDKtX16NEDnTp1wqZNmwCUr+155yZHCQkJUCgU8PX1ffjgjcSi6WMAAE9uclNv2VqYw8vRCinZhTifqUZnXyepQyIiIqIqBAQEICIiAkuXLpU6FCIikyOXyzFt2jSEh4dj7ty5aNKkiX6z4PT0dBw7dgwRERGQy+VSh0pEpGfUpOd7770HALh16xa+/vprNG7cGH5+ftXuJygoCAcOHDAoO336NF5//XWsWbMGHTp0gK+vL/z8/LB161YMHjxY327Lli3o1auXfh1RU1FYpoPCrQUAwMORmxjVZ63cbPVJz04+jhzVS0REZKLGjBmDMWPGSB0GEZFJCg0NRZcuXfD7779XquvatStCQ0MliIqI6O6MmvScNWsWAMDS0hJt2rTB9u3bYWZW/VOqVCqEhYVVWde+fXv9GqGLFi3CuHHj0KxZM/To0QNbtmzBsWPHcOjQoYe+BmM5d6MUgkwOazMRdhac8lyfNWtkA4X8BtTFGqTnFsGDI3uJiIgkk5KSct82Xl5etRAJEVHdsmbNGvz++++QyWTQ6XT6cplMht9//x1r1qzB1KlTJYyQiMiQUZOed74R1oYxY8agsLAQy5cvx/Lly9GyZUvs2LEDISEhtRrHgzhzvRQA0Niidu8R1T5zuQx+LjY4m6HGuUw1k55EREQS8vb2vuusC1EUIQgCtFptLUdFRGTaSktL8fXXXwMAOnXqhPHjx8PHxwdJSUnYuHEjYmNj8fXXX2PSpEkmN8uSiBquWlvTs6aFhYVBFMVK5ZMnT8bkyZMliKh64m+UAAAaKStfA9U/rdzscDZDjUvXCxDmp4PCTCZ1SERERA3W8uXLH2rJJSKihmrHjh3Q6XRo1qwZoqKiIJOV/z4TEBCAqKgovPDCC0hMTMSOHTswatQoiaMlIipn1KRnZGTkfdssXLjQmCGYrMVhTnhy7MtweW2u1KFQLXCzt4DK0hy5RWW4dL0Ard3tpA6JiIiowerevTs6duwodRhERHXGmTNnAAAvvPCCPuFZQSaTYfLkyZg3bx7OnDnDpCcRmQyjJj0XLVoEMzMzeHh4VDkqUxCEBpv0tDSXoTjxBBTc3K5BEAQBrdztEHv5Js5lqpn0JCIiIiKiOsPSsnzz3czMzCrrr169atCOiMgUGHWO7cyZMyGXy+Hn54edO3ciKSnJ4JGYmGjM0xOZlFautgCA9Nwi5BWVSRwNERERERHRg+nTpw8AYP369dBoNAZ1Go0GGzZsMGhHRGQKjDrS85133sH//d//Ye7cuWjXrh0mTJiAJUuWwNXV1ZinJTJJthbm8HK0Qkp2Ic5nqtHZ10nqkIiIiBqkgwcPIi0t7a71w4YNq8VoiIhMX7t27WBtbY38/HwMHz4ckydPRkhICGJjY7F27Vrk5+fD2toa7dq1kzpUIiI9o29k1LRpU8TExOC1117DrFmz0Lx5c8ycOROzZ8+GtbW1sU9PZFJau9npk56dfBzvunssERERGc9bb7111zru3k5EVJlcLsebb76JhQsXIjc3FytXrqzU5s0334RczvXbiMh01NoW0h06dMCvv/6KTZs24euvv0bz5s3xySef1NbpiUxCs0bWUMhlUBdrkJZTJHU4REREDc6/l1vi8ktERA8mNDQUkZGRcHFxMSh3dXVFZGQkQkNDJYqMiKhqRh3p2bNnzyrLnZ2d8ffff2PatGl46aWXjBkCkUkxk8vg52KDsxlqnM9Uw9PRSuqQiIiIGpSmTZtKHQIRUZ0VGhqKrl27Ii4uDtnZ2XB0dERgYCBHeBKRSTJq0vNeHyqbN29uzFMTmazW7nY4m6HG39cLENZSJ3U4REREDdIPP/yA48ePIzU1FfPnz4eXlxcOHTqE5s2bw93dXerwiIhMllwuR3BwsNRhEBHdl1GTnuvXrzdm90R1kqudBVRW5sgtLMPf1/NhL3VAREREDciNGzcwZMgQHD16FJ6enkhNTcXUqVPh5eWFdevWwdraGqtWrZI6TKJ6qbi4GCkpKVKHQURV8PLygoWFhdRhENUoo29kRESGBEFAazc7HLl8E+cz89HZTuqIiIiIGo7XXnsNN27cwNmzZ9GiRQsoFAp93ZNPPoklS5ZIGB1R/ZaSkoIXX3xR6jCIqAqffvop/Pz8pA6DqEYZNek5aNCge9YLgoDvvvvOmCEQmSR/V1vEXr6J9NwiFFhKHQ0REVHDsXv3bnz22Wdo1apVpV3aPT09kZaWVq3+Ll26hHfffRdHjx7F2bNn4e/vj7Nnz973OFEUsWLFCkRHR+PGjRsICgrCf//7X3Tu3Lla5yeqS7y8vPDpp59KHQbVgOTkZERFRWHevHlcK7me8PLykjoEohpn1KTnrl27EBwcDDs7DmUjupOthTm8HK2QnF2IlFtc9JuIiKi2aDQaWFtbV1mXk5NjMPLzQcTHx2P37t3o1KkTdDoddLoHW697xYoVCA8Px/LlyxEYGIhVq1ahT58+OH36NHx9fasVA1FdYWFhwZFk9UzTpk35b0pEJsvo09tXr16Njh07Gvs0RHVOKzc7JGcXIvmWDIAgdThEREQNQqdOnbBu3Tr079+/Ut3mzZvRtWvXavX39NNPY/DgwQCAiRMn4sSJE/c9pri4GMuWLcPMmTPx+uuvAwCeeOIJ+Pn54d1330V0dHS1YiAiIiKiyoye9BQEJnOIqtKskTUUZjIUanSw8GordThEREQNwpIlS9CjRw+EhoZi+PDhEAQB3377LZYtW4bdu3fj8OHD1epPJpNVO4YjR45ArVZj5MiR+jKFQoFhw4Zh+/bt1e6PiIiIiCozetJz06ZNiI2NhVKphJOTE3x9fdG2bVuYm5sb+9REJs1MLoOfiw3Opqth3fZJqcMhIiJqEEJCQnDgwAG89dZbmDlzJkRRRFRUFEJCQrB//360a9fO6DEkJCQAAPz9/Q3KW7VqhZSUFBQVFcHSsvKi3yUlJSgpKdG/VqvVxg2UiIiIqA4zetLzgw8+MHgtCAJsbGwwffp0LF261NinJzJprd3scDZdDauWXVBY9mBrgBEREdGjCQkJwa+//oqioiLk5ORApVLBysqq1s6fk5MDpVIJCwsLg3IHBweIooicnJwqk57Lli1DREREbYVJREREVKdVfz5ONVQs5l5aWoq8vDwkJSXh559/xosvvoi3334b7733njFPT2TyXO0sYGMmQmZugdjUYqnDISIiqvciIyORkZEBALC0tIS7u3utJjwfxZw5c5CXl6d/pKamSh0SERERkcky+khPADAzM4OtrS1sbW3RtGlT9OjRA0qlEp9//jlmzJhRGyEQmSRBEOBtrcXZPDMcuFKEN6QOiIiIqJ6LiIjAU089BXd3d8licHBwQElJCYqLiw1Ge+bk5EAQBDg4OFR5nFKphFKprK0wiYiIiOo0o470vJcZM2ZUmvpO1BB5Wesg6rQ4l1WKS9cLpA6HiIioXhNFUeoQ9Gt5XrhwwaA8ISEBXl5eVU5tJyIiIqLqqZWRnqIo4uLFi8jOzoajoyP8/Pzg6OiI3r1718bpiUyapRlQdPk4rFp0RsyxZIQ/HSB1SERERPXa1atXkZKSctd6Ly8vo56/S5cusLOzw9atW/HYY48BAMrKyrB9+3b079/fqOcmIiIiaiiMnvSMjo5GZGQkbty4oS9r3LgxFi5ciJdfftnYpyeqE/JP7YFVi87Y9mca3ujbElaKWvl7BBERUYM0dOjQKstFUYQgCNBqtQ/cV2FhIfbs2QMASE5OhlqtxrZt2wAA3bt3R6NGjdCrVy8kJyfj0qVLAAALCwvMmTMHixYtQqNGjdC2bVtER0fj5s2bmDVr1iNeHREREREBRk56fvrpp/i///s/jBkzBqNGjYKLiwuuXbuGLVu24P/+7/9gbm6OF154wZghENUJxUmn4Gojx9UCDb4/nYHRHY07woSIiKgh+/jjj9G6desa6ev69esYMWKEQVnF6wMHDiAsLAxarRYajcagzZtvvglRFPHuu+/ixo0bCAoKwr59++Dr61sjcRERERE1dEZNev73v//Fq6++ivfff9+gfNCgQWjUqBHeffddJj2JAAAi+jazwv/+yscXsckY1cETgiBIHRQREVG91L59e3Ts2LFG+vL29r7vOqEHDx6sVCYIAubMmYM5c+bUSBxEREREZMioGxklJSVh4MCBVdYNGDAAV65cMebpieqUnt5WUJrJcC5TjVOpuVKHQ0RERERERERUZxk16enm5obY2Ngq644ePQo3Nzdjnp6oTrFVyvD0Y+4AgC+OXJE2GCIionqqcePG8PT0lDoMIiIiIjIyoyY9J0+ejMWLF2P+/Pk4ffo0MjMz8ddff2H+/PlYsmQJp7YT/ctzId4AgN1nMnFNXSxtMERERPVQXl4emjdvjgkTJuDXX3+VOhwiIiIiMhKjruk5b9485OTk4J133sGyZcv+OamZGV555RXMmzfPmKcnqnPaetijg7cDjl/JwZexyZjVt6XUIREREdUrmZmZiImJwfr169GjRw/4+vpi0qRJeO6559CkSROpwyMiIiKiGlLjIz1LS0v1zwVBwMqVK5GRkYGdO3fiiy++wK5du5CRkYF3330X8fHxNX16ojpvcjcfAEDMsWQUl2kljoaIiKh+UalUmD59Ok6cOIHTp09j4MCBeP/99+Ht7Y0BAwbgm2++QVlZmdRhEhEREdEjqvGkZ58+fZCfn29Q5uTkhP79+2PcuHHo168frK2tMXfuXLRr166mT09U5/Vu7QoPB0vkFJZhx6l0qcMhIiKqtwIDA/H+++/j9OnT6Nq1K/bu3YsRI0agSZMmCA8PR1FRkdQhEhEREdFDqvGk5+nTpxEaGopr165VWf/DDz8gICAAH3zwASIjI2v69ER1nlwmYGIXbwDAusNJEEVR2oCIiIjqIVEUsXfvXgwfPhy+vr5ISEjAG2+8gSNHjmDq1Kn46KOPMH78eKnDJCIiIqKHVONJz19//RXXrl1Dly5dcPnyZX351atXMWrUKPTv3x8tW7ZEfHw83nzzzZo+PVG9MLKDJ6wVcvx9vQC/XrwhdThERET1xuXLlzFv3jx4eXlh4MCBKCgoQExMDNLS0rBixQp07twZkZGR2LBhA/bu3St1uERERET0kGo86fnYY4/hyJEjkMvl6Nq1K44fP45Vq1bB398fv/32GzZv3ow9e/bA29u7pk9NVG/YWZhjVAcvAMDqg5fv05qIiIgeVIsWLfDFF1/g+eefR2JiIn744Qc888wzMDMz3N/T398fnTp1kihKIiIiInpURtm93dvbG0eOHEG/fv3QuXNnyGQyTJkyBcuXL4ednZ0xTklU70wJ9cGXR6/gWFI2/kzOQfumDlKHREREVOd9//336N+/P2Sye//t38/PDwcOHKilqIiIiIioptX4SM8Kzs7OOHjwIJ588kkIgoCuXbsy4UlUDW72lhga3AQAR3sSERHVlIEDB9434UlEREREdZ9RP/FZW1tj9+7dGDlyJJ577jm89957xjwdUb3zUvdmEATg5/PXcOFqvtThEBERERERERHVCTWe9LS1tYWdnZ3+4ejoiO+++w46nQ5vvPGGQZ29vX1Nn56oXmnWyAZPBbgCANb8ytGeREREREREREQPosbX9Jw5cyYEQajpbokarGlhzbH37FV8/1cGXu3VAj7O1lKHRERERERERERk0mo86blo0aKa7pKoQWvrYY9e/o2xP+E6Pvj5It4fHSx1SEREREREREREJo2ruBPVAa/39gMAfPdXBv6+xrU9iYiIiIiIiIjuhUlPojqgTRN79A1wgSgC7//8t9ThEBERERERERGZNCY9ieqI13v7QRCA3WcycS5DLXU4REREREREREQmi0lPojrC39UOA9q6AQBW/JAgcTRERERERERERKaLSU+iOmRWn5Ywlwv49eINHLp4Q+pwiIiIiIiIiIhMEpOeRHWIt7M1JoR4AwCidp+HVidKGxARERERERERkQmqE0nPrVu3YvDgwfDw8IC1tTWCgoKwbt06iKJhwmft2rXw8/ODhYUFHnvsMezatUuiiImM59WeLaCyMseFa/n4+kSq1OEQEREREREREZmcOpH0fO+992BlZYWVK1di586d6NevH6ZMmYLIyEh9m82bN2PKlCkYNWoU9u7di5CQEAwdOhRHjx6VMHKimmdvZY5Xe7YAAKz88QLyi8skjoiIiIiIiIiIyLSYSR3Ag9i5cyecnZ31r3v27ImbN2/ivffew4IFCyCTyRAeHo7Ro0dj8eLFAIAePXogLi4OkZGR2LNnj1ShExnF+M5NsfFoMhKzbmHljxexaFCA1CEREREREREREZmMOjHS886EZ4Xg4GCo1WrcunULiYmJuHjxIkaOHGnQZvTo0di/fz9KSkpqK1SiWqEwkyFycBsAwBexV3AmLU/iiIiIiIiIiIiITEedSHpW5fDhw2jSpAlsbW2RkJAAAPD39zdo06pVK5SWliIpKemu/ZSUlECtVhs8iOqCbi2cMTjIHToRmLvjDDc1IiIiIiIiIiK6rU4mPQ8fPozNmzdj1qxZAICcnBwAgEqlMmjn4OAAAMjOzr5rX8uWLYO9vb3+4enpaZygiYxg/oDWsLMww5n0PPzvyBWpwyEiIiIiIiIiMgl1LumZlpaGUaNGoUePHnj11Vcfub85c+YgLy9P/0hN5W7YVHc0slXizX7lI5zf2XcBSVm3JI6IiIiIiIiIiEh6dWIjowq5ubno168fnJyc8M0330AmK8/ZVozozMvLg6urq759xQhQR0fHu/apVCqhVCqNGDWRcY3p4IXdcZk4cvkmXt9yGtumhsBMXuf+nkFERERUpWvXriEvj+uXE5mS5ORkg69EZBrs7e3h4uIidRgmo84kPYuKijBw4EDk5eUhNjYW9vb2+rqKtTwTEhLQsmVLfXlCQgIUCgV8fX1rPV6i2iKTCXhnxGN46v1DOJ2ai+iDl/FqrxZSh0VERET0yK5du4bxz05AWSk3JiUyRVFRUVKHQER3MFcosfHLL5j4vK1OJD01Gg1GjhyJ8+fP47fffkOTJk0M6n19feHn54etW7di8ODB+vItW7agV69eUCgUtR0yUa1qorLE4sFt8NqW0/hg/98I9WuEIE+V1GERERERPZK8vDyUlZagyLc7dBb29z+AiIiogZIV5wGJvyIvL49Jz9vqRNJz2rRp2LVrF1auXAm1Wo2jR4/q64KDg6FUKrFo0SKMGzcOzZo1Q48ePbBlyxYcO3YMhw4dkjByotozOMgdP52/ht1xmZgecxI7X+kGR2sm/ImIiKju01nYQ2ftLHUYREREVIfUiaTnjz/+CACYOXNmpbqkpCR4e3tjzJgxKCwsxPLly7F8+XK0bNkSO3bsQEhISG2HSyQJQRCwbFhbxKfn4crNQrz61Sn8b1JHyGWC1KEREREREREREdWqOpH0vHLlygO1mzx5MiZPnmzcYIiM5Pz58zXSz38et8JbPxfh8KUshG87jiUjO9ZIv0REREREREREdUWdSHoS1Wfq7BsAgPHjx9dYn1atQtFo0GxsPHkDXqq/8GKfx2qsbyIiIiIiIiIiU8ekJ5HEigrUAIABL81Dy8D2Ndbv0ZQspMMZKw6kwd/bHaF+jWqsbyIiIiIiIiIiU8akJ5GJcHJvCo8WATXWXycxHl/uOwjr1mF4eeOf2PJSCNo04a6nRERERERERFT/yaQOgIiMQxCArD3vo21jBW6VavHs2mOIz8iTOiwiIiIiIiIiIqNj0pOoPtNqMLuLAx7zVCGnsAzjPj+Gs+lMfBIRERERERFR/cakJ1E9Z62Q4cvJHRHkqULu7cTnn8k5UodFRERERERERGQ0THoSNQB2Fub4cnJHtPNSIa+oDGM+O4rdcZlSh0VEREREREREZBRMehI1ELYW5tj4Qic82aoxSjU6TN90EqsOXIIoilKHRkRERERERERUo7h7O1EDYqUwwyfPPo7Fu85hw5EreGffBZxOzcW7wx+DvZW51OERERERVUlWlCt1CERERCaNPysrY9KTqIGRywQsGhSA5o1tELnzHH46dw0DPvoNH44JRjsvB6nDIyIiIqrEMumQ1CEQERFRHcOkJ1EDNb5zUzzmocK0TX8iNbsIw1cfwZQnfPF6bz9YmMulDo+IiIhIr8gnFDpLldRhEBERmSxZUS7/SPgvTHoSNWBtPeyx65UnEPF9PLafSscnhxLx0/lriBzUBt1aOEsdHhEREREAQGepgs6an02IiIjowXEjI6IGzt7SHO+NCsJnEx5HI1slEm/cwvi1x/Dyxj+Rml0odXhERERERERERNXGkZ5EBADo3doFHb0d8d+fL+KL2CvYe/Yqfj5/DaM7eGF6j+ZwtbfQt01JSUFWVlaNx+Ds7AwvL68a75eIiIiIiIiIGhYmPYlIz97KHIsGBWBUB08s3nUORy7fxJdHk7HlRCrGdfLCy2HNUJxzHf6tWqGosOZHgVpaWSHh/HkmPomIiIiIiIjokTDpSUSVtHKzw6YpnXHkchbe+/EiTiTnYP3vV/DVHyno42OJUrklxr0ZARevZjV2zmsplxGz4g1kZWUx6UlERHVGQkICXnnlFRw5cgS2traYMGEClixZAoVCcc/jvL29kZycXKm8qKgIFhYWVRxBRERERNXBpCcR3VWXZs4ImeqE3/7Owns/XcTp1Fx8f/EWmry0FslWAjxdvNHYjr+YERFRw5STk4OePXuiRYsW2L59O9LT0zFjxgwUFhbi448/vu/xw4cPx8yZMw3KlEqlscIlIiIialCY9CSiexIEAaF+jfBEC2ccvHAD7+7+C/E3gNRC4KvjqfBQWSLYSwUfZ2sIgiB1uERERLVmzZo1UKvV2LFjBxwdHQEAGo0G06ZNw9y5c+Hu7n7P411cXNC5c+faCJWIiIioweHu7UT0QARBQA//xljcwwmZG/4DTystZAKQlluEnXGZ+F9sMk6n5qJUo5M6VCIiolqxd+9ePPnkk/qEJwCMHDkSOp0OP/74o4SRERERERGTnkRUbaXXLqOjsxYTu3ijvZcDlGYy5BWV4deLN7D2cBJ+vXgDeUVlUodJRERkVAkJCfD39zcoU6lUcHNzQ0JCwn2Pj4mJgVKphI2NDfr3748zZ87cs31JSQnUarXBg4iIiIiqxuntRPTQbC3M0a2FMzr6OCLhqhqnU3ORU1iG06m5OJ2aC19nawR5quDhYMmp70REVO/k5ORApVJVKndwcEB2dvY9jx00aBA6deoELy8vJCYmIioqCt26dcOpU6fg6+tb5THLli1DRERETYROREREVO8x6UlEj0xhJkOghwptm9gjObsQp1NzkXyzEIlZt5CYdQtONgoEeajg72oLMzkHmBMREX344Yf650888QT69OkDf39/vPvuu4iOjq7ymDlz5mDGjBn612q1Gp6enkaPlYiIiKguYtKTqJ47f/58rfUnCAK8nazh7WSN7Ful+Cs1F+cy1bhZUIr9Cdfx++UstG1ij8AmKthY8O2HiIjqNgcHB+Tl5VUqz8nJMVjn80G4ubmhW7du+PPPP+/aRqlUcnd3IiIiogfErANRPaXOvgEAGD9+vFH6LygouGe9o7UCPfwbo0szJ8RnqHE6LRf5xRocv5KDP5Nz0LyxDYI8VXCztzRKfERERMbm7+9fae3OvLw8ZGZmVlrrk4iIiIhqF5OeRPVUUUH55gYDXpqHloHta6zf83/8ir3/+wDFxcUP1F5pLke7pg4I8lQhMesWTqfmIj23CBevFeDitQK42CkR7OkAS7HGQiQiIqoV/fr1w9KlS5Gbm6tf23Pr1q2QyWTo06dPtfrKyMjA4cOH8eyzzxoh0rpPVlx5RC0RERH9gz8rK2PSk6iec3JvCo8WATXW37WUyw91nEwmoHljGzRvbIPr+cU4nZqLi1cLcE1dgh/ir8JSbg67jkNxq1RXY7ESEREZ09SpU/HRRx9hyJAhmDt3LtLT0/HGG29g6tSpcHd317fr1asXkpOTcenSJQDAV199hV27dqF///5wd3dHYmIili1bBrlcjpkzZ0p1OSbJ3t4e5golkPir1KEQERGZPHOFEvb29lKHYTKY9CSiWtfY1gJ9WruiW3MNzqTlIS49D4WlWjj0mIwpu65j7I1zeL6rNzwdraQOlYiI6K4cHBywf/9+vPLKKxgyZAhsbW3xwgsvICoqyqCdVquFRqPRv/bx8UFGRgZee+01/SjRnj17IjIyEj4+PrV9GSbNxcUFG7/8osq1U4lIOsnJyYiKisK8efPQtGlTqcMhotvs7e3h4uIidRgmg0lPIpKMlcIMnXyd0L6pA47GXUDshXSgUVOs+z0JG44koV9bN7zQzQfBXg5Sh0pERFSlVq1a4eeff75nm4MHDxq87ty5Mw4cOGDEqOoXFxcX/gJHZKKaNm0KPz8/qcMgIqqSTOoAiIjM5DJ42+iQuW465j/hgCdaOEMnArvjMjE0+giGrz6CH85ehVbHhT+JiIiIiIiI6P440pOITEo7Nwu8MKAdzmeq8flvSfj+r3ScSM7BieQ/0dTJCpO6+mDE4x6wUvDti4iIiIiIiIiqxpGeRGSSWrnZYeXIx/D7mz0xvUcz2FuaI/lmIcK/j0fIsl/w9g8JuKZ+sB3kiYiIiIiIiKhhYdKTiExaYzsLvNHXH7FzeiJycACaOlkhr6gM0Qcvo9uKXzDj69OIz+DmBkRERERERET0D84PJaI6wUphhgkh3hjXqSl+Pn8Na39Lwh9XsrH9ZDq2n0zHY54qjO3oiacfc+fUdyIiIiIiIqIGjpkBIqpT5DIBfQNc0TfAFadTc7H2cBJ+OJuJv1Jz8VdqLhbvOo8hwe4Y3cELbZrYSx0uPaSUlBRkZWXVeL/Ozs7w8vKq8X6JiIiIiIjItDDpSUR1VpCnCh+NCUZWQWts+zMNX/2RguSbhdh4NAUbj6agpYstBge7Y3BQEzRRWUodLj2glJQU+LdqhaLCwhrv29LKCgnnzzPxSUREREREVM8x6UlEdZ6zjRJTuzfDi0/44mjiTcT8kYKf4q/hwrV8vP3DBbz9wwV09HbE4GB39Gntika2SqlDpnvIyspCUWEhxr35Dly8mtVYv9dSLiNmxRvIyspi0pOIiIiIiKieY9KTiEzK+fPnH+l4CwCT/YFRvo0Qm1aM35KLEH+jFH9cycYfV7Ix/9uzCPZUoXdrV/Ru3RjNGtlAEISaCZ5qlItXM3i0CJA6DCIiIiIiIqqDmPQkIpOgzr4BABg/fnyN923dyAMLPvsWv6cWIS4tDydTcnEyJRcrfkiAt5MVwlo2RpdmTujk6wR7S/MaPz8RERERAcXFxUhJSZE6DKoBycnJBl+p7vPy8oKFhYXUYRDVKCY9icgkFBWoAQADXpqHloHta6zfiinNvT0FvDm4GzLzirD//HX8dO4aYi/fxJWbhdhw5Ao2HLkCmQC0aWKPkGZO6OzjhCBPFRysFTUWCxEREVFDlpKSghdffFHqMKgGRUVFSR0C1ZBPP/0Ufn5+UodBVKOY9CQik+Lk3tQoU5rvnDbfWgG0DjLDiwGNcPpaCeKuleLs9RKk52sRl5aHuLQ8fPJrIgDAzUYOPycFWjiao4WjObzszaE0E7gLeA0TRRElGh0KSjTILtJCbuOEQg2QX1wGABAEAeZyAWYyGeSyhrEcgbF2sC8pKYFSWfPr2vL/CSIiuh8vLy98+umnUodBRFXg5ziqj5j0JKJ6rTrT5uU2TrDwagsL78egdG8FcycPZBZokVlQhF+TiwAAok4LTU4GtNlpmD5uCDr7e8K3kTU8HaygMJMZ9VrqElEUkVdUhozcYmTkFuGquhhZBSW4WVCKm7dKkFVQipsFJbhVosWtEg1ulWqgE/853mP6/7A3A0DGlUp9ywTATC6DQi6DhbkMlgo5LM1vPxRyWCvMYK00g7VCDmulGSwVcsjq2LqtD72DvSCDYK6EIDcHBBkgAAIE4Pb1i1pN+UNTAui0NRqzpZUVEs6f5wdmIiK6KwsLC44kIyKiWsOkJxHVa48ybb5UW4rsUqH8USJDbqmAEshh7uQJcydPrP3jGtb+cQ0AIJcJaKKyhI+zNXycreHtZAXv289d7S2gNJPX+LVJqVSjw9W8YqTlFuoTmxm5RUjPLUJmXvnrwtKHS6rJBECr0UAml0MmlCeSdaKIipyoTiw/f6lGh4KS+/cnCICVQg6FaIZGwxZgzYk8tM6+CBc7CzS2VZZ/tVPCyVppEqNIi0q1SEi5Bo2NCwa8MgvWzu4o1Qoo1QGluvKvJVoBZTqgRCdAowM0IqAVARHViV+EXADMBMBcBpjLRCju+GohF2EhN/yqlJX/+/xbxTISWVlZTHoSEREREZFJYNKTiBqEh50273vHc1EUUViqRcKFi9j59RfoMfRZ5MIKmflalGhFpGQXIiW7EL9evFGpH3ulDM5WcjhZyuBkJYeTpRxOVnI4W8pgpyx/2ChkcGncSPKkUalGh+xbpcgqKMHVvGKk35HQrHh+Pb8Eonj/vuyUMjhbyeBkKYfKQg57pQz2FrLyr0oZrMxlsDATYGkuwMJMgFIu4OKFBIwfPx4zVm3X/5uJogitKEKjFVGm1UGjFVGi1aG4TIuiUi2K7vhaWFo+erSgRIOiUi1EEeUjSiGDVYtO+DGxED8m/l0pVpkANLJVorGtBVzslGh0+2tjWwvYWZrBWmGmH0lqpZRDIZdBEACZINx+AOLt+1ei0aFEo9U/zy/WQF1UBnVxGdRFmttfy1/nFZUht7AMOYWlyC0sQ4lGBwBwf/4jnAWAR5zhLuj/g3/9mwnQ3k6WlujuaHSfvixvj6C1VZrBxqL8a6mTDEqPAFy/pUGZVgdzecMc9WysJQm4dAARERERUfXVu6RnQkICXnnlFRw5cgS2traYMGEClixZAoWCm5EQ0aMRBKF8unTRdaj/2IHv/tihr5PbOMLMoQnMHd1h5uAOc4fyr2YqV8jMlcgr0SGvRIfLOXfvXxR1EIsvwtvtIlxUVnC0VsDBSgErhRmslXL9V0vz8qSTlUIOC3M55LLypJtcJkAuCBAEQKsTodGJ0Gh10OpElOlEFJVqUFCiRWFpeULwVokGuYVl+innNwvKE53qYs0D3Q+FXEBhVjrK8q5Bq74Bze1HxXNtfhZETelD3++CggKDe28mCDCTARbmDz5qVqcTUVhWngRNTkrEro1r8PKMOZDbOOC6ugTX8otxXV2CrIIS6ETgmroE19QlOJP+0GHXCLkAlObnQOVgD1srK1iYl/9bW5rLoTSXwfL2awtzGZRmcpjJBZjJBJjJZeVfZQKEKqb0n9j/Pb5aOQ+j569C6/ZdoNGVJ5FLysqTtCWa8kRycZkOt0rLv0cqksiFpVqIAApLyxPLN/LvHGZrBtdxKzB19w0Ie/aisa0SbvaWcFdZwM3eEm72FnBX/fO1kY0SMhMYVVuTHnpJggfApQOIiIiIiKqvXiU9c3Jy0LNnT7Ro0QLbt29Heno6ZsyYgcLCQnz88cdSh0dE9UR1psyLIlCqK0WRVkChBijSCuWPO56X6IAynQBBkEGwtENKbglSch9g3rYRyWUCHK0VcLWzQBOVJdxV5QksD4eK55ZIvnAWjz8+AOPefAcuXmE1du7zf/yKvf/7AMXFxY/cl0wmwEZpBhulGcqsRBT8tQ+j2yxFu3aBBu002vLRrdfUJbieX3w7+VmM6/kluJFfjPxize1k3z9JwDKtqJ92L4qifk1ShVwGpblM/1VpJoethRnsLMxhZ2l+x/N/yhyszKGyVEBlZQ4HawUunP0Ljz8+ECNXbYdHC89Hvg8VBACiphTmgghrZfU+AuhEEUWl2tvJUC3yi8tQUKJBfrEGWTl5yLx6DZZObtDo/kken06tui8zmQAXO4t/kqIqC7j/KznqaK2oMnFrqrKyslBUWHj7/4dmNdYvlw4gIiIiIno49SrpuWbNGqjVauzYsQOOjo4AAI1Gg2nTpmHu3Llwd3eXOEIiqk9qcqd5rU5E0sVz+CzydXz25VdwdvdG9q0S5BSWobBUi6JSDW7dTrrdKtHqk0/FZVroxPLjKx46Ufxn1N/tEYCiVgM5tLAwk8HSTIClWfl0chvFHdPNLWSwV5ZPQbdWCP/a/Ke4/FGaC811IOV6+ch6AHDxalZj9wEoT/LUNjO5DI3tLNDYzgKAfbWOrd6UZhFA2e3HbVoA+UBZPnAD5Y+Ke2tKZLdHOlsrzQBbw7q0v2/ivcgp+OLLjWji64esQi2yCnW4WahFVpH29mstbhZpkV2kg0Yn6pdLAKoe/qyQA06WcrjZW8DHxQGN7ZRQWZpDZWUOe0tz2FsqYH/HayuFvNaSpKIo3l7CQIeS2yNjU/PKoHBpBnnj5tA5eetHWZePuBah0ZVft+b2/6care6O5//U/3vZiFJlS7iMjsKZ6yVoVytXR0RERERUP9SrpOfevXvx5JNP6hOeADBy5EhMnToVP/74IyZOnChdcERE9yCXCbCQA2VZyWjbWIl2gW411rcxp90ChtPQGxre23Lq7PJ1bCc8O/7+jQUZ5DYOkNs2gpmdM8zsGpU/t3WG3M4ZZraNILdxQKkWyCzQIrPgFk6m37p/twJgYSaHpUIOCzOZfkkAC/Py52ZyGYTb7cq/Cv98vb0kRJlWd/tR/rxU88/rEk15crNiGYCq1rR1m/gBfr0O4HpNro8gg0XTx5BXrKvBPomIiIiI6r96lfRMSEjApEmTDMpUKhXc3NzuOmqmpKQEJSX/TCPNy8sDAKjVauMFin9+kU37Ox4lRTX3y3LFCKmrVy7isrUV+60D/dalWNmv8foEgBtpSQCAP//8s0aTXRcuXEBRYSF6jJgMVaMaTKZePIM/f/4OVxLianTjmrp0f3lvy105dwoA0KHfKHj4tHiEnrIBMRu6fAGlMEd2nhpnThzFiOemwNzWEQWlIgrLdCgo1eFWmVj+KNXh9t5PuHX7UZsEAOZyAXJokZ+XA2sbWyjMzSAXoH/IAMgE0aBMLpSXyf5VJgh3ZFNFAXnZ1xC7+2t4hEUZ9bNJRd/ig+xQRiaj4t/L2J9biYiIiExFdT63CmI9+nRrbm6OxYsX46233jIob9OmDbp06YJPP/200jGLFi1CREREbYVIREREZLJSU1Ph4eEhdRj0gNLS0uDpWXPr/hIRERHVFQ/yubVejfR8GHPmzMGMGTP0r3U6HbKzs+Hk5FSnNlAwJrVaDU9PT6SmpsLOzk7qcEwe71f18H5VD+9X9fGeVQ/vV/XUl/sliiLy8/O5/nkd4+7ujtTUVNja2vJzKxHVqvry84+I6p7qfG6tV0lPBwcH/fT0O+Xk5Bis83knpVIJpVJpUKZSqYwRXp1nZ2fHH2jVwPtVPbxf1cP7VX28Z9XD+1U99eF+2dtXbxMvkp5MJuPIXCKSVH34+UdEdc+Dfm6tuYXCTIC/v3+ltTvz8vKQmZkJf39/iaIiIiIiIiIiIiKi2lSvkp79+vXDzz//jNzcXH3Z1q1bIZPJ0KdPH+kCIyIiIiIiIiIiolpTr5KeU6dOha2tLYYMGYIff/wR69evxxtvvIGpU6dyjapHoFQqER4eXmkZAKoa71f18H5VD+9X9fGeVQ/vV/XwfhERUUPEn39EVBfUq93bAeD8+fN45ZVXcOTIEdja2mLChAmIioqCQqGQOjQiIiIiIiIiIiKqBfUu6UlEREREREREREQNW72a3k5ERERERERERETEpCcRERERERERERHVK0x6EhERERERERERUb3CpGcDkpCQgN69e8Pa2hqurq6YPXs2SktL73uct7c3BEGo9CguLjZol5GRgWeeeQa2trZwdHTECy+8ALVabazLMbqHuV8HDx6s8l4JggB/f//7ths9erSxL8toLl26hKlTpyIoKAhmZmZo06bNAx0niiKWL18OLy8vWFpaIiQkBEePHq3Urr59fz3M/crMzMTs2bMRFBQEW1tbeHh4YOzYsUhOTjZox++vfzTU9y/g4e5ZQ30P27p1KwYPHgwPDw9YW1sjKCgI69atw/2WPW+o719ERERERHWBmdQBUO3IyclBz5490aJFC2zfvh3p6emYMWMGCgsL8fHHH9/3+OHDh2PmzJkGZUqlUv+8rKwMffv2BQBs2rQJhYWFmDVrFsaOHYtdu3bV7MXUgoe9X+3atUNsbKxBmVqtRr9+/dCvX79K7devX2+QSHB2dq65i6hl8fHx2L17Nzp16gSdTgedTvdAx61YsQLh4eFYvnw5AgMDsWrVKvTp0wenT5+Gr68vgPr3/QU83P36888/sX37dkyaNAmdO3dGVlYWFi9ejI4dO+Ls2bNo1KiRQXt+f5VraO9fFR7mnjXU97D33nsP3t7eWLlyJRo1aoSffvoJU6ZMQWpqKsLDw+96XEN9/yIiIiIiqhNEahCWLl0qWltbizdv3tSXffLJJ6JcLhfT09PveWzTpk3F6dOn37PNpk2bREEQxISEBH3Zvn37RADisWPHHi14CTzK/fq39evXiwDEP/74Q1924MABEYB4/PjxGotZalqtVv/8ueeeEwMCAu57TFFRkWhnZyfOmTNHX1ZSUiI2bdpUfPnll/Vl9e37SxQf7n7l5OSIZWVlBmWpqamiIAjiu+++qy/j99c/GuL7V4WHvWf/1hDew27cuFGpbMqUKaKdnZ3BfbxTQ37/IiIiIiKqCzi9vYHYu3cvnnzySTg6OurLRo4cCZ1Ohx9//LFG+g8MDETLli31Zb1794ajoyP27NnzyP3Xtpq8X5s2bUKLFi3QoUOHmg7TpMhk1X87OXLkCNRqNUaOHKkvUygUGDZsmMH3TX37/gIe7n6pVCqYmRkO0Pfw8ECjRo2QkZFRU6GZpIe5Xw+qPn5/ATV3zxrCe1hVI1SDg4OhVqtx69atKo9pyO9fRERERER1AZOeDURCQoLBFESgPIHi5uaGhISE+x4fExMDpVIJGxsb9O/fH2fOnLlv/xVrwD1I/6bmUe9XhWvXruGXX37B2LFjq6zv378/5HI5PDw88MYbb6CoqOiR4q5rKu7lv+91q1atkJKSor8f9e37qyZdvHgR169fR6tWrSrVNfTvrwoN7f2rJjXk97DDhw+jSZMmsLW1rbKe719ERERERKaNa3o2EDk5OVCpVJXKHRwckJ2dfc9jBw0ahE6dOsHLywuJiYmIiopCt27dcOrUKf2aZY/SvymqqevZsmULtFptpYSBvb09Zs+ejdDQUFhaWuKXX37Bu+++i/PnzzeoNd5ycnKgVCphYWFhUO7g4ABRFJGTkwNLS8t69/1VU0RRxKuvvgp3d3eMGTNGX87vr380xPevmtRQ38MOHz6MzZs3Y+XKlXdtw/cvIiIiIiLTxqQn3deHH36of/7EE0+gT58+8Pf3x7vvvovo6GgJIzN9MTExaN++Pfz8/AzKg4ODERwcrH/ds2dPuLm54f/+7//wxx9/oGPHjrUdKtVBixYtwv79+/HDDz/A2tpaX87vr3/w/evRNMT3sLS0NIwaNQo9evTAq6++KnU4RERERET0kDi9vYFwcHBAXl5epfKcnByDdSsfhJubG7p164Y///zTKP2bgpq4nsuXL+OPP/7AuHHjHqh9xbpwd97X+s7BwQElJSUoLi42KM/JyYEgCHBwcNC3q0/fXzXhs88+Q2RkJD755BP06tXrvu0b4vdXVRrC+1dNaYjvYbm5uejXrx+cnJzwzTff3HNdVL5/ERERERGZNiY9G4iq1g7Ly8tDZmZmpbXGaqp/URRx4cKFGum/ttXE/dq0aRNkMhlGjx5tjBDrhYp7eeHCBYPyhIQEeHl5wdLSUt+uPn1/PaodO3bg5ZdfRmRkJCZNmiR1OHUev7+q1tDew4qKijBw4EDk5eVh7969sLe3v2d7vn8REZEx7Ny5E4Ig4O+//zYor1g2pXHjxhAE4a6PRYsW6Y+JjY1Fz549YW1tDXt7e4wdOxbXr1/X11+5cuWefV25csUghokTJ1bZLisrS98mNzcX06ZNg5ubG5RKJdq3b19pI9iwsDAMHDiw0rWrVCqD+MPCwjBx4kSDNiNGjIAgCNiwYYNB+YYNGxAYGAgLCws0adIE8+bNg1arvcedJqKGgEnPBqJfv374+eefkZubqy/bunUrZDIZ+vTpU62+MjIycPjwYYOdfPv164e//vrL4Ifz/v37cfPmTfTv3/+R469tNXG/vvrqK4SFhcHNze2B2m/evBkA6vUOyf/WpUsX2NnZYevWrfqysrIybN++3eD7pr59fz2KgwcPYsyYMZgyZQoWLFjwwMc1xO+vqjSE96+a0pDewzQaDUaOHInz58/jhx9+QJMmTe57DN+/iIjIGPr3748mTZpg3bp1BuWbNm0CAJw8eRKxsbGIjY3FqlWrAADbt2/Xl73wwgsAyhOeYWFhsLe3x5YtW/Dpp5/i+PHjGDx4cKVzLl26VH98bGwsVqxYcdf4fH199e3mz59vUFdaWorevXtj165diIqKwvfff4/WrVtjwIABlTaSfBixsbH49ttvK5W/9957eOGFF9C3b1/s3LkTb775Jj788EPMmzfvkc9JRHWcSA1Cdna26ObmJnbv3l3ct2+fuG7dOlGlUonTp083aNezZ0+xWbNm+tebNm0Sx44dK27cuFH85ZdfxM8//1xs1qyZ6ODgICYmJurblZaWim3atBHbtm0r7ty5U9yyZYvo6ekpDhgwoNausSY97P2qcPLkSRGA+Pnnn1fZ/7hx48Tw8HDxu+++E/ft2ye++eabokKhEIcMGWKU66kNt27dErdu3Spu3bpVDAsLEz09PfWvr1+/Lopi1fdr2bJlolKpFN9//31x//794jPPPCPa2tqKly9f1repb99fovhw9+vcuXOivb292KZNG/H3338XY2Nj9Y9Lly7p2/H7q1xDff+q8LD/T4piw3sPmzJlighAXLlypcH/V7GxsWJxcbEoinz/IiKi2jN//nzR3d1d1Gg0+rJ27dqJY8eONWh34MABEYCYlJRUqY/Q0FCxS5cuok6n05fFx8eLgiCIu3fvFkVRFJOSkkQA4tatWw2O3bFjR5X9jh07Vnzsscf0r9evXy8CEG/cuCGKoiiuW7dONDMzE+Pj4w2O69SpkzhixAj96+7du1f5c9De3l4MDw83aPfcc8/pX3fp0kX/M3v9+vWiKIqiWq0WbWxsxDlz5hj0tXr1atHS0lLMysqqdB4iajiY9GxAzp07J/bq1Uu0tLQUGzduLM6aNUssKSkxaNO9e3exadOm+texsbFiWFiY6OzsLJqZmYnOzs7iyJEjxYSEhEr9p6WlicOGDRNtbGxElUolTpo0SczLyzP2ZRnNw9yvCrNmzRKVSqWYk5NTZd9Lly4VAwICRBsbG9Hc3Fz08/MTFy1aVKn/uqTiQ1NVjwMHDoiiWPX90ul04tKlS0UPDw9RqVSKnTp1Eo8cOVKp//r2/fUw96vig2VVjzs/EPL7q1xDfv8SxYf/f1IUG957WNOmTe96ryp+4eP7FxER1ZakpCRREARx165doiiK4l9//SUCEPfv32/Q7m5Jz1u3bolyuVz873//K5aVlRk8vLy8xEWLFunPU52k59ChQ8WOHTvqX/876Tl69GgxODi40jnnz58vent764/r3r272L9//0rt7pX03Lp1q2htbS1mZmYaJD1/+OEHEYB48uRJg77+/vtvEYB48ODBat17IqpfBFEUxZodO0pERERERERED6tv376wtrbG9u3b8dprr+H777/H5cuXIQiCvs3BgwfRo0cPJCUlwdvbW1+enp4ODw+Pu/Y9efJkfP7557hy5Qp8fHywdetWDB8+XF//7bffYujQoZX6DQsLg5WVFfbs2QOgfB3N559/Hjdu3ICzszN69+6Nn3/+ucpzyuVyaDQafT+//vprle3Cw8P163qGhYXB29sbn332GVq3bo3x48cjPDwcgiBg/fr1mDhxImJiYjB+/Pi7XuuXX355z3oiqt/MpA6AiIiIiIiIiP4xZcoUjB07Funp6YiJicGrr75qkPC8F5VKBUEQMHfuXAwZMqRSvbOz80PFlJiYiEGDBt213tHREYGBgVi7du19++rWrRv++9//GpT16NGjyrbR0dG4desWZs2aVeU5gfJ1TT09PSvV+/j43DcWIqq/mPQkIiIiIiIiMiGDBw+Gg4MDxo4di+zs7Eq7mN+LtbU1QkJCcP78eSxZsqRG4omPj0dqaiq6dOly1zZPPvkk9uzZA3d3d7i7u9+zP3t7ezz++OMGZXK5vFK73NxcLF68GMuXL4e1tXWl+pCQEFhZWSEtLQ1Dhw59wKshooaCSU8iIiIiIiIiE2Jubo7nnnsO77zzDvr27VvlKMZ7eeedd9CzZ0+MGjUKo0ePhoODA9LS0vDTTz/h+eefR1hY2AP39dVXX2HhwoXw9vaucuRohQkTJuCTTz5BWFgYZs2aBT8/P+Tm5uLUqVMoLS3FsmXLqnUNALBz5060atUKzz//fJX1KpUKkZGRmD17NtLS0hAWFga5XI7ExER89913+Oabb2BlZVXt8xJR/SCTOgAiIiIiIiIiMlQxcnHSpEnVPrZLly44fPgwCgoK8Pzzz6N///6IjIyElZUVmjdvXq2+oqKi0LFjRxw6dOieCUSlUolffvkFAwcORFRUFPr06YNp06bhxIkT6NatW7WvAQB0Oh3efvvtKkeBVpg5cybWr1+PAwcO4JlnnsGIESPw6aefokOHDlAoFA91XiKqH7iREREREREREZGJWbhwIaKjo5Geng6lUil1OEREdQ6ntxMRERERERGZiAsXLuDChQv46KOPMH36dCY8iYgeEkd6EhEREREREZmIsLAwHD16FE899RRiYmKq3MCHiIjuj0lPIiIiIiIiIiIiqle4kRERERERERERERHVK0x6EhERERERERERUb3CpCcRNQg7d+6EIAj4+++/DcpzcnJgaWmJxo0bQxCEuz4WLVqkPyY2NhY9e/aEtbU17O3tMXbsWFy/fl1ff+XKlXv2deXKFYMYJk6cWGW7rKwsfZvc3FxMmzYNbm5uUCqVaN++PX788UeDfsLCwjBw4MBK165SqQziDwsLw8SJEw3ajBgxAoIgYMOGDQblGzZsQGBgICwsLNCkSRPMmzcPWq32HneaiIiIiIiISHpMehJRg9C/f380adIE69atMyjftGkTAODkyZOIjY1FbGwsVq1aBQDYvn27vuyFF14AUJ7wDAsLg729PbZs2YJPP/0Ux48fx+DBgyudc+nSpfrjY2NjsWLFirvG5+vrq283f/58g7rS0lL07t0bu3btQlRUFL7//nu0bt0aAwYMwJkzZx7pvlRc07ffflup/L333sMLL7yAvn37YufOnXjzzTfx4YcfYt68eY98TiIiIiIiIiJjMpM6ACKi2iCXy/H8889j3bp1WLJkCeRyOQBg3bp1GDZsGDw8PODh4QEAKC4uBgAEBwfD29vboJ+33noLjz/+OLZv3w5BEAAAbdu2RZs2bbBnzx70799f37ZFixbo3Lmz/vXVq1erjK2srAy2trb6tgkJCQb1MTExOH36NP766y+0bt0aANC3b1/8/fffWLx4Mb7++uuHvS0AgFmzZuH555/HZ599pi/Lz89HeHg4Zs+ejaVLlwIAevfuDYVCgRkzZuCNN96Ak5PTI52XiIiIiIiIyFg40pOIGozJkycjMzMTP/zwAwAgLi4OJ0+exOTJkx/o+MLCQvz+++8YMWIEtFotNBoNNBoN/Pz84OnpiePHjz9UXEVFRVAqlXet//HHH9G2bVv4+fnpz6nRaNC7d+9K5xRF0aCNRqO557m3bduGv/76C5GRkQblR44cQUFBAUaMGGHQ15NPPomioiKcPXv2oa6ViIiIiIiIqDZwpCcRNRje3t7o3bs31q5diwEDBmDdunXw8fFBjx49Huj4nJwcaLVavP7663j99dcr1aempj5UXNnZ2fccNZmVlYVTp07B3Ny8Ul3FiNUKe/bsqbJdVcrKyjBnzhy88cYbcHV1rXROAGjXrl2Vxz7stRIRERERERHVBiY9iahBmTJlCsaOHYv09HTExMTg1Vdf1U9Tvx+VSgVBEDB37lwMGTKkUr2zs/NDxZSYmIhBgwbdtd7R0RGBgYFYu3btffvq1q0b/vvf/xqU3S2pGx0djVu3bmHWrFlVnhMoX9fU09OzUr2Pj899YyEiIiIiIiKSCpOeRNSgDB48GA4ODhg7diyys7Mr7WJ+L9bW1ggJCcH58+exZMmSGoknPj4eqamp6NKly13bPPnkk9izZw/c3d3h7u5+z/7s7e3x+OOPG5T9ezQoUL4b/OLFi7F8+XJYW1tXqg8JCYGVlRXS0tIwdOjQB7waIiIiIiIiItPApCcRNSjm5uZ47rnn8M4776Bv375VjmK8l3feeQc9e/bEqFGjMHr0aDg4OCAtLQ0//fQTnn/+eYSFhT1wX1999RUWLlwIb2/vKkeOVpgwYQI++eQThIWFYdasWfDz80Nubi5OnTqF0tJSLFu2rFrXAAA7d+5Eq1at8Pzzz1dZr1KpEBkZidmzZyMtLQ1hYWGQy+VITEzEd999h2+++QZWVlbVPi8RERERERFRbeBGRkTU4FSMXJw0aVK1j+3SpQsOHz6MgoICPP/88+jfvz8iIyNhZWWF5s2bV6uvqKgodOzYEYcOHbpnAlGpVOKXX37BwIEDERUVhT59+mDatGk4ceIEunXrVu1rAACdToe33367ylGgFWbOnIn169fjwIEDeOaZZzBixAh8+umn6NChAxQKxUOdl4iIiIiIiKg2CKIoilIHQURUmxYuXIjo6Gikp6ffc9d0IiIiIiIiIqqbOL2diBqMCxcu4MKFC/joo48wffp0JjyJiIiIiIiI6imO9CSiBiMsLAxHjx7FU089hZiYmCo38CEiIiIiIiKiuo9JTyIiIiIiIiIiIqpXuJERERERERERERER1StMehIREREREREREVG9wqQnERERERERERER1StMehIREREREREREVG9wqQnERERERERERER1StMehIREREREREREVG9wqQnERERERERERER1StMehIREREREREREVG9wqQnERERERERERER1StMehIREREREREREVG9wqQnERERERERERER1StMehIREREREREREVG9wqQnERERERERERER1StMehIREREREREREVG9wqQnERERERERERER1StMehIREREREREREVG9wqQnERERERERERER1StMehIREREREREREVG9wqQnERERERERERER1StMehIREREREREREVG9wqQnERERERERERER1StmUgdARERERCSVSZMm3bfNunXraiESIiIiIqpJgiiKotRBEBERERFJQSaTwczMDCEhIZDJqp4EdeDAgVqOioiIiIgeFUd6EhEREVGD9dFHHyEyMhI3b97E22+/jf79+0sdEhERERHVAK7pSUREREQN1vTp03Hp0iUMGjQII0aMwJNPPonTp09LHRYRERERPSImPYmIiIioQbO1tcXSpUuRkJAAd3d3dOjQARMmTEBqaqrUoRERERHRQ2LSk4iIiIgIgKenJ7744gscP34cmZmZaNmyJebMmSN1WERERET0ELiRERERERE1WD4+PhAEoVK5KIpITU2FKIrQarUSREZEREREj4IbGRERERFRg/Xcc89VmfQkIiIiorqNIz2JiIiIiIiIiIioXuGankRERERERERERFSvcHo7ERERETVYPXv2vG+bX375pRYiISIiIqKaxKQnERERETVYBw8ehJmZGQYNGgRbW1upwyEiIiKiGsI1PYmIiIiowdq9ezdmz56NrKwshIeH46WXXoJcLpc6LCIiIiJ6REx6EhEREVGDptPp8Pnnn2PRokWws7PDihUrMHjwYKnDIiIiIqJHwI2MiIiIiKhBk8lkePHFF3Hx4kWMHDkS48aNQ2hoKI4fPy51aERERET0kJj0JCIiIiICYGNjg8jISPz999/w8/ND165dMWbMGKnDIiIiIqKHwOntRERERNRgyWQyCIJQqbziI7IgCNBqtbUdFhERERE9Iu7eTkREREQN1rp166pMehIRERFR3caRnkRERERERERERFSvcE1PIiIiIiIiIiIiqlc4vZ2IiIiIGiwfH5/7Tm9PTEyspWiIiIiIqKYw6UlEREREDdbgwYP1SU+dToePPvoIY8aMQePGjSWOjIiIiIgeBdf0JCIiIiICoNFooFAocOLECbRr107qcIiIiIjoEXBNTyIiIiIigLu4ExEREdUjTHoSERERERERERFRvcI1PYmIiIiowcrOztY/12g0AAC1Wm1Q7ujoWOtxEREREdGj4Zqe/6LT6ZCRkQFbW1tOcSIiIqIGQRRF5Ofnw93dHTJZw5oIJJPJDD7ziaJY6TOgVqut7bAeCD+3EhERUUNTnc+tHOn5LxkZGfD09JQ6DCIiIqJal5qaCg8PD6nDqFXr1q2rswlDfm4lIiKihupBPrdypOe/5OXlQaVSITU1FXZ2dlKHQ0RERGR0arUanp6eyM3Nhb29vdTh0APi51YiIiJqaKrzuZUjPf+l4i/9dnZ2/PBIREREDUpdHfFYE3JycnD27FmkpqaiX79+cHBwQHFxMRQKhclO+efnViIiImqoHuRzq2l+giMiIiIiqgU6nQ5z586Fp6cnunfvjmeffRZJSUkAgGHDhmHx4sUSR0hERERED0PypOelS5cwdepUBAUFwczMDG3atDGoV6vVWLRoETp27AiVSgUXFxc8/fTTOHPmTKW+8vLyMHnyZDg6OsLW1hbDhw9HZmZmbV0KEREREdUxCxcuxMcff4yVK1fi4sWLuHPlp0GDBmHnzp0SRkdERERED0vypGd8fDx2796N5s2bo3Xr1pXqU1JS8Mknn6BPnz74+uuv8dlnnyEvLw+dO3fG+fPnDdqOGjUKP/74I9asWYOYmBhcuHAB/fr1g0ajqa3LISIiIqI6ZMOGDVi6dCleeukl+Pj4GNQ1a9YMly9fligyIiIiInoUkq/p+fTTT2Pw4MEAgIkTJ+LEiRMG9T4+Prh8+TKsrKz0ZT179kTTpk0RHR2Njz76CAAQGxuLffv2Yd++fejTpw8AoGXLlmjVqhW2b9+OkSNH1tIVEREREVFdcfPmTbRq1arKOq1Wi7KyslqOiIjItGm1WsTFxSE7OxuOjo4IDAyEXC6XOiwiokokT3reb2F4a2vrSmU2NjZo3rw5MjIy9GV79+6FSqVC79699WUtW7ZEUFAQ9uzZw6QnEREREVXi5+eHn376Cb169apUd/DgwUpLLxERNWSHDh1CdHQ0rl69qi9zdXXFtGnTEBoaKmFkRESVSZ70fBi5ubk4e/asQYIzISEBLVu2rLR7U6tWrZCQkHDXvkpKSlBSUqJ/rVaraz5gIiIiIjJJr7/+OqZMmQJzc3MMHz4cAJCWlobY2Fh8+OGH2LBhg7QBEhGZiEOHDiE8PBwhISFYsGABfHx8kJSUhJiYGISHhyMiIoKJTyIyKZKv6fkwZs+eDUEQMHXqVH1ZTk4OVCpVpbYODg7Izs6+a1/Lli2Dvb29/uHp6WmMkImIiIjIBE2cOBErVqzABx98gHbt2gEAhgwZgrfeegtLlizhbCEiIpRPaY+OjkZISAgiIiJQWlqK2NhYlJaWIiIiAiEhIVi9ejW0Wq3UoRIR6dW5kZ7r16/HZ599hg0bNsDDw+OR+5szZw5mzJihf61Wq5n4JJJISkoKsrKyarxfZ2dneHl51Xi/RERUP8yYMQMvvvgijhw5gqysLDg6OiIkJAT29vZSh0ZEZBLi4uJw9epVPP3003j22WcrTW9/+umnceTIEcTFxSE4OFjCSImI/lGnkp579+7Fiy++iAULFuC5554zqHNwcEBqamqlY3JycuDo6HjXPpVKJZRKZY3HSkTVk5KSAv9WrVBUWFjjfVtaWSHh/HkmPomI6K5sbGz0m2ESEZGhitmTn332WaXfn3NycvDZZ58ZtCMiMgV1Jul59OhRDB8+HM899xwiIyMr1fv7++Pnn3+GKIoG63omJCSgbdu2tRkqET2ErKwsFBUWYtyb78DFq1mN9Xst5TJiVryBrKwsJj2JiKhaLly4gNatWwMo3yDz3LlzEkdERCSNO5eSa9euHcaPH69f03Pjxo2IjY2t1I6ISGp1Iul57tw5DBgwAD179sSaNWuqbNOvXz8sXrwY+/fvx5NPPgkAuHjxIk6dOoU333yzNsMlokfg4tUMHi0CpA6DiIgaCFtb20obYVYQRRFA+fJHMlmdXAqfiKhG6HQ6AOXvmYsXL4aZWXkqISAgAIsXL8bQoUORn5+vb0dEZAokT3oWFhZiz549AIDk5GSo1Wps27YNANC9e3eIooi+ffvC0tISr7/+Ok6cOKE/1s7OTv/X95CQEPTt2xeTJk3CypUrYWFhgXnz5iEwMBDDhg2r/QsjIiIiIpM3c+bMuyY9b9y4gdWrV8Pa2rqWoyIiMi1xcXEAgPz8fCxcuBDjxo0z2L09Pz9f365Dhw5ShkpEpCd50vP69esYMWKEQVnF6wMHDgAA0tLSAAC9evUyaNe9e3ccPHhQ/3rLli36heg1Gg369OmDjz76SP9XKCIiIiKiOy1atOiudRcuXMDq1atrLxgiIhM3ceJE/PDDD5g+fbq+zM3NDc899xz+97//SRgZEVFlkmcDvb299VOH7uZ+9RXs7e2xdu1arF27tiZCIyIiIiIiImrwgoKC8OWXX+LPP//El19+ibNnzyI7OxuOjo5o06YNZsyYoW9HRGQquDgRERERETVY2dnZd33k5uZKHR4RkUkICgqCSqXCmTNnsHDhQigUCoSEhEChUGDhwoU4c+YMVCoVk55EZFIkH+lJRERERCQVZ2fnu67pSURE5eRyOWbMmIGFCxfi5MmT+t3aAUCpVAIAZsyYAblcLlWIRESVMOlJRERERA3WunXr7pr0zMjIwPz582s5IiIi0xQaGorRo0fj66+/NigvKyvD6NGjERoaKlFkRERVY9KTiIiIiBqsiRMn3rXuwoULTHoSEd126NAhbNmyBZ07d0bHjh1hYWGB4uJi/PHHH9iyZQtat27NxCcRmRSu6UlEREREREREd6XVahEdHY2QkBBERkbC29sbCoUC3t7eiIyMREhICFavXg2tVit1qEREehzpSUREREQN1smTJ+9ad+XKldoLhIjIhMXFxeHq1at4+umnMX78eFy7dk1f5+LigqeffhpHjhxBXFwcgoODJYyUiOgfTHoSERERUYP1+OOP33VNT1EUuckRERGA7OxsAMBnn32m37ioQm5uLj7//HODdkREpoBJTyIiIiJqsA4cOCB1CEREJk+lUumft2vXDuPHj4ePjw+SkpKwceNG/W7ud7YjIpIak55ERERE1GB1795d6hCIiEyeTqcDANja2mLRokU4d+4cYmNj4ejoiEWLFmH48OHIz8/XtyMiMgVMehIRERFRg3f+/HmcOHECqampmDRpElxdXXHp0iW4uLjA1tZW6vCIiCQVFxcHAMjPz8egQYNQUlKir1MqlfrXcXFx6NChgyQxEhH9G5OeRERERNRgFRYW4oUXXsCWLVsgk8mg0+nw1FNPwdXVFXPmzIGPjw/efvttqcMkIiIiomqSSR0AEREREZFUZs2ahV9++QV79+6FWq2GKIr6uv79++OHH36QMDoiItMQGBgIALC0tKw0+t3W1haWlpYG7YiITAFHehIRERFRg7Vt2za888476NOnD7RarUGdt7c3rly5Ik1gREQmRCYrHy9VVFSE4uJig7qbN2/q/2BU0Y6IyBTwHYmIiIiIGqyCggK4ublVWXfr1q1q97dnzx50794djRo1glKphK+vL2bMmIG8vDx9m4kTJ0IQhEoPjiolIlOVnZ2tfy4IgkHdna/vbEdEJDWO9CQiIiKiBiswMBDffPMN+vTpU6lu9+7dePzxx6vVX3Z2Njp16oRXX30VTk5OOHv2LBYtWoSzZ8/ixx9/1Lfz9fVFTEyMwbGtWrV6uIsgIjKyimSmi4sLBEHA1atX9XWNGzeGKIq4du0ak55EZFKY9CQiIiKiBmvBggUYPHgwCgsLMWLECAiCgD/++ANfffUV1q1bhz179lSrv/Hjxxu8DgsLg1KpxIsvvoiMjAy4u7sDKF8Xr3PnzjV2HURExqRWqwEAzs7OeP/993H27FlkZ2fD0dERbdq0wX/+8x9cu3ZN346IyBRwejsRERERNVgDBgzA5s2bcfjwYQwZMgSiKGLatGnYsmULYmJi0KtXr0c+h5OTEwCgtLT0kfsiIpJCxVqd586dQ3h4OBQKBUJCQqBQKBAeHo7z588btCMiMgUc6UlEREREDdrw4cMxfPhwXLx4EVlZWXB0dIS/v/8j9anValFWVoZz584hMjISgwYNgre3t77+0qVLsLe3R1FREdq2bYsFCxZgyJAh9+yzpKQEJSUl+tccUUVEtSUoKAhffvklPD09kZiYiOnTp+vr3Nzc4OnpiZSUFAQFBUkXJBHRvzDpSUREREQEwM/PD35+fjXSV9OmTZGeng4AeOqpp7Bp0yZ9XXBwMDp06ICAgADk5uZi9erVGDp0KLZu3Yrhw4fftc9ly5YhIiKiRuIjIqqOoKAgqFQqpKSkoHPnzhg1ahSUSiVKSkpw7NgxHD16FA4ODkx6EpFJEURRFKUOwpSo1WrY29sjLy8PdnZ2UodD1GCcPHkS7du3x4xV2+HRIqDG+k37Ox7vTR+GP//8E+3atauxfomI6pOG/PknMjLynvWCIGDBggXV7jcuLg63bt1CfHw8lixZAl9fX/z000+Qy+WV2up0OnTp0gVqtRrnzp27a59VjfT09PRskP9uRFT7Dh06hPDwcJibmxss16FQKFBWVoaIiAiEhoZKGCERNQTV+dzKkZ5ERERE1GAtWrQIlpaWUCqVqGoswMMmPQMDAwEAISEh6NChA4KCgrBjx44qR3LKZDI888wzmD17NoqKimBpaVlln0qlEkqlstqxEBHVhNDQUIwaNQpbtmwxKNdoNBg1ahQTnkRkcrjKMBERERE1WGFhYRAEAU8//TS+++475OTkGDyys7Mf+RyBgYEwNzfHpUuXaiBiIiJpHDp0CJs3b670ByKdTofNmzfj0KFDEkVGRFQ1Jj2JiIiIqMH65ZdfcObMGXh5eWHcuHHw8/PDihUrcO3atRo7x7Fjx1BWVgZfX98q63U6HbZu3YqAgIC7jvIkIpKSVqvF8uXLAQAODg4YOXIkXn/9dYwcORIODg4AgBUrVkCr1UoZJhGRAU5vJyIiIqIGzcfHB4sXL0ZERAT27duHNWvWYMGCBfjtt9/QqVOnavU1bNgwPP744wgMDISlpSX++usvvPPOOwgMDMSQIUOQnJyM5557DmPGjEHz5s2Rk5OD1atX48SJE/jmm2+MdIVERI/m5MmTKCwshKWlJczNzfH111/r6xo3bgxLS0vcunULJ0+eRIcOHSSMlIjoH0x6EhEREREBuHTpEg4ePIg//vgDzZs3149eqo6OHTtiy5YtWL58OXQ6Hby9vTFlyhTMmjULCoUCtra2sLe3x5IlS3D9+nUoFAo8/vjj2Lt3L/r27WuEqyIienQ//vgjAKCoqAjBwcEIDw+Hj48PkpKSEBMTgyNHjujbMelJRKZC8untly5dwtSpUxEUFAQzMzO0adOmynZr166Fn58fLCws8Nhjj2HXrl2V2uTl5WHy5MlwdHSEra0thg8fjszMTGNfAhERERHVUYWFhVi/fj26deuGjh07IicnB9u3b8e5c+fg5+dX7f7eeustnDp1Cmq1GgUFBTh79iwiIyP1u4s6Ojriu+++Q2pqKkpKSpCfn48DBw4w4UlEJq2wsBAA4O/vjyVLliAgIABWVlYICAjAkiVL0LJlS4N2RESmQPKRnvHx8di9ezc6deoEnU4HnU5Xqc3mzZsxZcoUzJs3Dz179sSWLVswdOhQ/Pbbb+jcubO+3ahRoxAfH481a9bAwsIC8+bNQ79+/XDixAmYmUl+qURERERkYlxdXaFQKDBmzBgsW7YM1tbWAMqnclZo166dVOEREZkEJycnAEB+fj60Wi3++usvZGdnw9HREW3atEF+fr5BOyIiUyB5JvDpp5/G4MGDAQATJ07EiRMnKrUJDw/H6NGjsXjxYgBAjx49EBcXh8jISOzZswcAEBsbi3379mHfvn3o06cPAKBly5Zo1aoVtm/fjpEjR9bSFRERERFRXVFQUAAAWLVqFaKjow3qRFGEIAjcmIOIGryAgAB8//33SE9PR//+/VFWVqavMzc3178OCAiQKkQiokokT3rKZPeeYZ+YmIiLFy9ixYoVBuWjR4/GG2+8gZKSEiiVSuzduxcqlQq9e/fWt2nZsiWCgoKwZ88eJj2JiIiIqJIDBw5IHQIRkclr3Lix/vmdCc9/v76zHRGR1CRPet5PQkICgPK1Q+7UqlUrlJaWIikpCf7+/khISEDLli0hCEKldhV9VKWkpAQlJSX612q1ugajJyIiIiJT1r17d6lDICIyeQEBAZDL5TAzM0NZWZnBsnQV5RqNhiM9icikmHzSMycnBwCgUqkMyit208zOzta3+3ebinYVbaqybNkyRERE1EywRERERFQnxcfH4/Dhw/o16rp168Zf3omIbouPj4dWq4VWq0Xnzp3RpEkT/azL9PR0HD16VN8uODhY4miJiMqZfNLT2ObMmYMZM2boX6vVanh6ekoYERERERHVlpKSEjz77LP45ptvIIoilEolSkpKIAgChg8fji+//BIKhULqMImIJFUxkGjevHlYu3atPskJAG5ubpg3bx6ioqLuOeCIiKi2mXzSs2JEZ15eHlxdXfXlFSNAHR0d9e1SU1MrHZ+Tk6NvUxWlUgmlUlmTIRMRERFRHTF37lzs3r0ba9aswahRo2BnZwe1Wo0tW7bg9ddfx9y5c/Huu+9KHSYRkaQqfqd2d3dHTEwM4uLi9CPjAwMD9UvK3et3byKi2nbvXYRMQMVanv9elzMhIQEKhQK+vr76dhcuXIAoipXa/Xs9UCIiIiIiANi8eTOWLVuGKVOmwM7ODgBgZ2eHKVOmICoqCl999ZXEERIRSS8wMBCurq6IiYmBIAgIDg5Gr169EBwcDEEQEBMTAzc3NwQGBkodKhGRnsknPX19feHn54etW7calG/ZsgW9evXSTzfq168fcnJysH//fn2bixcv4tSpU+jfv3+txkxEREREdUN2dvZd/0Du7+/PqZpERCjfrGjatGmIjY3F/PnzER8fj8LCQsTHx2P+/PmIjY3Fyy+/DLlcLnWoRER6kk9vLywsxJ49ewAAycnJUKvV2LZtG4Dy3TQbNWqERYsWYdy4cWjWrBl69OiBLVu24NixYzh06JC+n5CQEPTt2xeTJk3CypUrYWFhgXnz5iEwMBDDhg2T5NqIiIiIyLT5+/vjyy+/RJ8+fSrVbdy4kTOGiIhuCw0NRUREBKKjozF9+nR9uZubGyIiIhAaGiphdERElUme9Lx+/TpGjBhhUFbx+sCBAwgLC8OYMWNQWFiI5cuXY/ny5WjZsiV27NiBkJAQg+O2bNmCGTNm4MUXX4RGo0GfPn3w0UcfwcxM8sskIiIiIhO0YMECjBgxAleuXMEzzzwDFxcXXL9+Hdu2bUNsbGyl2UZERA1ZaGgounbtWmlNT47wJCJTJHk20Nvbu9I6nFWZPHkyJk+efM829vb2WLt2LdauXVtT4RERERFRPTZs2DDs2LEDERERmDlzJkRRhCAICAoKwo4dO/D0009LHSIRkUmRy+UIDv5/9u48LKqyfwP4PTPAAMO+yCK7sqmhaC6kIZpluVAo7pq7mZWltqklrmlvyauvWZZ7Lom45O7PMtdETU1xATVEAUUF2bcBZs7vD2RyBFRw4LDcn+uai5lznnnmZgaG4Xue8zz+YscgInoq0YueRERERERiCg4ORnBwMHJzc5GRkQELCwsoFAqxYxERERHRc2DRk4iIiIgIgEKhYLGTiIiIqJ5g0ZOIiIiIGqxRo0Y9cb9EIuHUSURERER1EIueRERERNRgrVmzBp6enjA2Ni53v0QiqeFERES1m0ql4kJGRFQnsOhJRERERA3aunXr0K5dO7FjEBHVekePHsX333+Pu3fvarbZ29tjwoQJCAwMFDEZEVFZUrEDEBE9C0EQkJFXiFxlMQRBEDsOEREREVGDcvToUYSFhcHDwwNLly7F3r17sXTpUnh4eCAsLAxHjx4VOyIRkRaO9CSiWi05Mx9XkrNwMzUPOcpiAIBcTwobEznaulnC1ZoLThARERERVSeVSoXvv/8eAQEBmDt3LqTSkvFTzZs3x9y5c/HFF1/ghx9+QMeOHXmqOxHVGhzpSUS1klot4ERcKjafScKl21nIURZDJpVAAkBZrMbtjHz8ev4O9l5MRnZBkdhxiYioDuO8nURETxYdHY27d+9iyJAhmoJnKalUiiFDhiA5ORnR0dEiJSQiKosjPYmo1slVFmPvxWTcySwAAHjZmcDX3gxOlkYAgPS8IlxJzsKFxAxcv5+DxPQ89G3tBBsTuZixiYiojho8eDCMjIzK3SeRSHDhwoUaTkREVLukpaUBANzd3ctdyMjd3V2rHRFRbcCiJxHVKkVqYPv523iQUwgDmRSv+DaCl52pVhtbUzk6m9qimYMZfrtyDyk5Smw7dxuhbZxgpTAQKTkREdVFw4cPFzsCEVGtZ2VlBQDYvn07du7ciXv37mn22dnZoXfv3lrtiIhqAxY9iaj2kMpwMlUPDwoKYWwgQ2gbJ1gaV1zEtDWVo0/rxtj2922kZCux7VwSQts4weIJ9yEiInrU6tWrK9U+ISEBjo6O0NPjx2giajj8/PxgYWGB5cuXQy7XPrsqIyMDK1asgKWlJfz8/ERKSERUFuf0JKJaQRAEWHUbj/sFUuhJJQhu6fjEgmcpQ30ZQlo1hrXCALmFKuy+mIxitboGEhMRUUOjUqng7u7OOeuIqEEqLCwEABgbG6N///746KOP0L9/fxgbGwMAlEqlmPGIiMrgIWoiqhWOJxbA1P8NAALeaOEAOzPDZ76vkYEMIf6NseFUAh7kFCIq7gFe9rStvrBERNRgCYIgdgQiohp3/vx55OXlwcbGBmlpadi8ebNmn1QqhY2NDVJTU3H+/Hm0adNGxKRERP9i0ZOIRJeWW4iVf2cBAHzNVfCwNal0Hwq5Hrr5NsKu6GScS8iAu40CTpbGuo5KRERERNTgnD9/HgCQmpqKgIAAtGvXDnK5HEqlEqdPn0ZUVJSmHYueRFRbsOhJRKKbs/sKspRqFKbchI+zY5X78bA1QXNHM1y+k4X/u3wPQzu46DAlEREREVHDpH44fVSzZs0wb948SKX/zpT35ptv4v3338eVK1c07YiIagPO6UlEojp89T62/30bEgAP9v0PUsnz9RfoaQtzI33kKIvxV3y6TjISERERETVkZmZmACqet7OgoECrHRFRbcCiJxGJprBYjRk7LgMAenoqUJh87bn7NNCTorNXyXye5xMzkFv83F0SERERETVoVlZWAIC4uDhMnz4dly9fRl5eHi5fvozp06fjxo0bWu2IiGoDnt5ORKKJOJOIhLQ82JjIMaiFCZbqqF83a2M4WxohMT0flzJkOuqViIiIiKhhsrGx0Vw/d+6cZg5PAJDL5eW2IyISG0d6EpEo8gtVWHLwOgBg4itNYaSvu7cjiUSiWb09KU8GA0dvnfVNREQNl0QiQefOnWFqaip2FCKiGuXn5wd7e3t4e3vD0tJSa5+lpSW8vb3h4OAAPz8/kRISEZX13CM9L1++jOPHjyMtLQ1WVlbo1KkTmjdvrotsRFSPrY26ifvZSjhZGmFgWxdcik7Taf+2pnI0czDDleQsWHYZBUEQdNo/ERHVL0qlUjNa6datWzhw4ABatGiBgIAATRupVIpDhw6JFZGISDQymQwTJkxAWFgYOnTogAEDBmit3n7y5EnMmjULMhnPsiKi2qPKRU+lUolhw4Zh69atEARB84YnkUgQGhqKdevWwcDAQJdZiaieyMwvwg+H4wAAk7p5wUCvegadBzSxRuzdTBg6NcellEK0qZZHISKiuuzixYvo27cv4uLi0LZtWyxbtgydO3dGdnY2JBIJ1qxZg2HDhokdk4hIdIGBgZg1axa+//57rdPbHRwcMGvWLAQGBoqYjoiorCpXGqZNm4Y9e/Zg2bJlyMjIQH5+PjIyMrBs2TLs2bMH06ZN02VOIqpH1vx5E5n5RfBsZIK3/BtX2+OYyPXgplADALbF5FTb4xARUd01efJkAMDixYshl8sRHByMgQMHIjMzE8OHD8fChQtFTkhEVHsEBgZi9erVeOutt/Diiy/irbfewqpVq1jwJKJaqcojPTdt2oT58+dj7Nixmm1mZmYYO3Ys8vLy8J///AfffvutTkISUf1RUKTC2qibAICJr3hCJpVU6+N5makQlyngwj3gQmIGWjpbVOvjERFR3XLmzBmsWrUKISEhCA4OhpubG4YNGwZTU1MMGzYMmzdvFjsiEVGtsWzZMkRERGimjjpz5gx27NiBAQMGYPz48SKnIyLSVuWRnmlpafDx8Sl3n4+PD9LSdDs/HxHVD1vPJSEttxBOlkZ4o4V9tT+eQg/IvXIEAPD94X+q/fGIiKhuyczMROPGJWcdlH41NjbWfM3PzxctGxFRbbJs2TJs2rSpzFz5giBg06ZNWLZsmUjJiIjKV+Wip4+PD9atW1fuvvXr11dYEK2qnTt3on379jA1NYWDgwP69++PGzdulGm3cuVKeHl5wdDQEC1btsTu3bt1moOIqk6tFrDiWDwAYHQnd+jJqmcuz8dlnoqEBMD/Xb6H6/eya+QxiYio7rh69SrOnTuHc+fOAQBiY2Nx7tw5xMbGipyMiKh2KCwsREREBADAwsIC/fv3x6RJk9C/f39YWFgAACIiIlBYWChiSiIibVWuOHz55ZfYuHEjXn75ZSxatAi//PILFi9ejJdffhm//PILZsyYobOQhw8fRkhICJo1a4bt27dj0aJFuHDhAl577TWto++bNm3C2LFjMWDAAOzbtw8BAQEICQnByZMndZaFiKrut5h7iE/NhZmhHvq/6Fxjj1v8IAntGxsCAJYfK3uwhIiIGrYRI0agbdu26NChAwBg6NChaNu2LUaOHFnpvvbu3YvOnTvD1tYWcrkcHh4emDx5MjIzM7Xa7dq1Cy1btoShoSG8vLywevVqnXwvRETVoXQBYwMDAxgYGGDz5s3473//i82bN2u2CYKArVu3ih2ViEijynN69unTB9u3b8esWbMwZcoUCIIAiUSCVq1aYfv27ejdu7fOQm7atAmurq5YtWoVJJKS+f8aNWqErl274syZM3j55ZcBAGFhYRg4cCDmzJkDAOjSpQuio6Mxe/Zs7N27V2d5iKhqlh8tKTgO7eAKhbzKbz9VEuytwMnbBdhx/g6mvuELS4VBjT4+ERHVTocOHdJpf2lpaWjfvj0mTpwIa2trXLp0CTNnzsSlS5dw4MABAMDx48cREhKCMWPGYNGiRfjjjz8wevRomJqaIjQ0VKd5iIh04c8//wRQMuKzadOmCAsLg7u7O+Lj47FhwwacOHFC027QoEFiRiUi0niuqkNwcDCCg4ORm5uLjIwMWFhYQKFQ6CqbRlFREUxNTTUFTwAwNzcHAM18Ijdu3MC1a9fw9ddfa9134MCB+OSTT6BUKiGXy3WejYieTXRSBs7cSoe+TIIRL7nV+ON7W+ujuaMZLt/JQsSZRIzv3KTGMxARUe3TuXPnZ24rCALmzJmDcePGwd6+/Hmphw4dqnU7KCgIcrkc48aNw507d+Do6Ig5c+agffv2mvnvunTpgri4OMyYMYNFTyKq1VxcXDBjxgzs2rULv//+OxwdHTFjxgyMGzcOCQkJYscjItKikwn1FAoFGjduDIVCUS1zeIwYMQJXrlzB999/j8zMTNy4cQPTpk2Dv78/OnbsCACaOZcen0vU19cXhYWFiI+PL7dvpVKJrKwsrQsR6d6GkyUfgnq84IBGZoY1/vgSiQTDHxZb10XdgkotPPkOREREj1Gr1Zg1axbu3LlTqftZW1sDKBkhpVQqcejQIfTr10+rzcCBAxETE4ObN2/qKi4Rkc64u7sDAG7fvo0ePXpg6dKl2L59O5YuXYoePXrg9u3bWu2IiGqDKhc9i4uL8dVXX2HQoEFYtmwZiouLERwcDCMjI/j6+uLq1as6C/nyyy9j+/bt+Pzzz2FhYYEmTZrg3r172LdvH2QyGQAgPT0dADSTKJeytLQEgApXk58/fz7Mzc01F2fnmptnkKihyMwvwo4LJR+EhnZwFS1HcEtHWBrr43ZGPg7G3BMtBxER1V2Pr1pcEZVKhYKCApw7dw6zZ89GcHAw3NzcEBcXh6KionIP1AN44uJJPFhPRGJp0aIFgJL3NrVajRdffBFjxozBiy++CLVaDZVKpdWOiKg2qHLR8+OPP8aMGTNw/fp1TJkyRbOa+qJFiyCRSPDZZ5/pLOSJEycwbNgwjB07Fn/88QciIyOhVqvRs2dPrYWMqmLq1KnIzMzUXBITE3WUmohKbTuXhIIiNbztTPGiq6VoOQz1ZRjQ1gUA8HPULdFyEBFR/efq6gojIyO0adMGDg4O2LhxI4CqH8GR2WIAAQAASURBVKgHeLCeiMRjZWWldfvMmTNYsWIFzpw588R2RERiqnLRc+vWrZg3bx7OnDmDX3/9FTt27MBXX32FDz74AHPmzNFMZKwLEydORNeuXbFw4UJ06dIFoaGh2LNnD86dO4d169YB+PeD4uMrY5Z+sKzozVcul8PMzEzrQkS6IwgCNpwqObV9SAcXrbl5xTC0gwukEuD4P6n4536OqFmIiKj+2rt3L06cOIHly5cjJiYGvXv31oyEqioerCcisdy4cUOn7YiIakKVi57JyckIDAwEUDIBvCAIcHJyAgA4OTnhwYMHukkI4MqVK2jVqpXWNicnJ9jY2CAuLg7Av3N5Pn5KUGxsLAwMDODh4aGzPET07E7eSMM/93NgbCBDiH9jsePAydIYXX0aAQA2n+E/i0REVD38/PwQEBCAMWPGYMeOHTh06BC2b99e5QP1AA/WE5F4kpOTddqOiKgmVLnoqVaroadXsvh76bya1TWCy9XVFefOndPaduvWLaSmpsLNzQ0A4OHhAS8vL0RGRmq1i4iIwCuvvAIDA4NqyUZET7bhVMlp5G+2agxTQ32R05QoPcV969kkFBarRU5DRET1nZ+fH/T19fHPP/+gSZMm0NfXL/dAPVB2UU4iotrgWeczftZ2REQ1Qe957jx48GAYGRlpbg8YMACGhobPPc/m48aPH4+PPvoIH374IXr37o0HDx5g7ty5aNSoEfr3769pN3PmTAwZMgRNmjRBly5dEBERgVOnTuHo0aM6zUPU0CUkJCA1NfWp7bKVauy/VLJgUGuzvDIHLx4VExOjs3xP08XbFo1M5bifrcQfsffweguHGntsIiJqeE6dOoWioiJ4eHhALpejS5cu2LJlCz788ENNm4iICPj6+moO6BMR1SaGhoY6bUdEVBOqXPR8++23tUZ2tmnTRmt/p06dqp7qMRMnToRcLscPP/yAlStXwtTUFAEBAYiMjIS1tbWm3aBBg5CXl4cFCxZgwYIF8Pb2xvbt2xEQEKCzLEQNXUJCAnx8fZGfl/fUtqate8Hq1fEovHcD/V/t9Uz95+RU/zybejIpQts44fvDcdj0VyKLnkRE9ExkMhlWr14Nd3f3Ctv06dMHL774Ivz8/GBkZIQLFy7gm2++gZ+fH9566y0AwJdffomgoCBMmDAB/fv3x6FDh7Bx40ZERETU0HdCRFQ5169f11zX19dHaGgoevTogb1792LLli0oKioq046ISGwSgePPtWRlZcHc3ByZmZmcJ4moHOfOnUObNm0w5LNvYOfS5IltDybrIaNICj+LYniaPfk08pjTR7Bv7WK8PesntArorLO8SdcvI/y9Pjh79ixat26t2X4zNRdB3x6GRAL8+VlXOFoYPaEXIqL6jZ9/gH/++QfXrl1DQUFBmX19+vR55n4WLFiAiIgIxMXFQa1Ww83NDX369MHHH3+s9dzu3LkTX3zxBa5evQoXFxdMnToVo0aNqlRmvm5EVFNGjBiBmzdvQiqVQhAErdPYpdKSWfNK3/PWrFkjUkoiaggq8/mnyiM9Z8+ejTFjxsDR0bGqXRBRHWbn0gROns0r3J+SrURGQgKkEqDDC14wMpA9sb97CXG6jvhEbjYKBHhYI+rGA0SeScKH3Txr9PGJiKh2yMrKQkhICA4fPgzg3/noHj2jqTKrrn/++ef4/PPPn9ouODgYwcHBlQtLRCSS0vfG0rU9iouLNfukUqnmNsdUEVFtUuWFjGbNmoWkpCRdZiGieuRKchYAwMPG5KkFT7EMbOcMAIg8mwi1mh/QiIgaos8++wx3797FsWPHIAgCtm/fjsOHD2P06NFwd3fHyZMnxY5IRCS6pk2baq4/fiDo0duPtiMiEluVi548gkNEFVGpBVy9mw0AaOZYe0+3697cHiZyPSSl5+PMrXSx4xARkQj279+P6dOno3379gAAR0dHBAYG4qeffsKbb76JhQsXipyQiEh8r732mub6oyPhH7/9aDsiIrE91+rtd+/eRUJCQoX7XVxcnqd7Iqqj4lNzkV+kgsJABlcrY7HjAKh4dfj2jvo4GF+Mnw6ch15bi2fuz8bGhu9xRET1wP379+Hs7AyZTAaFQoEHDx5o9vXo0QN9+/YVMR0RUe2gp/dv6UCt1p6r/9Hbj7YjIhLbc70jhYSElLtdEARIJJJKzX9ERPVH7N2SU9u97U0hlUqe0rp6ZaWlAACGDh1a7n658wuwHzwfB2JSsPK91wFV0TP1a2RsjNiYGBY+iYjqOGdnZ6SmpgIAPD09sXPnTrz++usAgKioKBgaGooZj6heKSgoeOKgGaq9KhpAUF47U1PTak5D1cHFxYV/86jeea6i53fffYdmzZrpKgsR1QPKIhVupuYBAHzsxT+1PT+npADb853p8PZrU2a/IAD77wjIMzRB/wWb4WT89Kk77iXEYcPXnyA1NZVFTyKiOu7VV1/F77//jpCQEEyaNAnDhw/HqVOnYGBggNOnT2PKlCliRySqNxISEjBu3DixY1A1WrFiBVasWCF2DKqCn376CV5eXmLHINKp5yp6tmnTBu3atdNVFiKqB66n5EAlCLBWGMDGxEDsOBrWjq4VrjbfTJqKM7fScR8W6ODpWMPJiIhITF9//TXy8koO1g0bNgwmJibYsmUL8vPz8d133+Gdd94ROSFR/eHi4oKffvpJ7BhUBWq1GtOnT0fjxo0xfvx4nDhxAuvXr8fQoUPx0ksvYdmyZbhz5w7mzp0LqbTKS4eQiDiYg+ojTrhBRDp1NblkASNve9Myk5zXVr4OZjhzKx23HuQir7AYxgZ8ayQiaiiMjY1hbPzv/NMhISEVTuFERM/H0NCQI8nqsA8//BBhYWFYv349Xn75ZQBA48aNsX79ely8eBGzZs2Cj4+PyCmJiP5V5UMwYWFhcHJy0mUWIqrjsguKkJSRDwDwtqs7c/lYKQzQyFQOtQBcu5cjdhwiIqpBy5cvr3BfYWEhJk+eXINpiIhqr8DAQMyaNQs3btzA119/DaBktHx8fDxmzZqFwMBAkRMSEWl7rqKnoyNPAyWif5UWDB0tDGFmpC9ymsrxdSiZfzQmOUvkJEREVJPeffdd9O7dG/fv39fafu7cOfj7+2P16tUiJSMiqn0CAwOxYcMGzXzHU6ZMwfr161nwJKJaqcpFz1GjRmHAgAHl7hs4cCAnqCZqgEpXbfexE38Bo8rysjOBRALcz1YiLbdQ7DhERFRDjhw5gpiYGDRv3hxbt26FWq3GzJkz0aFDB9jb2yM6OlrsiEREtYpMJoO3tzcAwNvbGzKZTORERETlq3LR87fffkOfPn3K3de3b1/83//9X5VDEVHd8yBHidScQkglgKedidhxKs3YQA9u1goA/xZviYio/uvYsSOio6PRp08f9O/fH66urvj222/x7bff4uDBg3B2dhY7IhERERFVQZWLnikpKbC1tS13n7W1Ne7du1flUERU98TeLVnAyM1aAUP9unm018e+ZB7S2LvZEARB5DRERFRTjI2N0aJFC+jr6+P27dtwdXXFK6+8InYsIiIiInoOVS56Nm7cGKdOnSp336lTp+Dg4FDlUERUtwiCgKv3/l21va7ysFHAQCZFdkExbj9ckImIiOq3O3fuoHv37vj4448xdepUxMTEwNLSEi+++CK+/fZbseMRERERURVVueg5aNAgzJs3D5s3b9baHhkZia+++gqDBw9+7nBEVDfcySxAdkExDGRSeNgoxI5TZXoyqebU/JjkbJHTEBFRTWjRogWSkpLw559/IiwsDN7e3jh27BjCwsLwxRdfoHPnzmJHJCIiIqIqqHLRc8aMGQgKCsLAgQNhamoKLy8vmJqaYuDAgejcuTPCwsJ0mZOIarGrD09tb9JIAT1Zld9WagVf+5JFmP65n4NilVrkNEREVN2GDx+Os2fP4sUXX9Rsk0gk+Pzzz3H69GlkZmaKmI6IiIiIqkqvqnc0MDDA7t278dtvv+HgwYNIS0uDtbU1unXrxjmQiBoQlVrA9dJT2+3q7qntpRwtDGFqqIfsgmLcSM2FVz34noiIqGL//e9/K9zn5+eHv/76qwbTEBEREZGuVLnoWerVV1/Fq6++qossRFQH3XqQi4JiNYwNZHC2MhY7znOTSCTwsTfFXzfTEXs3m0VPIqJ6rkOHDhgzZgwGDhwIExOTMvv19fVFSEVEREREz+u5z0Pdv38/5syZg3HjxiEhIQEAcPToUdy5c+e5wxFR7Ve6aru3nSmkEonIaXSjdMTqrQe5yC9UiZyGiIiqk6urKz744APY29tj5MiROHbsmNiRiIiIiEgHqlz0TElJQceOHdGzZ0+sXLkSK1euRGpqKgBg1apVmDdvns5CElHtpCxW4UZqLoC6vWr746xN5GhkKodaAK7d54JGRET1WUREBO7cuYP58+cjOjoanTt3hpeXFxYsWIDk5GSx4xERERFRFVW56PnRRx8hJSUFly5dwj///ANBEDT7unXrhoMHD+okIBHVXnEpuVCpBVga66ORqVzsODpVWsQtXaSJiIjqL0tLS3zwwQc4e/Ys/v77b7zxxhtYuHAhXF1d0bt3b/z6669Qq7m4HREREVFdUuWi5549ezBv3jz4+vpC8tgprc7OzkhKSnrucERUu5UWBL3tTcu8D9R13namkABIzixARl6h2HGIiKiGODs7w8PDA3Z2diguLsb169fRt29feHp64uTJk2LHIyIiIqJnVOWiZ3FxMRQKRbn70tPTYWBgUOVQRFT7FaiAxLQ8APVj1fbHKeR6cHm4MBNHexIR1X//93//hwEDBqBx48aYN28eXnvtNVy+fBmxsbG4du0aPD09MWrUKLFjEhEREdEzqnLRs3379li1alW5+zZt2oSOHTtWORQR1X6JuVIIAOzNDGFhXD8Pcvg8PMU95m621hQeRERUf3z55ZdwdXVFjx49kJqaitWrVyMpKQnh4eHw9fUFADRp0gQzZszA1atXRU5LRERERM9Kr6p3nDt3Lrp06YLAwECEhoZCIpHg119/xfz587Fnzx4cP35clzmJqJZJzCs5ZuJTjxYwepyHrQn0pPeRmV+Ee1lK2Jsbih2JiIh0bMWKFRgxYgTGjBmDJk2aVNjOx8enwgP+RERERFT7VHmkZ0BAAA4dOgSJRIIpU6ZAEATMmzcPycnJOHjwIFq3bq3LnACAtWvXwt/fH4aGhrCxscEbb7yB/Px8zf5du3ahZcuWMDQ0hJeXF1avXq3zDEQE6Fk6Ir1QCokE8LQzETtOtTHQk6JJo5LvL/ZulshpiIioOiQmJmL+/PlPLHgCgJWVFYYPH15DqYiIiIjoeVV5pCdQUvg8cuQI8vPzkZ6eDgsLCxgbG+sqm5Z58+bh66+/xrRp0xAQEIDU1FQcPHgQKpUKAHD8+HGEhIRgzJgxWLRoEf744w+MHj0apqamCA0NrZZMRA2VonkQAMDVyhjGBs/1NlLr+dib4urdbFy7l4OXPW0hk9avBZuIiBo6Pb2K/47duHEDc+fOBVByivv06dNrKhYRERERPSedVCuMjIxgZGSki67KdfXqVcycORM7d+7EG2+8odnet29fzfU5c+agffv2WLZsGQCgS5cuiIuLw4wZM1j0JNIhQRCgaNYFQMmq7fWdi6UxjPRlyC9SISEtD+425S/gRkREddPs2bMr3JeUlIS1a9dixowZsLe3r8FURERERPS8qlz0nDhx4hP3SyQSLF68uKrda1m9ejXc3d21Cp6PUiqVOHToEP7zn/9obR84cCB++eUX3Lx5E25ubjrJQtTQXUsrgr6lA2QSAU1s6++p7aWkUgm87U1xPjEDsXezWPQkIqpnZs6cCRMTE8hksjL7Ss8oCgsLq+lYRERERPScqlz03LVrl9bthIQE2Nvbw8CgZBVnXRY9T548iRdeeAFz587F//73P2RkZKBt27YIDw9H+/btERcXh6KiIvj4+Gjdr3TFzdjY2AqLnkqlEkqlUnM7K4vz9hE9ydFbJfPoOhqpoS+r8rTAdYrPw6JnXEoulMUqseMQEZGO/f7772jXrl2Z7SdPnkTHjh1FSEREREREz6vKRc/4+HjN9eLiYhgYGGDXrl3VsoDR3bt3cfbsWVy8eBHff/89jI2N8dVXX+G1117D9evXkZ6eDgCwsLDQup+lpSUAIC0trcK+58+fj1mzZuk8M1F9VKRS48/EAgCAi0Itcpqa08hUDktjfaTnFSEuJRdmYgciIqIaIZFwHmciIiKiukonw7Sq+wOhWq1GTk4OtmzZgtDQUPTo0QM7d+6EIAj47rvvnqvvqVOnIjMzU3NJTEzUUWqi+uf4P6nIUqqhys1AI0NB7Dg1RiKRwMe+pNTJVdyJiOqfv//+G3/++SfOnTuHO3fuiB2HiIiIiHRAJwsZ3b59GxKJBIaGhrrorgxLS0tYW1vDz89Ps83Kygr+/v64fPkyBg4cCADIzMzUul/pCFArK6sK+5bL5ZDL5dWQmqj+2fH3bQBAbuwxSH27i5ymZnnbmyLqxgMkpuXjhep5qyMiIpG8++67AP49kG9ubo7XXnut3FPeiYiIiKhuqHLRMzw8HACQm5uLzZs3o1GjRvDy8tJZsEc1b94ccXFx5e4rKChAkyZNoK+vj9jYWHTv/m8hJjY2FgDKzPVJRJWXoyzG/12+BwDIvXIYCGlYRU9zI304mBsiObMAiXkNYy5TIqKG4O+//wYAFBYWIicnB8nJybh48SL27duHzZs38xR3IiIiojqqykXPjz/+GABgZGSEFi1aYNu2bdDT08nA0TJ69eqF1atX4/z582jVqhUA4MGDBzh37hwmTZoEuVyOLl26YMuWLfjwww8194uIiICvry9XbifSgX0Xk5FfpIKDiQy37lwVO44ofOxNkZxZgIRcFj2JiOqLli1blrt9/vz5mDFjBubOnYuuXbuiWbNmzz2tEhERERHVnCpXKdXqmlvE5K233kLbtm0RGhqKefPmwcjICPPnz4dcLseECRMAAF9++SWCgoIwYcIE9O/fH4cOHcLGjRsRERFRYzmJ6rOt55IAAF3cjHBS5Cxi8bQzxZFrKcgskkLfxlXsOEREVM0mTpyIJk2aAABsbW1FTtNw3bt3r8w0VkQkrlu3bml9JaLawdzcHHZ2dmLHqDWqZ2imjkmlUuzduxeTJk3CO++8g8LCQrz88ss4evQo7O3tAQCdOnXCtm3b8MUXX2DlypVwcXHBihUr0K9fP5HTE9V9iWl5OHkjDRIJ0NnVGPPFDiQSI30Z3KwVuJGaC0WzILHjEBFRNbOxscHw4cPFjtGg3bt3D0OHvY2iQqXYUYioHPPmzRM7AhE9Qt9AjvXrfmbh86EqFz1nz5791DYzZsyoavdl2NjYYN26dU9sExwcjODgYJ09JhGV2P5wAaMAD2vYKmQipxGXj71pSdGzeWeohYazgj0RUX2lVCoxY8YMXLt2DVOmTIGzszNCQ0MRFxeHXr164ccff4SRkZHYMRuszMxMFBUqke/RGWpDc7HjEBER1VrSgkzgxhFkZmay6PlQlYueM2fOhJ6eHpycnCCU84+/RCLRadGTiMQhCAK2PTy1vW9rJwD3xQ0kMncbBfQlAmDWCBfvF+JFsQMREdFz+fTTT7F582bY2toiODgYr7/+OkJCQpCbm4vw8HA4OTnhq6++eub+IiMjsX79epw9exbp6enw9PTExIkTMXLkSM2iSEFBQThy5EiZ+8bExHABzgqoDc2hVtiIHYOIiIjqkCoXPadMmYLvvvsOXl5e+Pbbb9GiRQtd5iKiWuLsrXTcfJAHYwMZXm9hj6uXG3bRU08mhbNCjRs5MvwRn4eRYgciIqLnsm3bNnz99dfo0KEDfHx8EBgYiPHjxwMoWbDz559/rlTRMzw8HG5ubli4cCFsbW3x22+/YezYsUhMTERYWJimXceOHfHtt99q3ZeLbxIRERHpTpWXIP7mm28QGxsLa2trtG7dGmPGjMHdu3d1mY2IaoGt50pObX+jhQMU8joxDXC1c1OULOR26nYBMvOLRE5DRETPIyUlBU2aNIG7uzsAoHXr1pp9HTt2xO3btyvV365du/DLL79gwIAB6Nq1K+bPn4/Ro0cjPDxcayFQCwsLdOjQQetiaGiom2+KiIiIiKpe9AQAV1dXbNiwAX/++SeuX7+Opk2bIiwsDLm5ubrKR0QiKihSYXf0HQBA3zaNRU5Te1gYCChMuYlCFbDrwh2x4xAR0XOwsrJCVlYW9PT0MHz4cM0imQCQnZ1d6fk8bWzKnoLt7++PrKwsfkYmIiIiqkHPVfQs1bZtWxw5cgQbN27E5s2b0bRpU/z444+66JqIRPTblXvILihGYwsjdHC3FjtOrSGRADnRvwEAIs8kipyGiIieh7+/P+Li4iCRSLB69Wq4uLho9v3xxx/w8/N77sc4fvw4GjduDFNTU822I0eOQKFQwNDQEJ07d8bRo0ef+3GIiIiI6F9VPle1a9eu5W63sbHB9evXMWHCBLzzzjtVDkZE4tv6cAGjPq0bQyqViJymdsm9fAi23cbiQlImrt7Nhre96dPvREREtc6ePXsq3Dd06FBYWFg8V//Hjx/Hpk2bsHDhQs22zp074+2334anpyfu3LmDb7/9Ft26dcORI0cQEBBQYV9KpRJKpVJzOysr67myEREREdVnVS56urq6VrivadOmVe2WiGqJ+1kFOHotBQDQp7WTyGlqH3V+Fto4ynH6thKbzyTiy17NxI5EREQ69uKLLz7X/ZOSkjBgwAB06dIFEydO1GyfNWuWVrtevXqhefPmmDNnDvbu3Vthf/Pnzy9zXyIiIiIqX5WLnqtXr9ZlDiKqZX49fxtqAWjjagl3G4XYcWqlbu7GOH1biW3nkvBJd28Y6svEjkRERFVw+/ZtLFq0CMePH0daWhqsrKzw8ssv48MPP0TjxlWb0zojIwNvvPEGrK2tsXXrVkilFc8qpVAo0LNnT2zZsuWJfU6dOhWTJ0/W3M7KyoKzs3OV8hERERHVdzqZ05OI6hdBELD1bMlqtX05yrNC/vZyOJgbIj2vCP93+a7YcYiIqAouXbqEF154AcuWLYODgwO6du0KBwcHLFu2DH5+frh8+XKl+8zPz0evXr2QmZmJffv2wdzcXCdZ5XI5zMzMtC5EREREVL4qj/QMDg5+4n6JRIIdO3ZUtXsiEtHF25m4ei8bBnpS9PRzEDtOrSWTSjCgrTMW/X4dG08l4M1WXOGeiKiu+fjjj9GkSRMcOHAAlpaWmu3p6el47bXX8PHHH2Pfvn3P3F9xcTH69++PmJgYHDt27JlGiubm5mL37t1o27Ztlb6HhkCanyF2BCIiolqNfyvLqnLRc/fu3fD39+cRZqJ66JfTJSuSv97cHuZG+iKnqd36v+iM/x28jlPxaYhLyUETWxOxIxERUSUcP34cGzZs0Cp4AoClpSWmT5+OYcOGVaq/CRMmYPfu3Vi4cCGysrJw8uRJzT5/f3+cPn0a33zzDUJCQuDm5oY7d+5g4cKFuHv3LiIjI3XyPdVHRvFc3Z6IiIgqp8pFTwD44Ycf0K5dO11lIaJaIFdZjJ3nS05tH9TOReQ0tZ+jhRG6eDfCwdj72HQ6AdN7ckEjIqK6RE9PT2tF9EcplUrIZJWbr/nAgQMAgClTppTZFx8fDwcHBxQWFmLatGl48OABFAoFXnrpJSxbtoyfq58g3z0QaiMLsWMQERHVWtL8DB4kfMxzFT0lEomuchBRLbE7+g5yC1Vwt1Ggg4eV2HHqhMHtXXAw9j62nE3ClNe4oBERUV3SrVs3TJ8+Ha1atYKXl5dm+/Xr1/Hll1/i1VdfrVR/N2/efGqb/fv3VzZmg6c2soBaYSN2DCIiIqpDnqvouXHjRkRFRUEul8Pa2hoeHh544YUXoK/P02GJ6qrSU9sHtHXmgY1n1NnLFg7mhkjOLMC+S8kI8efiT0REdUV4eDg6d+6MZs2aoUWLFrCzs8P9+/dx8eJFuLi4IDw8XOyIRERERFQFz1X0XLx4sdZtiUQCExMTvPfee/jqq6+eKxgR1byY5CycT8yAnlTCVdsrQU8mxeB2Llj42zWsOXGLRU8iojrExcUFFy9exKpVq3D8+HGkp6fDy8sLo0aNwsiRI2FiwrmaiYiIiOqiKhc91Wo1gJIVKvPz85GWloYbN25g7969+M9//gMbGxtMnjxZZ0GJqPptOp0AAHituR1sTeUip6lbBrV3wZI//sGFxAycT8xAK2cLsSMREdEzMjExwcSJEzFx4kSxoxARERGRjkiftwM9PT2YmprC1dUVXbp0wTfffIPPP/8cK1as0EU+IqoheYXF2PZ3yQJGA9tyAaPKsjGRo5efAwBg7Ymb4oYhIqJKe3Qxo1u3bmH58uWIiooSMRERERERPY/nOr29IpMnT0bnzp2ro2siqia//n0H2QXFcLM2RqemXCigKoa/5IZtf9/G7ug7mNbDl6NliYjqgIsXL6Jv376Ii4tD27ZtsWzZMnTu3BnZ2dmQSCRYs2YNhg0bJnbMBk9akCl2BCIiolqNfyvLeu6ipyAIuHbtGtLS0mBlZQUvLy9YWVlVeqVLIhKPIAj4OeomAGBoB1dIpVzAqCpaOluglbMFzidmYNPpBHzwiqfYkYiI6ClKp2NavHgxIiMjERwcjIEDB+Lbb7/Fhx9+iIULF7LoKSJzc3PoG8iBG0fEjkJERFTr6RvIYW5uLnaMWuO5ip7ff/89Zs+ejZSUFM22Ro0aYcaMGXj33XefOxwR1Ywzt9IRezcbhvpS9GvjLHacOm3ES274KOI81p28hXGdPSDXk4kdiYiInuDMmTNYtWoVQkJCEBwcDDc3NwwbNgympqYYNmwYNm/eLHbEBs3Ozg7r1/2MzEyOXiGqTW7duoV58+Zh+vTpcHV1FTsOET1kbm4OOzs7sWPUGlUuev700094//33MWjQIAwYMAB2dna4d+8eIiIi8P7770NfXx9jxozRZVYiqibrom4BAN5s2Rjmxvoip6nberzggPn7YnAvS4kd5++g/4ssIhMR1WaZmZlo3LgxAGi+Ghsba77m5+eLlo1K2NnZ8R84olrK1dUVXl5eYscgIipXlYue//3vfzFx4kQsWrRIa3twcDBsbW3x7bffsuhJVAekZCux71IyAGBYAI/SPi8DPSlGdnTHgn2xWH70BkJbO3G6ACKiWu7q1avQ09ODSqUCAMTGxmp9JSIiIqK6p8pFz/j4ePTq1avcfT179sSyZcuqHIqIas7GUwkoUgnwd7FAi8ac+0MXBrd3wXd//IPr93Nw+Np9dPXh6BQiotpsxIgRWreHDh0KiUQCQRAgkfDAFREREVFdVOWip4ODA6KiotCtW7cy+06ePAkHB4fnCkZE1U9ZrMK6kyWnto94yU3cMPWImaE+BrVzxvJj8fjxyA0WPYmIarFDhw6JHYGIiIiIqkGVi56jR4/G7NmzoVQqERoaCjs7O9y/fx+RkZH45ptvMGPGDF3mJKJqsPP8HaTmKOFgbogeL/BAhS6N7OiO1X/exKn4NFxIzEBLZwuxIxERUTk6d+78zG0FQcCcOXMwbtw42NvbV2MqIiIiInpe0qrecfr06fjggw/wzTffoE2bNnByckLr1q3xzTff4IMPPsD06dN1mVNLTk4OnJycIJFIcObMGa19K1euhJeXFwwNDdGyZUvs3r272nIQ1WWCIGDl8XgAwPCX3KAvq/LbAZXD0cIIwa0cAQBLD/0jchoiItIFtVqNWbNm4c6dO2JHISIiIqKnqFSVo7CwUHNdIpFg4cKFuHPnDnbt2oWff/4Zu3fvxp07d/Dtt9/i8uXLOg9bas6cOSguLi6zfdOmTRg7diwGDBiAffv2ISAgACEhITh58mS1ZSGqq07EPUDs3WwY6cswqK2L2HHqpQlBTSCRAAeu3MPlO5lixyEiIh0QBEHsCERERET0DCpV9HzttdeQnZ2ttc3a2ho9evTAkCFD8MYbb0ChUGDatGlo3bq1ToOWio2NxdKlSzFr1qwy+8LCwjBw4EDMmTMHXbp0wbJly9C2bVvMnj27WrIQ1WWlozz7vegEc2N9kdPUT00bmaKXX8loz/8dvC5yGiIiIiIiIqKGo1JFz/PnzyMwMBD37t0rd//+/fvRvHlzLF68uNoKjR988AHGjx8Pb29vre03btzAtWvX0L9/f63tAwcOxMGDB6FUKqslD1FddP1eNv6IvQ+JpGTuSao+E7s2hUQC/N/le4hJzhI7DhEREREREVGDUKmi55EjR3Dv3j289NJLiIuL02y/e/cuBgwYgB49esDb2xuXL1/GZ599pvOwW7ZswcWLF8tdJCk2NhYA4OPjo7Xd19cXhYWFiI+PL7dPpVKJrKwsrQtRfffDkZLf39ea2cHdRiFymvrN085Us0gUR3sSERERERER1YxKFT1btmyJEydOQCaToWPHjvjrr7+wdOlS+Pj44NixY9i0aRP27t0LNzc3nQfNy8vD5MmT8dVXX8HMzKzM/vT0dACAhYWF1nZLS0sAQFpaWrn9zp8/H+bm5pqLs7OzboMT1TJJ6XnYeb5kAYYJQU1FTtMwTOzqCQDYd+ku5/YkIiIiIiIiqgGVXq7Zzc0NJ06cgLOzMzp06ICPPvoIgwcPRmxsbJlTy3Vp7ty5sLOzw8iRI3Xa79SpU5GZmam5JCYm6rR/otpm+dEbKFYL6NjUGi2dLcSO0yB425uid8uSuT2/3n9V5DRERERERERE9V+li54AYGNjg8OHD6Nbt26QSCTo2LFjuaMvdeXWrVtYuHAhZs2ahczMTGRkZCAnJwcAkJOTg5ycHM2IzsxM7VFUpSNAraysyu1bLpfDzMxM60JUX6XmKLHpr5LCPkd51qyPX/OCvkyCo9dS8Oc/qWLHISKiKpDJZFi9ejXc3TkfNhEREVFtp1fVOyoUCuzZswcjRozA8OHDce/ePUyePFmX2TTi4+NRWFiInj17ltnXpUsXtG/fHhs3bgRQMrfno4scxcbGwsDAAB4eHtWSjaguWf1nPJTFarR0MsdLTazFjtOguForMKS9K9acuIn5+2Kw871OkEolYsciIqKH/vnnH1y7dg0FBQVl9vXp00dzffjw4TUZi4iIiIiqqFJFT1NTU0gk2v+kC4IAtVqNTz75BDNnztRsl0gkZUZdVlWrVq1w6NAhrW3nz5/HpEmTsGzZMrRt2xYeHh7w8vJCZGQk3nzzTU27iIgIvPLKKzAwMNBJFqK6KiOvEGtP3AIAvBvUtMzvMlW/D7o2xZazSbh0Owu7LyYj+OEp70REJJ6srCyEhITg8OHDAEo+2wLQ+jupUqnEiEZEREREz6FSRc8pU6aIUiixsLBAUFBQufvatGmD1q1bAwBmzpyJIUOGoEmTJujSpQsiIiJw6tQpHD16tAbTEtVOy4/dQI6yGL4OZnitmZ3YcRokaxM5xgV6IPy3a/h6Xyxe9bWDkYFM7FhERA3aZ599hrt37+LYsWPo1KkTtm/fDktLS6xfvx5//PEHfvnlF7EjEhEREVEVVKro+ehIztpo0KBByMvLw4IFC7BgwQJ4e3tj+/btCAgIEDsakSgSEhKQmpqKLKUaK4/dBwAEe8hw/vzfVe4zJiZGV/EapDEvu2PT6QTczsjHD0fiMPlVL7EjERE1aPv378e8efPQvn17AICjoyPatm2LwMBATJkyBQsXLsSmTZtETklERERElVXlOT3FFhQUpDn96FGjR4/G6NGjRUhEVLskJCTAx9cX+Xl5sAgcDvOAflDe/QcTgj/SSf+li4lR5Rgb6OGLXs0wYcM5LDsSh9DWTnCxNhY7FhFRg3X//n04OztDJpNBoVDgwYMHmn09evRA3759RUxHRERERFVVZ4ueRPRkqampyM/LQ//PwnFG4gmVAAS1cIXj0m3P1W/M6SPYt3ZxuQs90LN5o4U9OjW1wfF/UjF792WsGN5W7EhERA2Ws7MzUlNTAQCenp7YuXMnXn/9dQBAVFQUDA0NxYxHRERERFXEoidRPffAtAlU2RI0MpWjrd/zL2B0LyFOR8kaLolEgpnBzfD6omP4PeY+fr9yD904zyoRkSheffVV/P777wgJCcGkSZMwfPhwnDp1CgYGBjh9+jSmTJkidkQiIiIiqgIWPYnqMZlZI9zIlgIAXmpizRXba5GmjUwx+mV3/HjkBqb/ehFt3a1gbqQvdiwiogbn66+/Rl5eHgBg2LBhMDExwZYtW5Cfn4/vvvsO77zzjsgJiYiIiKgqWPQkqscsXh4KNSRwtjSCixXnjaxtJnXzwoHL9xCfmov5e2OwoK+f2JGIiBocY2NjGBv/+zcyJCQEISEhIiYiIiIiIl1g0ZOonorPKIKieRAAoGNTG47yrIUM9WX4uq8f+v8YhU1/JaKnnwNe9rQVOxYRUYN07do1nD59GsnJyZoV3L28vMSORURERERVxKInUT21PjobEokUTsYq2JlxEYbaqp27FYYHuGJt1C18vvUi9n30MswMeZo7EVFNycnJwbhx47B582ao1WoYGhqioKAAUqkU/fr1w/Lly2FiYiJ2TCIiIiKqJBY9ieqhw1fv4++7SgiqYjQ3V4sdh57i09d98MfV+0hMy8cX2y9h8cBWHJlLRFRDPvjgA+zevRvLly9HaGgoTE1NkZ2djcjISHz00Uf44IMPsHr1arFjEtULBQUFSEhIEDsG6cCtW7e0vlLd5+LiAkNDDpah+oVFT6J6pkilxpzdVwAA2Wd3wcS9p8iJ6GkUcj0sHuiPfsuisPPCHQR62SK0jZPYsYiIGoStW7fi66+/xsiRIzXbTE1NMWrUKBQUFGDq1KksehLpSEJCAsaNGyd2DNKhefPmiR2BdOSnn37itC5U77DoSVTPrD95C3EpuTCTS5FwYhMQyqJnXdDaxRKTX/XCN/93FTN2XEJrFwt42PJ0SiKi6mZoaAh3d/dy93l4eEBfn1OOEOmKi4sLfvrpJ7Fj0HM4d+4cIiMj8eDBA802a2tr9OvXD61btxYxGT0vFxcXsSMQ6RyLnkT1SHpuIRb9fh0AMKiFCaYpc0VORJUxvnMTHLuegpM30jBhwzlsm/ASjA34Nk1EVJ1GjhyJH374Ad27d9eaWkQQBHz//fdaI0CJ6PkYGhpyJFkddvToUfz4448wMDDQ2p6Tk4Mff/wRs2bNQmBgoEjpiIjK4n/TRPXIwt+uIjO/CD72pujmboxpYgeiSpFJJVg0wB+9lhxH7N1sfLIlGt8N8uf8nkRE1cjKygrnzp2Dp6cnevfujUaNGuH+/fvYtWsXlEolOnXqhPDwcACARCLBpEmTRE5MRFTzVCoVwsPDIQgCBEHQ2le67b///S86duwImUwmUkoiIm0sehLVE+cTM7DhVMnE8DODm0OWwUnFq1tMTIzO+7SxscH3Q1pj8PKT2BOdDL/G5nincxOdPw4REZWYOnWq5vrixYvL7P/8888111n0JKKG6vz588jIyAAAtGrVCoaGhsjOzoapqSkKCgpw+vRppKen4/z582jTpo24YYmIHmLRk6geKFapMX37RQgC0Me/MTp4WOPcORY9q0tWWgoAYOjQoTrv28jYGLExMQjr3Qxf7riMr/fHwtPOBF197HT+WEREBKjVarEjEBHVeufOnQMAmJiY4PTp02X2m5iYICcnB+fOnWPRk4hqDRY9ieqBdSdv4fKdLJgZ6mFaT1+x49R7+TlZAICe70yHt5/uPtTdS4jDhq8/QWpqKoZ28MflO1nY9Fci3tvwNyLe6QA/JwudPRYREZXIyMiAhYWFzvqLjIzE+vXrcfbsWaSnp8PT0xMTJ07EyJEjtaYrWblyJb7++mskJCTA29sb8+bNQ69evXSWg4hIl+7fvw+gZP5OfX19BAYGwsfHB7GxsTh69ChycnK02hER1QYsehLVcfeyCrDwwDUAwGdv+MDGRC5yoobD2tEVTp7Nq6VviUSCOW+1wO2MfBy7nopRa/7Ctnc7wsXauFoej4iooXJwcEDfvn0xatQodO3a9bn7Cw8Ph5ubGxYuXAhbW1v89ttvGDt2LBITExEWFgYA2LRpE8aOHYvp06eja9euiIiIQEhICI4dO4YOHTo8dwYiIl179OCQubk5Dh48iIMHDwIomZ4pNTW1TDsiIrFJxQ5ARFUnCAKmb7+IHGUxWjlbYFBbF7EjkQ7py6T4fkhr+DqYITWnEMNXn8b97AKxYxER1Svh4eG4du0aunXrBg8PD8yZMweJiYlV7m/Xrl345ZdfMGDAAHTt2hXz58/H6NGjER4erjmVPiwsDAMHDsScOXPQpUsXLFu2DG3btsXs2bN19W0REenU7du3NddVKhWmTJmCLVu2YMqUKVCpVOW2IyISG4ueRHXYzgt38HvMfejLJPhPqB+kUq7yXd+YGupjzci2aGxhhPjUXAxdcQppuYVixyIiqjfeffddnD59GtHR0Xjrrbfw3Xffwd3dHd27d0dkZCSKiooq1Z+NjU2Zbf7+/sjKykJubi5u3LiBa9euoX///lptBg4ciIMHD0KpVD7X90NEVB0KCv498J6Xl4eFCxciNDQUCxcuRF5eXrntiIjExqInUR31IEeJWbuuAAA+6OoJLztTkRNRdbEzM8TGse1hZybHtXs5GLriFDLzKvdPOBERPVmLFi0QHh6O27dvIzIyEjk5ORg4cCAcHBzw0Ucf4fr161Xu+/jx42jcuDFMTU0RGxsLAPDx8dFq4+vri8LCQsTHx1fYj1KpRFZWltaFiKgmGBkZaa4LgqC179Hbj7YjIhIbi55EddSMnZeRllsIH3tTvBvUROw4VM1crRXYMKYDbEwMcCU5C4OWn8SDHI4GIiLSJbVajf3792PdunX466+/YG9vj9DQUOzcuRPNmzfH8uXLK93n8ePHsWnTJnz88ccAgPT0dABl572ztLQEAKSlpVXY1/z582Fubq65ODs7VzoPEVFVdOrUCQAgk8lgZmamtc/c3BwymUyrHRFRbcCiJ1EdtOP8beyJToZMKsE3oS2hL+OvckPQtJEJ1o9pryl8DvjpJO5m8hQiIqLndf36dUydOhXOzs4ICQlBUVERtmzZgoSEBCxbtgxxcXGYNGkSvvzyy0r1m5SUhAEDBqBLly6YOHHic+ecOnUqMjMzNZfnmXuUiKgy7O3tAZTM55mZmQl/f39069YN/v7+yMjI0MzrWdqOiKg24OrtRHXMnYx8fPnrJQDAB12b4gUnc5ETUU3ysTdDxDsBGLL8FP65n4N+P57AulHt4WajEDsaEVGd1KlTJ0RFRcHZ2Rnjx4/HqFGj0LhxY602EokEoaGh+Oabb56534yMDLzxxhuwtrbG1q1bIZWWHKAsHdGZmZmpVRwoHQFqZWVVYZ9yuRxyufyZMxAR6Yqfnx/s7e2RnZ2N3Nxc/P3331r7FQoFzMzM4OfnJ1JCIqKyWPQkqkPUagEfR15AVkExWjpb4L0uTcWORNUgJibmqW3COpli5pEiJKblI3jJUUztZAlva4MK29vY2MDFxUWXMYmI6gV7e3vs3bsXr732GiSSihcEbNWq1RPn23xUfn4+evXqhczMTERFRcHc/N8DlKVzecbGxsLb21uzPTY2FgYGBvDw8Kjid0JEVH1kMhmCgoKwadMmmJmZwd3dHYIgQCKRID4+HllZWejdu7fmNHciotqARU+iOmTVn/E4EfcAhvpS/Lc/T2uvb7LSUgAAQ4cOfab2UoUFGvUNQ5aDJz7bfxupuxYi/3pUuW2NjI0RGxPDwicR0WPCw8Ph4ODwxIInAOjr68PV1fWp/RUXF6N///6IiYnBsWPHyowa9fDwgJeXFyIjI/Hmm29qtkdEROCVV16BgUHFB7CIiMSiUqlw+PBheHt7IyMjAxcuXNDss7e3h4ODA44cOYKxY8ey8ElEtQaLnkR1xPnEDHy9v2TF1y96NoOHrYnIiUjX8nNKVuHt+c50ePu1eab7FKuBU6lq3IUhGvWZDl8zFXzNVXj0f/d7CXHY8PUnSE1NZdGTiOgx7u7uiIqKQrt27XTS34QJE7B7924sXLgQWVlZOHnypGafv78/5HI5Zs6ciSFDhqBJkybo0qULIiIicOrUKRw9elQnGYiIdC06Ohp3797Fl19+CR8fH0RHRyMtLQ1WVlbw8/NDbGws3nvvPURHR8Pf31/suEREAOpI0TMyMhLr16/H2bNnkZ6eDk9PT0ycOBEjR47UOiq/cuVKfP3110hISIC3tzfmzZuHXr16iZicSDeyCorwwS/nUKQS8EYLewxpz8JVfWbt6Aonz+bP3N7FU8DR6ym4kJSJmCwZCgzM0L2ZHeT6PMpORPQ0giDotL8DBw4AAKZMmVJmX3x8PNzc3DBo0CDk5eVhwYIFWLBgAby9vbF9+3YEBAToNAsRka6kpaUBKDlQVJ7S7aXtiIhqgzpR9AwPD4ebmxsWLlwIW1tb/Pbbbxg7diwSExMRFhYGANi0aRPGjh2L6dOno2vXroiIiEBISAiOHTuGDh06iPwdED1ZQkICUlNTy90nCAIWRmUgMa0AjRQyDG4qlJk4vDzPMi8k1Q9SqQRB3o1gZ2aIg7H3EZ+ai01/JaKXnwOsTbjgBRHR0zzt1PbKuHnz5jO1Gz16NEaPHq2zxyUiqk6li6xt374du3btwt27dzX77O3t0bt3b612RES1QZ0oeu7atQs2Njaa2127dsWDBw8QHh6OL7/8ElKpFGFhYRg4cCDmzJkDAOjSpQuio6Mxe/Zs7N27V6zoRE+VkJAAH19f5OfllbvftE0wrLqNg6AqxoUfJiNwxrVK9Z+Tk6OLmFQH+DqYwUphgD0Xk5GRX4SIM4l41dcORmIHIyKq5d59912YmZlVuP+PP/6owTRERLWPn58fLCwssHz5cnTo0AEDBgyAoaEhCgoKcOrUKSxfvhwWFhZcvZ2IapU6UfR8tOBZyt/fH8uXL0dubi5SUlJw7do1fP3111ptBg4ciE8++QRKpRJyOUc7Ue2UmpqK/Lw8DPnsG9i5NNHal1IgwbH7ehAAtLQGQr9Y8Mz9xpw+gn1rF6OgoEDHiak2szMzxMC2zth36S6S0vOx99JduJvIINHneyARUUXs7e1ha2srdgwiojrh3LlzWvMVly7ApstR80REulAnip7lOX78OBo3bgxTU1McO3YMAODj46PVxtfXF4WFhYiPjy+zr5RSqYRSqdTczsrKqr7QRE9g59JEax7HnIJi7D2dAAEqeNuZIqi5XaU+SNxLiKuOmFQHGBvoIaRVY5y48QBnb6UjPkcGh+GLEJdehNZihyMiqoVmzJihs4WMiIjqo+joaGRkZAAoW9wsvZ2ens6FjIioVqmTRc/jx49j06ZNWLhwIYCSN1cAsLCw0GpnaWkJ4MmTKc+fPx+zZs2qnqBEVVSsUmP3xTvIL1LBxsQAr/g24pFTqhSpVIJOTW3gYmWMfdFJgLUzph5MxQO9OIx72QNSKX+eiIiIiOjZlK4/0L59e8ydOxeXLl3SrN7eokULfPHFFzh16lSF6xQQEYlBKnaAykpKSsKAAQPQpUsXTJw48bn7mzp1KjIzMzWXxMREHaQkqjpBEPDblXu4l6WEoZ4UPV9wgL6szv2qUi3hYmWMbvZFyLt6AsVqYMG+WAxZcQqJaeXPIUtE1NC4urpyGiQioqcoHeX58ssvQyrV/t9EKpWiU6dOWu2IiGqDOjXSMyMjA2+88Qasra2xdetWzZtt6YjOzMxM2Nvba9qXjgB90gpycrmcH3SpVjkVn4Zr93MglQA9/RxgYWwgdiSq4+QyIOXXr/B15DGsvpCDqBsP0H3RUXza3RtvB7hx1CcRNWjx8fFiRyAiqvVKz6rcsWMH1q1bh3v37mn22dnZaRaDe/zsSyIiMdWZomd+fj569eqFzMxMREVFwdzcXLOvdL7O2NhYeHt7a7bHxsbCwMAAHh4eNZ6XqCpik7NwKr5kOoauPo3gZGksciKqT7p5GKNfkD8+2xKN0zfTMHPXFeyOTsaCvn5o2shE7HhERKIqKCjAjRs3yl0AsHVrzohMRA1b6eLC169fh6WlJaZMmYKAgABERUVh1apVuH79ulY7IqLaoE4UPYuLi9G/f3/ExMTg2LFjaNy4sdZ+Dw8PeHl5ITIyEm+++aZme0REBF555RXNanJEtdndfAmiEkuOmLZxsURzR/On3IOo8txtFNg0rgM2nLqFBfticeZWOnosPoYPu3liXKAHp1IgogansLAQ7777LtavX4/i4uJy26hUqhpORURUuzRv3hwymQyGhoYwMDDQrK8BlIz0VCgUKCgoQPPmzZ/QCxFRzaoTRc8JEyZg9+7dWLhwIbKysnDy5EnNPn9/f8jlcsycORNDhgxBkyZN0KVLF0RERODUqVM4evSoiMmJno2BvSdOpupBLQDedqbo2NRa7EhUj0mlEgwLcENXXztM23YRR66l4Jv/u4od529jVnALBDThzx8RNRyzZs3CgQMHsGbNGgwZMgRLly6FQqHA+vXrERcXhyVLlogdkYhIdJcvX4ZKpUJubm6ZA0QZGRlQKpWadly9nYhqizoxpOfAgQMAoBlC/+glOTkZADBo0CAsX74cGzduRPfu3fHnn39i+/btCAgIEDM60VMlZhahUb+ZUAkSuFgZ49VmdlypnWpEYwsjrBnZFv8d0BKWxvq4di8Hg5afxAe//I27mWVP7yQiqo8iIyMxc+ZM9O/fHwDQrl07vP322zhw4AA6deqEXbt2iZyQiEh8aWlpOm1HRFQT6sRIz5s3bz5Tu9GjR2P06NHVG4ZIh26k5CDsSBpkxuawMFCj5wsOkHFRGapBEokEIf5O6OLdCN8euIoNpxKw68Id/BFzDxNf8cTIju4w0KsTx8eIiKokKSkJXl5emtM2SxfCBIChQ4di0KBB+OGHH0RMSEQkvtIFil544QWEh4fj0qVLSEtLg5WVFVq0aIHJkyfj4sWLXMiIiGoV/idLJJKEB3kYvPwUMgrUKLwfj5dti1lcItFYGBtg7lsvYNf7ndDaxQK5hSrM3xeL7ouOYv+lZAiCIHZEIqJq4eDggIyMDACAu7s7Dh8+rNl37do1cUIRERER0XOrEyM9ieqbuJQcDFl+CnezCuBspocT/5sOgxfXiB2L6rmYmJhnajetvSGO2Jvj5wvZiE/Nxfj15+BtrY+3/czga6u9MJyNjQ1cXFyqIy4RUY0ICgrCsWPH0Lt3b4wdOxYff/wxYmJiYGBggF9//RWDBw8WOyIRkehKDw5dvHgRPXv2RGFhoWafgYGB5nZpOyKi2oBFT6IaFpOchWErTyE1pxBNG5ng8/bGeHV6ltixqB7LSksBUHKaZmVIDIxg1i4EZm374OoDYPqhB8i7fhLpR9ag+EESAMDI2BixMTEsfBJRnTVv3jykpqYCAD766CMIgoAtW7YgPz8fEydOxIwZM0ROSEQkPisrK831Rwuej99+tB0RkdhY9CSqQWdvpWHUmjPIzC9Cc0cz/DyqHW5duyx2LKrn8nNKiuo935kOb782lb+/CojJVOFmjhTGnh1g7NkeTsZq2ObdxK9ff4jU1FQWPYmozrK3t4e9vb3m9qRJkzBp0iQRExER1T7NmzeHVCqFWq1G+/bt0aFDBxgaGqKgoAAnT57EqVOnIJVK0bx5c7GjEhFpsOhJVEP2XkzGRxHnUVishr+LBdaMbAdzI33cEjsYNRjWjq5w8qzaB1FPAGm5hTgRl4q4lFwk5cmQhCaweWsq4tOL0Fq3UYmIalxmZiYuXryI5ORkODo6okWLFjA3Nxc7FhFRrXDx4kWo1WoAgFQqhZeXF9zd3REfH4/Tp08DANRqNS5evIg2bSp/kJ2IqDqw6ElUzQRBwPJjNzB/XywEAejma4f/DWoFYwP++lHdYqUwQC8/R6RkK3E6Pg3/pORA4d0RU35Lxb6kvzD2ZQ+0c7eCRCIROyoR0TNTq9X44osvsGTJEuTm5mq2KxQKvP/++5g7dy5kMpmICYmIxHf+/HkAwIgRI7B//3689957mn0ODg4YPnw41q5di/Pnz7PoSUS1BqsuRNUov1CFqdui8ev5OwCAtwNcEda7OWRSFoWo7rI1laOnnwMuX76CHX+cgEmzzvg95j5+j7mPZg5mGNXJHb1bOkCuxyIBEdV+n3zyCZYsWYKpU6ciNDQUdnZ2uHfvHiIjI7FgwQIUFhZi4cKFYsckIqoVXnjhBQwePBg7duzAnTt34OjoiDfffBMXL14UOxoRURksehJVk8S0PLyz7iyuJGdBJpVgeg9fjOzoxlFwVG+YGwhI3fUNVk0OxYk0I2w7l4QryVn4OPICFuyLwZD2rhjc3gV2ZoZiRyUiqtCaNWswZ84cfPbZZ5ptjRo1wgsvvAAjIyN8++23LHoSUYPXqlUrrFu3DosXL0ZhYSHu3r2r2bd161YYGBho2hER1RYsehJVg50X7mD6tovIVhbDSmGApYNbI6CJtdixiKpF1u3r6Ofri9cdbPHbjTzs/ScXqTmFWHzwOpb8cR3+9nK84m6MNg5y6MuerehvY2PDxZGIqEaoVCq0bl3+zMRt2rSBSqWq4URERLVPq1atYGxsjISEBFhaWuLjjz9GQEAAoqKisHLlSty9excKhYJFTyKqVVj0JNKhrIIizNl1BZFnkwAArV0ssGRwazS2MBI5GZHuZaWlAACGDh2qvUMqg7HXSzBt3QuGzs1xNlmJs8lKqHIzkHP5D+RePIii1Ccv4WVkbIzYmBgWPomo2oWGhmLTpk149dVXy+zbtGkT+vTpI0IqIqLax8DAAHl5ecjNzcW3336rtf3Rr0REtQWLnkQ68kfsPUzbdgl3swoglQDvd2mKia94Qk8mFTsaUbXIz8kCAPR8Zzq8/cqfsD67qBA3c2VIyJGiQGEB83Z9YN6uD8z01XAyVsPZWA0Tfe373EuIw4avP0FqaiqLnkRU7QIDAzF9+nR06dIFb731Fho1aoT79+9j+/btiIuLw7x587Bt2zZNexZBiaghio6ORkZGBsaOHYtdu3Zpnd5ubW2Nnj17YsWKFYiOjoa/v7+ISYmI/sWiJ9FzSs7Mx1d7Y7HrQsliRW7WxvhPaEu0c7cSORlRzbB2dIWTZ/MK9/sCUKsF3HyQiyvJWbiZmoesIimuZEpxJRNoZCqHl50pPGwVsDTmCAEiqlkjRowAANy+fRtHjhypcD8ASCQSnu5ORA1SWloaACAkJAQDBw5EdHQ00tLSYGVlBT8/PyiVSqxYsULTjoioNmDRk6iKCopUWHk8Ht/98Q/yi1SQSoAxL3tgUjcvGBlw1WqiR0mlEnjYmsDD1gTKIhXiUnJx7V42EtLzcD9bifvZShz/JxVWCgPYymQwcPCCWhDEjk1EDUB8fLzYEYiIaj0rq5IBHfHx8WjevHmZ0Zyl76Wl7YiIagMWPYkqqbBYjc1nErHkj+u4l6UEALR1s0RY7+Zo0dhc5HREtZ9cX4ZmjmZo5miGvMJi/HM/B/+k5OB2ej7ScguRBhkc3g7H2F338fqti3itmR0CmljDUJ8HE4hI91xdXcWOQERU6/n5+cHe3h4bNmzA3LlzIZX+O4WXWq3Ghg0b4ODgAD8/PxFTEhFpY9GT6BnlF6oQeTYRPx29gaT0fABAYwsjfPq6N4JbOkIiebZVqYnoX8YGevBzsoCfkwWURSrEP8jF5fg7SEhXIh3G+OV0An45nQBjAxleamKNzt6NEORlC2crY7GjE1E9s3//fvz1119ITEzEF198ARcXFxw9ehRNmzaFo6Oj2PGIiEQlk8kwYcIEhIWFYfr06WjXrh3kcjmUSiVOnz6NkydPYtasWZDJeJCaiGoPFj2JniI5Mx+/nErA+lMJSMstBADYmMgx8ZWmGNDWGXI9/mEn0gW5vgw+9mYwyU7En7MHY8XOo4gvNMHvV+7jblYBfo+5j99j7gMAmtgqEOTdCEHetmjnbsXfQyKqspSUFLz11ls4efIknJ2dkZiYiPHjx8PFxQWrVq2CQqHA0qVLxY5JRCS6wMBADBgwAJGRkYiKitJsl8lkGDBgAAIDA0VMR0RUFoueVG8lJCQgNTW1SvctUgn4+64Sh27m4a87SqgfTi3YSCHD4NZ2eOdVP87bSVSdVMUwTL+BPr6+CHG2wM2MYpy7q8TfyUrEPihEXEou4lLisfJ4POQyCV5oZAB/Bzla28thZ1LxnzYbGxuuCE9EWj766COkpKTg0qVL8PT0hIHBvwuqdevWDXPnzhUxHRFR7XH06FFERESgQ4cOZUZ6RkREoFmzZix8ElGtwqIn1UsJCQnw8fVFfl7es99JIoWhcwsYN+sMY++OkBmaaHYVJFxE9t97cOvqCVwyMkSfmBgWToiqSVZaCgBg6NCh5e6XyBUwcmsFI48XYejeGjC1xplkJc4kl8yxW5R2BwW3LqDg1nkU3IqGuiBbc18jY2PE8veXiB6xZ88eLF++HL6+vmVWZnd2dkZSUpJIyYiIag+VSoXvv/8eAQEBZeb0fPPNN/HFF1/ghx9+QMeOHXmKOxHVGix6Ur2UmpqK/Lw8DPnsG9i5NKmwXZEauF8gwb0CKZLzpShQ/Tsvp5FMgJOxGq4KNcxdvIFO3riX8CY2fP0JUlNTWTQhqib5OVkAgJ7vTIe3X5snthUEILOoCHfzS36PHygl0LdyhL6VI0z93wAgwEJfgK2hAIPs29gXPom/v0Skpbi4GAqFotx96enpWiM/iYgaqujoaNy9exdffvmlVsETAKRSKYYMGYL33nsP0dHRZVZ2JyISC4ueVK/ZuTSBk2dzzW2VWkBKjhJJaXm4+SAPyZn5mlPXAUCuJ4VnIxN425uisYURFyciEpG1o6vW729FnAG0eHhdWazC7fR8JKbnIzEtDw9yC5FRJEFGEQC4wPnDTfji0AN0T7uOl5pa44XG5lwVnqiBa9++PVatWoUePXqU2bdp0yZ07NhRhFRERLVLWloaAMDd3b3c/aXbS9sREdUGLHpSvVaoBm6m5uJOZj6SMwpwN6sAxY9WOQFYGOnDzVoBV2tjOFsZQyZ9eqEzJiZGZxl12RdRQyfXk8HD1gQetiXTU+Qqi5GYnofEtHzcvJ+JPOjjSkohrvx+Df/9HdCXSdDc0RytXSzRxtUSrV0t4GBuJPJ3QUQ1ae7cuejSpQsCAwMRGhoKiUSCX3/9FfPnz8eePXtw/PhxsSMSEYnOysoKABAfH4/mzcselI6Pj9dqR0RUG7DoSfVCsUqNxPR8xCZn4UpyFqJi09B4/CrsSjIAku5otZXrSeFoYQRXK2O4WhvDwvjZT1t72lyDzyMnJ0fnfRI1dAq5HnzszeBjb4ZEvVQs+eI9zP4pAkmFCpyKT0NqjhLnEzNwPjEDq/4s+bDuaG4If1dL+DtboJmDGXwdzGCp4OmtRPVVQEAADh06hM8//xxTpkyBIAiYN28eAgICcPDgQbRu3VrsiEREovPz84O9vT02bNhQZk5PtVqNDRs2wMHBAX5+fiKmJCLSxqIn1QmCICA9rwjJmfm4l1WA2+n5iE/Nw80HubiZmouEtLwyIzj1zBsBAMyN9OFoYQhHcyM4mBvCSmFQ5dPWKzPX4LOKOX0E+9YuRkFBgU76I6LySSRAcUYyujdRoHXr1hAEAUnp+Th7Kx3nEtJx9lY6Yu9m405mAe5EJ2NPdLLmvo7mhmjmWFI8bdJIAXcbE7jbKGBupC/id1S7JCQkIDU1Vef92tjYcA5WqnYBAQE4cuQI8vPzkZ6eDgsLCxgbG4sdi4io1pDJZJgwYQLCwsLwxRdfYMiQIXB3d0d8fDw2bNiAqKgozJo1i4sYEVGtwqInPbPK/EMrCAJUAlCkElCsBorUAorVAopUKPmqFlCkBopVAuQKU+grLJCZX4SM/CJk5RchI68QmflFyMwvQmpOIe5mFaCwWP3Ex5TrSeFtbwpfezOYqDIx7+N3MfazOfDw9tTFt6/lWecafBb3EuJ00g8RVY5EIoGzVcm0Fm/5NwZQcjr8haQMnLuVjou3MxGTnI2EtLySQmhmAX6Pua/Vh42JARxN9WBrKMDBRA+OpjLYGJdczOXS55oXuC4V+xISEuDj64v8vLwK20gNTSFTWEBqbAGpoQmkBkaQyo0hMTCC1MDo4Vfjkut6BoBMHxKZHqT6BnBv4gmJTO/h3xQBQgWP8fizLZFIoC8tmcZAXyqB3iPXZVDDQF8GfakEBjJALpPCSF8CI72Si6G+tOS6Ztu/+w31JOW+tkqlEnK5vOpPZAXq0s9CXWdkZAQjI05xQURUnsDAQMyaNQvff/893nvvPc12BwcHzJo1C4GBgSKmIyIqi0XPBkgQBBQUqZGRX4j03CJk5BciM6+k4JhdUARlkRrKYjUKilSar+lZ2diz/zeoJVJI9OSQ6OlDItN/+E9pyT+mEpn+I9v1IJFInx4GAJAG4NYztbQxMYC9uSHszYzgZm0Md1sF3K0VcLNRwN7MENKH83GeO3cOM5Iuw+BZIxARoeR0+Jea2OClJjaabVkFRYhNzsaVO5m4ei8H8ak5uJGSi/vZSqTmFCI1p7DcvoTiQhRnp0KVlYLirFQUZ6dAlZUKVV4GVLkZUOemQ5WbAaFYWe79jYyNERsTU2uLXSq1gPS8QqTmKBF1+Takbu0Q1HsY9E1toFQDBSoJlCqgQF3yVShTknx2t3MBoFhn2f9VVKV7CapiqAtySi7KnH+vF+RCXZAN1cOv/27/9yIUVX5Uf23/WajrRo0a9cT9EokEK1eurKE0RES1W2BgIDp27Ijo6GikpaXBysoKfn5+HOFJRLVSvSt6xsbG4oMPPsCJEydgamqKt99+G3PnzoWBQe2bj+15TwUUBAEFxQKyC9XILhSQU6hGTqEa6bmFKFDLNLdLLiXtSm8XPXnQZLnkTdpVOSsgQCYBpACkkn8vQnEh0pNvobmnO+wsTWFiIIWJgQQKfenD61KYyaWwNpLCykgGfdmj/zQXlFyyHuBuFnD3kT1cHIiIKlKV9wc9AH5GgJ8bADc5ADnyi9T48+I/mBX+A9oEj4RgbIXcYgnyVBIUqACJngH0LR2hb+n45L4lAuQywFAmwFAKyGUCinPS8PeBSPx6LhGtCoxgbqQPC2N9WBgZwNRQT3OAR5eKVWpk5hchPa8ImZqDYkV4kKNEak5pgVeJlIfF3rRcJR6dVcSm98eIB4Dsih9DrieFsYEMhvoyGMik0NeTwkD28KInhb6eBAYyKfSkUsikEty8fAZHt6xE29f7wdXDU/O3o7zvvrzRn4IAqAVADUBVel2QICkuFhdPHkaLwJ6wdnSGWgCKBQmK1Si5CJKSsxEEoFgtefgVKBIAQAKJTA8yhQVkCotKP89SCCUjS6Ulr7tcKsDg4esuf/j10dvpt+Ow8etPkJqayqJnNVmzZg08PT0rPJ39eUZsExHVRzKZDP7+/mLHICJ6qnpV9ExPT0fXrl3h6emJbdu24fbt25g8eTLy8vLw3XffiR1Pi/apgBJI5caQGplCamj68KtJyamAj1wv3f7oNoms6i+hoCqCOj8HqoJsqPOzS0alKPMgFCshFBdBKC4sc+ncdwSc3ZtCJpVATyqBTCqBVFLyVXMp53ZF/6BfOXUYK36erFWw1CUuDkREpapzITLfEWPg4++jua1SC8hVFiO7oBjZyqKSrwXFyFUWI69QhbzCYuQWqqBSCyXFtmIgt/jR90lbWL82AeEnM4CTp7UeSyIBzAz1NcVDuZ4URgYyGOrJSr7qSyHXk0GCkkKgIJSUAwUAhQ9H7xcUqVFQXPI1R1mEjNwiZCsrP5JSIgEsjQ2gkKlxLfosvJq1gLW1NYwNZA8veprrRgYy6EkrN/w+53I28uP+glujsWj1QrNK56vI2QfXEXVhP7z69EGrNr7PfD9BKDm9vvRMCOXD51FZpMY/MdH4+8QhNAvsDVNre8125cPnWVmseliALSmKF6gkzzjQ1AdO76/HicR8cD2d6rNu3Tq0a/c8B3eJiIiIqLapV0XPZcuWISsrC9u3b4eVlRUAoLi4GBMmTMC0adPg6Pjk0TY16av/i4PlkP/C0coOxZCh/HErz6Z01IiBVEBxbiZSb8aisasHbG1sYCAVoP9wn4EUDy8l12USQCJRAFAAsH/iY5QutmPdpw+87EyrnPVx1bEwEMDFgYiorJpciEwmlcDMSB9mRvoAyp8fUBAEFKrUJUVQZUkhNK9QhdzCYqSkpOLyuZNo0bod1HpGyC0qGbFfUCxAEKCZ87g6KPQlMJX/O9reXF5ysTCUwtxQCgtDGSzkJdfN5SUjMmNiYjB0+nQMXboNTp621ZKrNpBIJCVzgsqkePwvYX5MGg4fWw/PboFo1aJVmfuWFkzzi1TIL1Q98WteoUpTWAUkJaNKq2F0LxERERFRfVavip779u1Dt27dNAVPAOjfvz/Gjx+PAwcOYMSIEeKFe0xGgRr6Vo21ZijTl0kg1ysZpWOoXzJqR3NdXwa5vlR728PrerJ/R86cPbgTG7bPwxuzfkKrdj5lH7iKqnuxHV0uDARwcSAiqlhtWYhMIil5z5fryWD52Fm1V1Iv4civ83H418fuJNN7ONLfBFI9eckcy/pySPQMHn59eF3v8SldHo721IziV0IoUkIoLoS6MB/q/KySEf/KXECowvwnD3F0fcUeLZiaGeo/031UagE3rl3BijmT0eKtyGpOSERERERUv9SromdsbGyZyegtLCzg4OCA2NjYcu+jVCqhVP67iERmZiYAICsrq/qCAujpKsH2+VPw2oBRsHdoDL2HIy/LKEKZ09+UDy+Z5TQv/Qf87s1riFOUPzdVVbDf6uu3LmVlv9XXJ/utm/1WV9abV/4GALR9YwCc3D111m/CtYs4+/ueaup3B27GRkNfprsV5PizADxIikdRyk0IhXnV+tmktO/S6RAamro6b2fp61Xdn1uJiIiIaovKfG6VCPXo062+vj7mzJmDzz//XGt7ixYt8NJLL+Gnn34qc5+ZM2di1qxZNRWRiIiIqNZKTEyEk5OT2DFqlFQqRZMmTWBkVP5UFBKJBBcuXKjhVM8mKSkJzs7OYscgIiIiqnHP8rm1Xo30rIqpU6di8uTJmttqtRppaWmwtraus0f9qWJZWVlwdnZGYmIizMzMxI5D1Yyvd8PB17ph4eute4IgIDs7u1bNf15Thg8fLnaEKnN0dERiYiJMTU35uZWIahT/FhORWCrzubVeFT0tLS01p6c/Kj09XWuez0fJ5XLI5XKtbRYWFtURj2oRMzMz/nFuQPh6Nxx8rRsWvt66ZW5uLnYEUaxevVrsCFUmlUob3MhcIqpd+LeYiMTwrJ9bdTfxVi3g4+NTZu7OzMxMJCcnw8dHd4v6EBERERERERERUe1Vr0Z6vvHGG/jqq6+QkZGhGa0ZGRkJqVSK1157TdxwRERERFTrPL4IZnlWrVpVA0mIiIiISJfqVdFz/PjxWLJkCd566y1MmzYNt2/fxieffILx48c3yDmqqCy5XI6wsLAyUxpQ/cTXu+Hga92w8PUmXVqzZg0sLS3h6upa7iqgnCuTiKgs/i0morqgXq3eDgAxMTH44IMPcOLECZiamuLtt9/GvHnzYGBgIHY0IiIiIqplRo0ahS1btsDf3x+jR49Gv379KlzJnYiIiIjqjnpX9CQiIiIiqoycnBxERERg5cqVuHLlCgYOHIgxY8bgxRdfFDsaEREREVVRvVrIiIiIiIioskxMTDB69GicOHECUVFRUCqVaN++PY4cOSJ2NCIiIiKqono1pycRERERUVUdOHAAK1euxO7du/Haa6/B3d1d7EhEREREVEU8vZ2IiIiIGqybN29i9erVWLt2LfT19TFy5EgMHz4cjRs3FjsaERERET0Hnt5O9U5kZCTefPNNODk5QaFQoFWrVli1alWZFVlXrlwJLy8vGBoaomXLlti9e7dIiamqnuW1DgoKgkQiKXOJjY0VMTlVxd69e9G5c2fY2tpCLpfDw8MDkydPRmZmpla7Xbt2oWXLljA0NISXlxdWr14tUmKqqmd5rUeMGFHu7/b+/ftFTE51UdOmTbF06VL07t0bCxYsgI+PD06dOoVt27ZpLkRERERU9/D0dqp3wsPD4ebmhoULF8LW1ha//fYbxo4di8TERISFhQEANm3ahLFjx2L69Ono2rUrIiIiEBISgmPHjqFDhw4ifwf0rJ7ltQaAjh074ttvv9W6r5ubWw2npeeVlpaG9u3bY+LEibC2tsalS5cwc+ZMXLp0CQcOHAAAHD9+HCEhIRgzZgwWLVqEP/74A6NHj4apqSlCQ0NF/g7oWT3Law0AHh4e2LBhg9Z9fX19azou1XFqtRppaWlYunQpvv/++zIHSSUSCVQqlUjpiIiIiKiqeHo71TupqamwsbHR2jZu3DhEREQgPT0dUqkU3t7eaNOmDTZu3Khp89JLL8HCwgJ79+6t6chURc/yWgcFBcHExIQjeeup5cuXY9y4cbh9+zYcHR3RvXt35OTk4M8//9S0GTx4MM6fP48rV66ImJSe1+Ov9YgRI3DmzBlcunRJ7GhUx926deupbVxdXWsgCRERERHpEk9vp3rn8SIYAPj7+yMrKwu5ubm4ceMGrl27hv79+2u1GThwIA4ePAilUllTUek5Pe21pvrP2toaAFBYWAilUolDhw6hX79+Wm0GDhyImJgY3Lx5U4SEpCuPvtZEuuTq6vrUCxERERHVPSx6UoNw/PhxNG7cGKamppq5HH18fLTa+Pr6orCwEPHx8WJEJB159LUudeTIESgUChgaGqJz5844evSoiAnpealUKhQUFODcuXOYPXs2goOD4ebmhri4OBQVFZX7uw2A87jWQRW91qX++ecfmJubw8DAAG3atMGvv/4qWlaq+/bv3485c+Zg3LhxSEhIAAAcPXoUd+7cETkZEREREVUFi55U7x0/fhybNm3Cxx9/DABIT08HAFhYWGi1s7S0BFAylxzVTY+/1gDQuXNnLF68GPv378fatWuRl5eHbt26ISoqSsSk9DxcXV1hZGSENm3awMHBQTNNBX+365+KXmugZFT3woULsWPHDmzevBk2NjYICQnBli1bRExMdVFKSgo6duyInj17YuXKlVi5ciVSU1MBAKtWrcK8efNETkhEREREVcGFjKheS0pKwoABA9ClSxdMnDhR7DhUjSp6rWfNmqXVrlevXmjevDnmzJnD+VvrqL179yI3NxeXL1/G3Llz0bt3b/z2229ix6JqUNFrLZPJ8OGHH2q1DQ4OxksvvYQZM2Zw0SqqlI8++ggpKSm4dOkSPD09YWBgoNnXrVs3zJ07V8R0RERERFRVHOlJ9VZGRgbeeOMNWFtbY+vWrZBKS37cS0d9ZWZmarUvHSVmZWVVs0HpuVX0WpdHoVCgZ8+eOHv2bA0mJF3y8/NDQEAAxowZgx07duDQoUPYvn07f7froYpe6/JIpVL07dsXMTExyM/Pr+GkVJft2bMH8+bNg6+vLyQSidY+Z2dnJCUliZSMSPdmzpwJiURS4WXmzJkAgKioKHTt2hUKhQLm5uYYPHgw7t+/r+nn5s2bkEgkkEqluHHjhtZjjBo1ChKJBCNGjNBsGzFiRIWP+Wi7yjz22rVrMXr0aJibm8PKygqTJ09GcXGxpl1ycjJGjRoFDw8PGBkZwdPTE9OmTdOav9/Nze2Jz8fNmzfRt29fdOzYscxz+cMPP8DQ0FBzJolEIsGCBQvw6aefwtbWFqamphgxYgSys7M198nNzcX7778Pb29vGBsbw83NDePHjy/z2eVJDh8+rJXRwsIC3bp1Q3R0tFa7W7duITQ0FObm5lAoFOjevTsuXryo1aZHjx5wcHCAXC6Hk5MTJk6cWOZv6Pnz55/4s1JUVAR7e3tMnz69TNYBAwagXbt2AEoOMFlaWmq9p/7555+QyWT48ccfa/z5eZLK/Lxu27YNrVq1gqGhIRwdHTF58mQUFBSUyWNiYoKcnByt+3bt2lXruSy1Z88etG/fHkZGRrC1tcW7776rtV5BaZ9nzpzRbFuzZg0kEonmTAWg5PfdxMSkzPe3Zs0a+Pn5wdDQEI0bN8b06dOhUqme2BdQ8ho+Os1QabvHs0skEgQFBWnlePR+ALB06dJyn08iXWPRk+ql/Px89OrVC5mZmdi3bx/Mzc01+0rn+3t8fr/Y2FgYGBjAw8OjRrPS83nSa031n5+fH/T19fHPP/+gSZMm0NfXL/d3Gyg7jy/VLY++1kS6VFxcDIVCUe6+9PR0rZGfRHXdmDFjEBUVhaioKCxduhRASdGmdFvp/qCgIJibmyMiIgI//fQT/vrrL7z55ptl+rOwsMDq1as1t7OzsxEZGVlmqhkA8PDw0DxO6cXT01OrTWUee9q0aVCr1di8eTM++eQTLFmyBF988YVmf2pqKqysrBAeHo79+/fj008/xdq1azF+/HhNm+3bt2uy9OjRA/7+/lr5HBwcMHbsWJw4cQJXr17VevxVq1YhJCRE66DqkiVLEBMTg7Vr12LBggXYunUrxo4dq9mfl5cHlUqFefPmYd++fZg7dy6OHDmCt956q4JXrGKrV69GVFQUVq5ciVu3bqFPnz6afdnZ2QgKCsLff/+NZcuWYf369Xjw4AECAwORmJioaff6669jxYoV+P333zF37lxs3rwZM2bMKPfxli5dqnleHi2k6evrY8SIEfj555+hVqs129PS0rBjxw6MHj0aADB//nzY29tj5MiREAQBubm5GD58OLp374533nmnRp+fZ/EsP687d+5EaGgomjVrhl9//RWffvopli1bhqFDh5bpz8DAABEREZrbN27cwKlTp2BoaKjVbsuWLQgODsYLL7yA7du34z//+Q+2bdumeR6fV3h4OMaMGYPu3btj165d+Oyzz/C///2v3KJ1ZalUKnz66aeQyWRPbJeVlYVZs2Y9tR2RTghE9UxRUZHQq1cvwcrKSrh8+XK5bby8vIQhQ4ZobevYsaPwxhtv1ERE0pFnea0fl5OTI7i4uAg9e/as5nRUE6KiogQAQkREhCAIgvDaa68JnTp10mozZMgQwdfXV4x4pEOPv9aPU6lUQtu2bYXmzZvXcDKq67p27Sr07dtXEARBKC4uFiQSiXD27FlBEARhwIABQq9evcSMR1RtDh06JAAQ4uPjtbYHBgYKL730kqBWqzXbLl++LEgkEmHPnj2CIAhCfHy8AECYMGGC4OzsLKhUKkEQBGH58uVCp06dhJYtWwrDhw/X3H/48OHlvj8/3q4yj/3yyy9r9fXll18KxsbGQlpaWrnfb1FRkbBhwwZBT09PyM3NLbN/+PDhQufOnctsV6lUgouLi/Dpp59qtl28eFEAIBw4cECzDYDg7u4uFBcXa7atXLlSkEgkQkxMTIWZjh8/LgAQrl69Wm6bx5W+bn/99Zdm2//+9z8BgJCXlycIgiAsXrxYkEgkwpUrVzRtHjx4ICgUCmHy5Mllvj+lUilcvXpVaNGihRAcHKy1/9SpUwIA4ejRo5pt5ubmQlhYmOb29evXBYlEIuzdu1crk5GRkZCZmanZdvr0aUFPT09YvHixMG7cOMHKykq4c+dOhd9rdT0/T/OsP6/+/v5CQECAVpsff/xRACBER0dr5ZkwYYLw0ksvadpNnz5dGDp0qNZzqVarBVdXV2HQoEFafe7bt0+QSCTCpUuXKvweV69eLQAQUlJSNNvCwsIEhUKhuZ2VlSWYmJgIU6dO1er/hx9+EIyMjITU1NQK+xIEQfjwww8FV1fXMo/56PduY2MjhISEaP0uhYWFad1v6tSpgq+vr9CpUyet55OoOnCkJ9U7EyZMwO7duzF9+nRkZWXh5MmTmkvp6SwzZ87Exo0bERYWhsOHD+Pdd9/FqVOn8OWXX4qcnirjaa/1sWPHEBwcjNWrV+PQoUPYsGEDXn75Zdy9e7fCo9hUe/Xp0wdfffUVdu/ejYMHDyI8PBwhISHw8/PTjAD48ssvERUVhQkTJuDw4cMICwvDxo0by8ztSrXb017rW7duISgoCD/++CMOHjyILVu24NVXX8WZM2cwZ84cseNTHTN37lzs3r0bgYGBmtPtfv31V/Tr1w87d+7k+wc1KHl5efjzzz/Rr18/qFQqFBcXo7i4GF5eXnB2dsZff/2l1T4oKAj6+vo4cOAAAGDlypVVHpFW2ccOCQnRuh0aGoq8vDzNKdyCIGDRokVo1qwZjIyMoK+vjyFDhqC4uLjMKflPIpVKMXr0aPz888+a0+dXrVoFV1dXvPLKK1pte/furTV6LTQ0FIIg4PTp05pt69atg7+/P0xMTKCvr49OnToBAK5du/bMmQBonqOEhARERkbixRdfhJGREQDg2LFjaNGiBXx9fTXtrays8Oqrr+L48eNa/YwaNQpyuRze3t5ITEzE5MmTtfaXnpJd2nd5mjZtiqCgIKxatUqzbfXq1QgNDYWZmZlmW9u2bTFt2jR88skn+Omnn/DDDz/AwcFBq6+aeH50IScnB+fPny8zj/iAAQMAoMzz3L9/f1y8eBGxsbFQqVRYs2ZNmd+Va9eu4datW+jfv7/m57+4uBidO3eGVCrVOp29Kk6cOIGcnBz069dPq/9u3bohPz8fly5d0mr/6O9hcXExBEGosO+cnByEhYUhLCxM6zV/XGJiIhYtWoT//Oc/HOlJNYJFT6p3Sj90TZkyBQEBAVqX5ORkAMCgQYOwfPlybNy4Ed27d8eff/6J7du3IyAgQMzoVElPe60dHBxQWFiIadOmoXv37nj//ffh4OCAY8eOaeYXorqjXbt2iIyMxODBg/Hmm29i1apVGDt2LI4dO6Y5/bRTp07Ytm0bjh8/ju7du2Pjxo1YsWIF+vXrJ3J6qoynvdampqYwNzfH3Llz0aNHD4wcORJqtRr79u0r808w0dMEBATg0KFDkEgkmDJlCgRBwLx585CcnIyDBw+idevWYkckqjHp6elQqVSYNGkS9PX1tS4JCQlap0YDJfNYjhw5EqtWrcKVK1dw+fLlKv/NrexjN2rUSOu2nZ0dAGg+7y9atAhTpkzBm2++iR07duD06dOaU/ofnXPxWYwaNQopKSnYu3cvioqKsH79eowYMaLMPPKPZzIzM4OhoaEm0/bt2/H222+jXbt22Lx5M06ePKmZq7qymTp06AB9fX24urrixo0bmnkxgZLnsvT5eJSdnZ1mDtJSM2fO1Ex38Prrr8PFxUVrf2l2e3v7J+YZO3Ysdu7cidTUVFy4cAF///03Ro0aVabdoEGDUFhYCEdHxzKnnNfU86MLGRkZEAShzPNsbm4OuVxe5nlWKBTo378/Vq1ahf/7v/+DoaEhOnfurNWmdA7NkJAQrZ9/Y2NjqFSqMr8DlVXaf+vWrbX6Lz1t//H+7e3ttdr973//q7Dv//znPzA1NdVMVVCR6dOno3379ujVq9dzfS9Ez4qrt1O9c/PmzWdqN3r0aJ3NjULieJbXev/+/dUfhGrE559/js8///yp7YKDgxEcHFwDiai6PO21trKywo4dO2owEdVns2fPxpgxY3DkyBHk5+cjPT0dFhYWMDY2FjsaUY2zsLCARCLBtGnTyp1H0cbGpsy2ESNGwMvLC8bGxhg4cGCFc+Tq+rEfXdwIAO7duwcAmpGDkZGRCA4Oxvz58zVtrly5UqVsTk5OeP3117Fq1SoUFxcjNTUVI0eOLNPu8UxZWVkoKCjQytSqVSutAtyRI0eqlOnnn3+Gr68v8vLysG7dOgQFBeHChQtwd3eHlZVVmTlIgZLn6PGFHd3c3ODm5oYOHTogPT0d/fr10xpRePHiRZibm8PR0fGJefr06YMPPvgA69evx40bN9CkSZMyRT21Wo0xY8bAx8cHt27dwpw5c7RG09fU86MLpT+vj7/mmZmZUCqV5S6gOWrUKPTp0wexsbGaBb8eVXqf7777Du3bty9z/6e9Bk9T2v+2bdvg7OxcZv/jz83vv/+utV5CeHg4Tpw4UeZ+d+7cwcKFC7Fu3Tro6+tX+Ph///03Nm7ciFOnTlX1WyCqNBY9iYiIiKjBmjVrFl5//XU4OjrCyMhIp6c/EtU1CoUCAQEBiImJwdy5c5/pPk5OTggMDMTatWtx8uTJGnvs7du3Y9KkSZrbW7ZsgbGxMV544QUAJYtdPr4Q2YYNG6qcb+zYsQgNDcX9+/fxyiuvwNXVtUybXbt2ITw8XHPa7pYtWyCRSNC2bVudZ/L19cWLL74IAGjVqhVWrFiBAwcO4J133kGnTp2wZcsWXL16Fd7e3gBKRn/+/vvvGDduXIV95uXllVkwcN++fXj11VfLjGp9nFwux7Bhw7B8+XLcu3cPkyZNKlPU+89//oO//voLZ86cwR9//IGPP/4YvXv31nwfNfX86IKJiQlatWqFLVu2aP0cbt68GQA0p+U/6qWXXoKlpSX27t2LZcuWldnv4+MDJycn3LhxA++9955Ocj4qICAAxsbGSEpKeqYzY1q2bKl1sOHxkcylvvzyS/j7+z91sahPPvkEAwcORJs2bSoXnOg5sOhJRERERA3Wk+YoI2qIvvnmG3Tt2hUDBgzAwIEDYWlpiaSkJPz2228YOXIkgoKCytxn2bJliI+PL3d0WnU9dlxcHEaOHImBAwfi3LlzmD9/PiZNmgRLS0sAwKuvvorFixfju+++g5eXF9avX1+moFcZPXv2hK2tLaKiovDLL7+U20apVOKtt97ChAkTEB8fj88++wyhoaGauTVfffVVvPfee5gzZw4CAgKwd+9eHDx4sEp5Ll26hOLiYuTl5WH9+vUAgBYtWgAARo4cif/+97/o2bMn5s6dC0NDQ8ybNw96enr46KOPAAB//fUX1q9fj65du8LU1BQnTpzAwoUL0bdvXwBASkoKlixZgujoaAwbNkyroK1SqZCUlIS4uDg0adJEs33s2LFYtGgRZDIZRowYoZU3OjoaYWFhmD17Nl544QW0aNECO3bswNtvv41z587B0NCwxp4fXZk5cybeeustDB06FEOHDsXVq1cxbdo09O3bV1N8f9z27duRnp5e7qhNiUSC8PBwDB48GLm5uejZsycUCgVu3bqFPXv24KuvvoKXl5em/a1bt2BiYgLg32kI/vnnH81p7KmpqRAEAbGxsfDx8YGFhQVmz56NTz/9FElJSQgKCoJMJsONGzewY8cObN26tUpnOaxdu7bMHKaPS0xMxN27d8sdgUxUnVj0JCIiIqIG7e7du0hISKhw/+Nz3BHVZy+99BKOHz+OsLAwjBw5EoWFhXBycsIrr7yCpk2blnuf0lOka/Kx582bh8OHD6Nfv36QyWR47733MG/ePM3+GTNmICUlRbN4ZWhoKP73v/+hd+/eVcqmp6eH3r17IzIyssJRch988AFSUlIwdOhQFBYWIiQkBN99951m/zvvvIMbN25gyZIl+OabbzTzj3fo0KHSeUpPrzcyMkLTpk2xevVqdOzYEQBgamqKw4cPY/LkyRg3bhxUKhU6duyIo0ePak5rtrCwQHR0NNatW4f8/Hw0btwYH374oeb52rNnj2ZxwE8++aTM469cuRLFxcVYs2aNZluzZs3g5eWFJk2aoHHjxprthYWFGDZsGNq2bavpSyKRYM2aNXjhhRfw+eefY9GiRTX2/OhKcHAwIiMjMXv2bLz55puwsrLCuHHjtKZUeJyPj88T++zXrx8sLCwwb948TbHWzc0Nr7/+epn5Qx9fRAlAuWtU+Pr6ag7wTZkyBY0bN0Z4eDiWLFkCfX19NGnSBL169SozyvZZ9enT56mvkVqtxsSJE8sdIU1UnSQCD28TERERUQMllUrLnIJZShAESCQSqFSqGk5FRBW5efMm3N3dERkZWW7Rp7qo1WpNcWjJkiVl9kskEnzzzTf4+OOPayxTdVqzZg3WrFmDw4cPl7t/5syZuHnzplbRMy4uDp6enoiMjNSMGCVx5eTkwNTUlGc1UIPFkZ5ERERE1KB99913aNasmdgxiKgWKiwsxIULF7BlyxYkJibi/fffFztSjbC1tX3i+6KTk5Nm7tIHDx7g6tWrmD17NlxdXfHmm2/WVEx6CqlUqpnXlaghYtGTiIiIiBq0Nm3aoF27dmLHIKJa6M6dO2jXrh1sbW3x3XffVWsBSRCEJ44sl0qlT11QSFd69uyJnj17Vrh/zJgxmuu7du3CqFGj4OnpifXr10NPr3rKDLp4flQq1RNHPVZXdrEYGxsjNjZW7BhEouHp7URERETUYEmlUpw8eZJFTyIS3Zo1azRzUZYnLCwMM2fOrLlAtYwunp+goCAcOXKkwv3x8fE6mZ+WiGoHFj2JiIiIqMGaNWsWxo4dW+5KukRENenBgweIj4+vcL+jo2ODfq/SxfNz9epVZGdnV7jfz8+vygv6EFHtw6InERERERERERER1Ss1MyEIUT03c+ZMSCSSCi+lp1lERUWha9euUCgUMDc3x+DBg3H//n1NPzdv3oREIoFUKsWNGze0HmPUqFGQSCQYMWKEZtuIESMqfMxH21XmsdeuXYvRo0fD3NwcVlZWmDx5MoqLizXtkpOTMWrUKHh4eMDIyAienp6YNm0alEqlpo2bm9sTn4+bN2+ib9++6NixY5nn8ocffoChoSHS0tIAlKyEuWDBAnz66aewtbWFqakpRowYoXWENjc3F++//z68vb1hbGwMNzc3jB8/HpmZmc/8Gh4+fFgro4WFBbp164bo6Gitdrdu3UJoaCjMzc2hUCjQvXt3XLx4UatNjx494ODgALlcDicnJ0ycOBH5+flabc6fP//En5WioiLY29tj+vTpZbIOGDBAcxrmRx99BEtLSyQlJWn2//nnn5DJZPjxxx9r/Pl5ksr8vG7btg2tWrWCoaEhHB0dMXnyZBQUFJTJY2JigpycHK37du3aVeu5LLVnzx60b98eRkZGsLW1xbvvvovc3NwyfZ45c0azbc2aNZBIJEhNTdVsmzlzJkxMTMp8f2vWrIGfnx8MDQ3RuHFjTJ8+XWveqfL6Akpew0dPoypt93h2iUSCoKAgrRyPn361dOnScp9PIiIiIiKihoZFTyIdGDNmDKKiohAVFYWlS5cCKCnalG4r3R8UFARzc3NERETgp59+wl9//VXu6oYWFhZYvXq15nZ2djYiIyNhYWFRpq2Hh4fmcUovnp6eWm0q89jTpk2DWq3G5s2b8cknn2DJkiX44osvNPtTU1NhZWWF8PBw7N+/H59++inWrl2L8ePHa9ps375dk6VHjx7w9/fXyufg4ICxY8fixIkTuHr1qtbjr1q1CiEhIbCystJsW7JkCWJiYrB27VosWLAAW7duxdixYzX78/LyoFKpMG/ePOzbtw9z587FkSNH8NZbb1XwilVs9erViIqKwsqVK3Hr1i306dNHsy87OxtBQUH4+++/sWzZMqxfvx4PHjxAYGAgEhMTNe1ef/11rFixAr///jvmzp2LzZs3Y8aMGeU+3tKlSzXPy6OFNH19fYwYMQI///wz1Gq1ZntaWhp27NiB0aNHAwDmz58Pe3t7jBw5EoIgIDc3F8OHD0f37t3xzjvv1Ojz8yye5ed1586dCA0NRbNmzfDrr7/i00//n737Dmvq7N8AficBwt57o6IoakVFRa2rjjqqddvWvVpttXW0Vq0DFx1itfW1/rSib9VqRWtbZ23dVBx1D3AiQ1Q2kRVIcn5/oHlLQQUNnBDuz3XlkpznnOfcSSCGL895nk+wevVqDB06tFR/JiYm+Omnn7T379y5g1OnTsHU1LTEftu3b0fv3r3RqFEj7Ny5E19++SV+/vln7fP4spYtW4axY8eiW7du2LVrF2bMmIFvvvmmzKJ1RanVanzyySfaFVKfRqFQIDQ09Ln7ERERERER1QgCEenU4cOHBQBCXFxcie3t2rUTWrduLWg0Gu22q1evChKJRNizZ48gCIIQFxcnABAmTpwoeHl5CWq1WhAEQVi7dq3Qtm1b4ZVXXhFGjBihPX7EiBFCYGBgqQz/3q8i53711VdL9DVnzhzB3NxcyMjIKPPxFhUVCZs3bxaMjIyE3NzcUu0jRowQ2rdvX2q7Wq0WvL29hU8++US77fLlywIA4cCBA9ptAAQ/Pz9BpVJpt61bt06QSCRCTEzMUzNFRUUJAITr16+Xuc+/PXndzpw5o932zTffCACEvLw8QRAEYcWKFYJEIhGuXbum3Sc9PV2wsLAQpk6dWurxKZVK4fr160LDhg2F3r17l2g/deqUAEA4duyYdpuNjY0wb9487f2bN28KEolE2Lt3b4lMZmZmQnZ2tnbb6dOnBSMjI2HFihXC+PHjBXt7eyE5Ofmpj7Wynp/nKe/3a1BQkBASElJin//7v/8TAAiXLl0qkWfixIlC69attfvNnj1bGDp0aInnUqPRCD4+PsJbb71Vos99+/YJEolEuHLlylMf4/r16wUAQmpqqnbbvHnzBAsLC+19hUIhWFpaCjNnzizR/3fffSeYmZkJaWlpT+1LEAThww8/FHx8fEqd85+P3dHRUejbt2+Jn6V58+aVOG7mzJlC/fr1hbZt25Z4PomIiIiIiGoijvQkqgJ5eXn466+/MHDgQKjVaqhUKqhUKtStWxdeXl44c+ZMif07dOgAY2NjHDhwAACwbt26Fx6RVtFz9+3bt8T9AQMGIC8vT3sJtyAIWL58ORo0aAAzMzMYGxvjnXfegUqlKnVJ/rNIpVKMGTMGP/zwg/by+YiICPj4+OC1114rse8bb7xRYvTagAEDIAgCTp8+rd22ceNGBAUFwdLSEsbGxmjbti0A4MaNG+XOBED7HCUkJCAyMhLNmzeHmZkZAOD48eNo2LAh6tevr93f3t4eXbp0QVRUVIl+Ro8eDblcjnr16iExMRFTp04t0f7kkuwnfZelTp066NChAyIiIrTb1q9fjwEDBsDa2lq7LTg4GLNmzcLHH3+MNWvW4LvvvoObm1uJvqri+dGFnJwcXLhwAQMGDCixffDgwQBQ6nkeNGgQLl++jNjYWKjVamzYsKHUz8qNGzcQHx+PQYMGab//VSoV2rdvD6lUWuJy9hdx4sQJ5OTkYODAgSX679y5M/Lz83HlypUS+//z51ClUkF4xtTaOTk5mDdvHubNm1fiNf+3xMRELF++HF9++SVHehIREREREYGXtxNViczMTKjVakyZMgXGxsYlbgkJCSUujQaK57EcNWoUIiIicO3aNVy9ehUDBw6sknM7OzuXuO/i4gKgeC5PAFi+fDmmTZuGPn364Ndff8Xp06e1l/T/c87F8hg9ejRSU1Oxd+9eFBUVYdOmTRg5ciSk0pJvTf/OZG1tDVNTU22mnTt3Yvjw4WjRogW2bduGkydPYufOnS+UqVWrVjA2NoaPjw/u3LmjnRcTKH4unzwf/+Ti4qKdg/SJ+fPna6c7eP311+Ht7V2i/Ul2V1fXZ+YZN24cfvvtN6SlpeHixYs4f/48Ro8eXWq/t956C4WFhXB3dy91yXlVPT+6kJWVBUEQSj3PNjY2kMvlpZ5nCwsLDBo0CBEREfj9999hamqK9u3bl9jnyRyaffv2LfH9b25uDrVaXepnoKKe9N+0adMS/T+5bP/f/bu6upbY75tvvnlq319++SWsrKy0UxU8zezZs9GyZUv06tXrpR4LERERERGRoTASOwBRTWBrawuJRIJZs2aVOY+io6NjqW0jR45E3bp1YW5ujiFDhsDCwqJKzv3PxY0A4OHDhwCgHTkYGRmJ3r17IywsTLvPtWvXXiibp6cnXn/9dUREREClUiEtLQ2jRo0qtd+/MykUChQUFJTI1KRJkxIFuKNHj75Qph9++AH169dHXl4eNm7ciA4dOuDixYvw8/ODvb19qTlIgeLn6J9zkALFizn5+vqiVatWyMzMxMCBA0uMKLx8+TJsbGzg7u7+zDz9+vXDpEmTsGnTJty5cwe1a9cuVdTTaDQYO3YsAgICEB8fj4ULFyI0NFTbXlXPjy48+X7992uenZ0NpVJZ6nkGiovn/fr1Q2xsrHbBr396cszKlSvRsmXLUsc/7zV4nif9//zzz/Dy8irV/u/n5s8//4SNjY32/rJly3DixIlSxyUnJyM8PBwbN26EsbHxU89//vx5/Pjjjzh16tSLPgQiIiIiIiKDw6InURWwsLBASEgIYmJisGjRonId4+npiXbt2uG///0vTp48WWXn3rlzJ6ZMmaK9v337dpibm6NRo0YAgPz8fJiYmJQ4ZvPmzS+cb9y4cRgwYABSUlLw2muvwcfHp9Q+u3btwrJly7SX7W7fvh0SiQTBwcE6z1S/fn00b94cANCkSRN8//33OHDgAN599120bdsW27dvx/Xr11GvXj0AxaM///zzT4wfP/6pfebl5eHWrVsltu3btw9dunQpNar13+RyOYYNG4a1a9fi4cOHmDJlSqmi3pdffokzZ87g77//xqFDhzB9+nS88cYb2sdRVc+PLlhaWqJJkybYvn17ie/Dbdu2AYD2svx/at26Nezs7LB3716sXr26VHtAQAA8PT1x584dvP/++zrJ+U8hISEwNzdHUlJSqekhyvLKK6+U+GPDv0cyPzFnzhwEBQU9d7Gojz/+GEOGDEGzZs0qFpyIiIiIiMiAsehJVEW++uordOrUCYMHD8aQIUNgZ2eHpKQk/PHHHxg1ahQ6dOhQ6pjVq1cjLi6uzNFplXXu27dvY9SoURgyZAjOnTuHsLAwTJkyBXZ2dgCALl26YMWKFVi5ciXq1q2LTZs2lSroVUTPnj3h5OSE6OhobNmypcx9lEol3nzzTUycOBFxcXGYMWMGBgwYoJ1bs0uXLnj//fexcOFChISEYO/evTh48OAL5bly5QpUKhXy8vKwadMmAEDDhg0BAKNGjcLXX3+Nnj17YtGiRTA1NcXixYthZGSEjz76CABw5swZbNq0CZ06dYKVlRVOnDiB8PBw9O/fHwCQmpqKb7/9FpcuXcKwYcNKFLTVajWSkpJw+/Zt1K5dW7t93LhxWL58OWQyGUaOHFki76VLlzBv3jwsWLAAjRo1QsOGDfHrr79i+PDhOHfuHExNTavs+dGV+fPn480338TQoUMxdOhQXL9+HbNmzUL//v21xfd/27lzJzIzM8sctSmRSLBs2TK8/fbbyM3NRc+ePWFhYYH4+Hjs2bMHS5YsQd26dbX7x8fHw9LSEsD/piG4deuW9jL2tLQ0CIKA2NhYBAQEwNbWFgsWLMAnn3yCpKQkdOjQATKZDHfu3MGvv/6KHTt2wNzcvMLPw3//+99Sc5j+W2JiIh48eFDmCGQiIiIiIqKajEVPoirSunVrREVFYd68eRg1ahQKCwvh6emJ1157DXXq1CnzmCeXSFfluRcvXowjR45g4MCBkMlkeP/997F48WJt+9y5c5Gamoq5c+cCKF5U6JtvvsEbb7zxQtmMjIzwxhtvIDIy8qmj5CZNmoTU1FQMHToUhYWF6Nu3L1auXKltf/fdd3Hnzh18++23+Oqrr9CtWzf8+OOPaNWqVYXzPLm83szMDHXq1MH69evRpk0bAICVlRWOHDmCqVOnYvz48VCr1WjTpg2OHTumvazZ1tYWly5dwsaNG5Gfnw8PDw98+OGH2udrz549WLhwIYDiEXr/tm7dOqhUKmzYsEG7rUGDBqhbty5q164NDw8P7fbCwkIMGzYMwcHB2r4kEgk2bNiARo0a4dNPP8Xy5cur7PnRld69eyMyMhILFixAnz59YG9vj/Hjx5eYUuHfAgICntnnwIEDYWtri8WLF2uLtb6+vnj99ddLzR/670WUgOLRnP9Wv3597SJE06ZNg4eHB5YtW4Zvv/0WxsbGqF27Nnr16lVqlG159evX77mvkUajweTJk8scIU1ERERERFSTSYRnLRtLRDXG3bt34efnh8jIyDKLPpVFo9Foi0PffvttqXaJRIKvvvoK06dPr7JMlWnDhg3YsGEDjhw5Umb7/Pnzcffu3RJFz9u3b8Pf3x+RkZHaEaMkrpycHFhZWT1z5XUiIiIiIiISD0d6EpEoCgsLcfHiRWzfvh2JiYn44IMPxI5UJZycnNCgQYOntnt6emrnLk1PT8f169exYMEC+Pj4oE+fPlUVk55DKpVq53UlIiIiIiIi/cOiJxGJIjk5GS1atICTkxNWrlxZqQUkQRCgVquf2i6VSp+7oJCu9OzZEz179nxq+9ixY7Vf79q1C6NHj4a/vz82bdoEI6PKecvWxfOjVqufOeqxsrKLxdzcHLGxsWLHICIiIiIioqfg5e1EZPA2bNignYuyLPPmzcP8+fOrLpCe0cXz06FDBxw9evSp7XFxcTqZn5aIiIiIiIioPFj0JCKDl56ejri4uKe2u7u7l7nqd02hi+fn+vXrePTo0VPbGzdu/MIL+hARERERERFVFIueREREREREREREZFCqZhI7IiIiIiIiIiIioirCoicREREREREREREZFBY9iYiIiIiIiIiIyKCw6ElEREREREREREQGhUVPIiIiIiIiIiIiMigsehIREREREREREZFBYdGTiIiIiIiIiIiIDAqLnkRERERERERERGRQWPQkIiIiIiIiIiIig8KiJxERERERERERERkUFj2JiIiIiIiIiIjIoLDoSURERERERERERAaFRU8iIiIiIiIiIiIyKCx6EhERERERERERkUFh0ZOIiIiIiIiIiIgMCoueREREREREREREZFBY9CQiIiIiIiIiIiKDwqInERERERERERERGRQWPYmIiIiIiIiIiMigsOhJREREREREREREBoVFTyIiIiIiIiIiIjIoLHoSERERERERERGRQWHRk4iIiIiIiIiIiAwKi55ERERERERERERkUFj0JCIiIiIiIiIiIoPCoicREREREREREREZFBY9iYiIiIiIiIiIyKCw6ElEREREREREREQGhUVPIiIiIiIiIiIiMigsehIREREREREREZFBYdGTiIiIiIiIiIiIDAqLnkRERERERERERGRQWPQkIiIiIiIiIiIig8KiJxERERERERERERkUFj2JiIiIiIiIiIjIoLDoSURERERERERERAaFRU8iIiIiMhiCICA5ORkqlUrsKEREREQkIhY9iYiIiKja+/3339GqVSuYmprC29sbly5dAgCMHz8emzdvFjkdEREREVU1Fj2JiIiIqFrbsmULevToAT8/P6xatQoajUbbVrt2baxfv17EdEREREQkBhY9iYiIiKhaW7hwIT766CNs2bIFI0eOLNEWGBiIK1euiBOMiIiIiETDoicRERERVWt37txBjx49ymyzsLBAdnZ2FSciIiIiIrGx6ElERERE1ZqrqytiY2PLbLt06RJ8fHyqOBERERERiY1FTyIiIiKq1t5++23Mnz8fBw8e1G6TSCS4cuUKvvzySwwdOlTEdEREREQkBokgCILYIYiIiIiIXlRhYSEGDhyIXbt2wcHBAenp6XB2dkZqaip69eqFHTt2wMjISOyYRERERFSFWPQkIiIiIoNw+PBh/PHHH0hLS4O9vT06d+6Mzp07ix2LiIiIiETAoicREREREREREREZFF7n8y8ajQbJycmwsrKCRCIROw4RERFRpRMEAY8ePYK7uzukUsOa8j0xMREjRowAAHh7e2PDhg3iBtIhfm4lIiKimqYin1tZ9PyX5ORkeHl5iR2DiIiIqMolJibC09NT7BgV1qlTp6e25eXl4cyZMzh06BDMzc2rMFXl4+dWIiIiqqnK87mVRc9/sbKyAlD85FlbW4uchoiIiKjyKRQKeHl5aT8HVTfW1tZPHekok8kAAO3bt6/KSFWCn1uJiIiopqnI51YWPf/lyQdma2trfngkIiKiGqW6XiL9yy+/PLUtNjYWgYGBVRemCvFzKxEREdVU5fncaliTNhERERER/UN1LeQSERER0cth0ZOIiIiIiIiIiIgMCoueRERERET/EBkZiT59+sDT0xMWFhZo0qQJIiIiIAiCdp8OHTpAIpGUusXGxj6z7yNHjpR53JAhQyr7YRER6URhYSEiIyOxYsUKREZGorCwUOxIRERlMsg5Pf/73/9i+fLliImJgaWlJYKDg/Hzzz/DzMxM7GhEREREpGNWVlZPvYz9n4XK8lq2bBl8fX0RHh4OJycn/PHHHxg3bhwSExMxb9487X5t2rTB0qVLSxzr6+tbrnOsX78eAQEB2vuOjo4VzklEVNVWr16NyMhIqNXqEtsGDhyI9957T8RkRESlGVzRc/Hixfjiiy8wa9YshISEIC0tDQcPHizxpkxEREREhmPatGk6nbtz165dJYqQnTp1Qnp6OpYtW4Y5c+ZAKi2+WMrW1hatWrV6oXM0bNgQzZs310leIqKqsHr1amzduhV2dnYYM2YMQkJCEB0djXXr1mHr1q0AwMInEekVgyp6Xr9+HfPnz8dvv/2G7t27a7f3799fxFREREREVJnmz5+v0/7KGnUZFBSEtWvXIjc3F1ZWVjo9HxGRvntySbudnR0iIyNhZFRcSujVqxdef/11DBw4EJGRkRg9ejRMTExETktEVMyg5vRcv349/Pz8ShQ8iYiIiIheVlRUFDw8PEoUPI8ePQoLCwuYmpqiffv2OHbsWLn769GjB2QyGTw9PfHxxx8jPz//uccolUooFIoSNyKiqvDrr79CrVZjzJgx2oLnE0ZGRhg9ejTUajV+/fVXkRISEZVmUCM9T548iUaNGmHRokX45ptvkJWVheDgYCxbtgwtW7Ys8xilUgmlUqm9zw+PROJJSEhAWlqazvtVKpWQy+U67dPR0RHe3t467ZOIiF5Mp06dnrvPoUOHXrj/qKgobN26FeHh4dpt7du3x/Dhw+Hv74/k5GQsXboUnTt3xtGjRxESEvLUvmxsbPDJJ5+gXbt2MDMzw6FDh7B06VLExMRg9+7dz8wRFhaG0NDQF34cREQvKjk5GQCe+v72ZPuT/YiI9IFBFT0fPHiAs2fP4vLly1i1ahXMzc2xZMkSdO3aFTdv3oSzs3OpY/jhkUg/JCQkIKB+feTn5VVC7xIAFV/I4lnMzM0RGxPDwicRkR44cuQIjIyM0Lt3b51fep6UlITBgwejY8eOmDx5snb7vz8/9urVC4GBgVi4cCH27t371P6CgoIQFBSkvd+pUye4ubnhgw8+wOnTp9GiRYunHjtz5kxMnTpVe1+hUMDLy+tFHhYRUYW4u7sDAKKjo9GrV69S7dHR0SX2IyLSBxLhRZa01FN169bFzZs3cfHiRTRu3BgAkJGRAV9fX3z00UdYsGBBqWPKGunp5eWF7OxsWFtbV1l2opru3LlzaNasGd6Z8RVcvGvrrN+Y00ex778r0PPd2ajXuJlO+nyYcBubv/gYZ8+eRdOmTXXSJxGRmBQKBWxsbKrt5589e/bgk08+QVpaGubNm4d3330XMpnspfvNysrCq6++ColEguPHj8PGxuaZ+7///vvYvn07Hj58WKHzpKamwtnZGatWrcKECRPKfVx1f92IqPooLCxE9+7dYW1tXWJOTwBQqVQYOHAgFAoF9u3bxzk9iahSVeTzj0GN9LSzs4ODg4O24AkA9vb2CAoKwtWrV8s8Ri6X6/yyVyJ6cS7eteHpH6iz/h4m3AYAOLj76LRfIiLSHz179kT37t3x/fffY/78+fjmm2/wxRdfoE+fPi/cZ35+Pnr16oXs7GxER0c/t+BJRGTITExMMHDgQGzduhUDBw7E6NGjtau3R0REIDMzE0OGDGHBk4j0ikEVPQMDA3H79u0y2woKCqo4DRERERFVFalUivHjx+Ptt9/Gl19+iXfeeQdNmzZFeHg4goODK9SXSqXCoEGDEBMTg+PHj8PDw+O5x+Tm5mL37t0VPhcAbN26FQBe6Fgioqry3nvvAQAiIyNLzHEsk8kwZMgQbTsRkb4wqKJnr169sH79ely4cAFNmjQBAKSnp+PcuXOYMmWKuOGIiIiIqNJZWlpiwYIFmDBhAubMmYM2bdqgf//+2LJlS7n7mDhxInbv3o3w8HAoFAqcPHlS2xYUFITTp0/jq6++Qt++feHr64vk5GSEh4fjwYMHiIyM1O4bHx+P2rVrY+7cuZg7dy4AYOjQoahTpw6aNm0KU1NTHDp0CF9//TXefPNNNG/eXHdPBBFRJXjvvfcwevRo/Prrr0hOToa7uzv69OnDEZ5EpJcMquj55ptvIjg4GAMGDMDixYthZmaGsLAwyOVyTJw4Uex4RERERFQJpFIpJBJJqe1Ppq7ftm1bhYqeBw4cAABMmzatVFtcXBzc3NxQWFiIWbNmIT09HRYWFmjdujVWr15dYiEiQRCgVquh0Wi02wIDA7F582aEh4dDqVTCz88Ps2bNwsyZM8udj4hITE8udSci0ncGVfSUSqXYu3cvpkyZgnfffReFhYV49dVXcezYMbi6uoodj4iIiIgqQURERJlFzxd19+7d5+6zf//+5+7j6+uLf68ZOnPmTBY4iYiIiKqAQRU9AcDR0REbN24UOwYRERERVZGRI0eKHYGIiIiI9IxU7ABEREREREREREREumRwIz2JiIiIqGaxtrZ+7j4KhaIKkhARERGRvmDRk4iIiIiqtZycHIwZMwaenp5iRyEiIiIiPcGiJxERERFVe+PGjSuxcjoRERER1Wyc05OIiIiIqj1drt5ORERERNUfR3oSERERUbU3bdo0ODo6Qi6Xw8HBAbVq1ULr1q3RqlUrsaMRERERkQhY9CQiIiKiaq1du3aQSCRISUlBfn4+MjIykJSUBI1Gg5CQEOzZswc2NjZixyQiIiKiKsSiJxERERFVa0eOHCm1raioCAcOHMCYMWMwe/ZsrFy5suqDEREREZFoOKcnERERERkcY2Nj9OzZE3PnzsXOnTvFjkNEREREVYxFTyIiIiIyWBMnTkRcXJzYMYiIiIioirHoSURERETVWqtWrfD9998jJyenzHYTE5MqTkREREREYmPRk4iIiIiqNR8fH0yaNAmurq4YNWoUjh8/LnYkIiIiIhIZi55EREREVK399NNPSE5ORlhYGC5duoT27dujbt26+Pzzz3H//n2x4xERERGRCFj0JCIiIqJqz87ODpMmTcLZs2dx/vx5dO/eHeHh4fDx8cEbb7yBX375BRqNRuyYRERERFRFWPQkIiIiIoPi5eWFWrVqwcXFBSqVCjdv3kT//v3h7++PkydPih2PiIiIiKoAi55EREREZBB+//13DB48GB4eHli8eDG6du2Kq1evIjY2Fjdu3IC/vz9Gjx4tdkwiIiIiqgJGYgcgIiIiInoZc+bMwQ8//ICkpCR06NAB69evR79+/Uqs2l67dm3MnTsXr776qohJiYiIiKiqsOhJRERERNXa999/j5EjR2Ls2LGoXbv2U/cLCAhAREREFSYjIiIiIrGw6ElERERE1VpiYiKMjJ7/sdbe3h7Dhw/HggULMH78eLi6ulZBOiIiIiISA+f0JCIiIqJqrTwFzyc0Gg1CQ0ORnJxciYmIiIiISGwsehIRERFRjSIIgtgRiIiIiKiSsehJREREREREREREBoVzehIREREREVGlKygoQEJCgtgxiKgM3t7eMDU1FTsGkU6x6ElERERERESVLiEhAePHjxc7BhGVYc2aNahbt67YMYh0yqCKnhs2bMCoUaNKbZ8xYwY+//xzERIRERERERERUDySbM2aNWLHIB2Ij4/H4sWLMXv2bPj4+Igdh3TA29tb7AhEOmdQRc8n9u/fDxsbG+19Dw8PEdMQERERERGRqakpR5IZGB8fH76mRKS3DHIho2bNmqFVq1bam5eXl9iRiIiIiEgPyGQyrF+/Hn5+fk/dJzIyEn369IGnpycsLCzQpEkTRERElFj1vUOHDpBIJKVusbGxz82QnJyM/v37w8rKCvb29hg7diwUCoVOHh8RERERFTPIkZ5EREREVPPcunULN27cQEFBQam2fv36ab8eMWLEM/tZtmwZfH19ER4eDicnJ/zxxx8YN24cEhMTMW/ePO1+bdq0wdKlS0sc6+vr+8y+i4qK0K1bNwDAjz/+iLy8PEyfPh1vv/02du/e/byHSERERETlZJBFz8DAQKSlpcHHxwfjxo3DJ598AplMVua+SqUSSqVSe59/ZSd6voSEBKSlpem0z5iYGJ32R0RENYdCoUDfvn1x5MgRANCOyJRIJNp91Gp1ufvbtWsXHB0dtfc7deqE9PR0LFu2DHPmzIFUWnyxlK2tLVq1alWhrNu3b8fVq1cRExODevXqAQDs7OzQrVs3nD59Gi1atKhQf0RERERUNoMqerq5uSE0NBQtW7aERCLBb7/9hs8++wz37t3DypUryzwmLCwMoaGhVZyUqPpKSEhAQP36yM/Lq5T+c3JyKqVfIiIyXDNmzMCDBw9w/PhxtG3bFjt37oSdnR02bdqEQ4cOYcuWLRXq758FzyeCgoKwdu1a5ObmwsrK6oWz7tu3D40bN9YWPAGgS5cusLe3x969e1n0JCIiItIRgyp6duvWTXu5EAB07doVZmZm+PrrrzF79my4ubmVOmbmzJmYOnWq9r5CoeAcoETPkJaWhvy8PLwz4yu4eNfWWb8xp49i339XlHlJIhER0bPs378fixcvRsuWLQEA7u7uCA4ORrt27TBt2jSEh4dj69atL3WOqKgoeHh4lCh4Hj16FBYWFlCr1WjZsiUWLlyIdu3aPbOf2NhYBAQElNgmkUgQEBDw3PlAeYUSERERUfkZVNGzLIMGDcLSpUtx4cKFMouecrkccrlchGRE1ZuLd214+gfqrL+HCbd11hcREdUsKSkp8PLygkwmg4WFBdLT07VtPXr0QP/+/V+q/6ioKGzduhXh4eHabe3bt8fw4cPh7++P5ORkLF26FJ07d8bRo0cREhLy1L4yMzNha2tbarudnR0yMjKemYNXKBERERGVn0Gu3k5ERERENYeXl5d2rml/f3/89ttv2rbo6GiYmpq+cN9JSUkYPHgwOnbsiMmTJ2u3h4aGYvTo0Xj11VcxePBgHDlyBO7u7li4cOGLP5DnmDlzJrKzs7W3xMTESjsXERERUXVn8CM9t27dCplMhqCgILGjEBEREVEl6NKlC/7880/07dsXU6ZMwYgRI3Dq1CmYmJjg9OnTmDZt2gv1m5WVhe7du8PBwQE7duzQLmBUFgsLC/Ts2RPbt29/Zp92dnbIzs4utT0zM/O5UyzxCiUiIiKi8jOoome3bt3QqVMnNGrUCADw22+/Yc2aNfjwww/h6uoqcjoiIiIiqgxffPEF8h4vsDds2DBYWlpi+/btyM/Px8qVK/Huu+9WuM/8/Hz06tUL2dnZiI6Oho2NjU6yBgQE4PLlyyW2CYKA69evo0uXLjo5BxEREREZWNEzICAA69atQ1JSEjQaDerWrYvly5dj0qRJYkcjIiIiokpibm4Oc3Nz7f2+ffuib9++L9yfSqXCoEGDEBMTg+PHj8PDw+O5x+Tm5mL37t0IDg5+5n7du3fHpk2bcPPmTfj7+wMADh48iPT0dPTo0eOFMxMRERFRSQZV9FyxYgVWrFghdgwiIiIiqsYmTpyI3bt3Izw8HAqFAidPntS2BQUF4fTp0/jqq6/Qt29f+Pr6Ijk5GeHh4Xjw4AEiIyO1+8bHx6N27dqYO3cu5s6dCwAYMGAAlixZgv79+2PJkiXIy8vD9OnT0bNnT7Ro0aLKHysRERGRoTKooicRERER1TxSqRQSieSZ+6jV6nL3d+DAAQAocy7QuLg4uLm5obCwELNmzUJ6ejosLCzQunVrrF69ukThUhAEqNVqaDQa7TZjY2Ps378fkydPxltvvQUjIyP069cPX3/9dbnzEREREdHzsehJRERERNXasmXLtEVPtVqN6dOnY+rUqc9dGOhp7t69+9x99u/f/9x9fH19IQhCqe0eHh7YsWPHi0QjIiIionJi0ZOIiIiIqrWPPvpI+/WToufbb7+Npk2biheKiIiIiEQlFTsAERERERERERERkS6x6ElEREREREREREQGhZe3ExEREVG1du7cOe3XTxYsio2NLbEPL3UnIiIiqllY9CQiIiKiaq158+alVm8fOnQoJBIJBEGARCKp0OrtRERERFT9sehJRERERNXa4cOHxY5ARERERHqGRU8iIiIiqtbat29f7n0FQcDChQsxfvx4uLq6VmIqIiIiIhITFzIiIiIiohpDo9EgNDQUycnJYkchIiIiokrEoicRERER1SiCIIgdgYiIiIgqGYueREREREREREREZFBY9CQiIiIiIiIiIiKDwqInERERERERERERGRQWPYmIiIiIiIiIiMigsOhJREREREREREREBoVFTyIiIiKqMWQyGdavXw8/Pz+xoxARERFRJTISOwARERERkS7cunULN27cQEFBQam2fv36ab8eMWJEVcYiIiIiIhHoVdHz6tWriIqKQkZGBuzt7dG2bVsEBgaKHYuIiIiI9JhCoUDfvn1x5MgRAIAgCAAAiUSi3UetVosRjYiIiIhEohdFT6VSiWHDhmHHjh0QBAFyuRxKpRISiQQDBgzAxo0bYWJiInZMIiIiItJDM2bMwIMHD3D8+HG0bdsWO3fuhJ2dHTZt2oRDhw5hy5YtYkckIiIioiqmF3N6zpo1C3v27MHq1auRlZWF/Px8ZGVlYfXq1dizZw9mzZoldkQiIiIi0lP79+/H7Nmz0bJlSwCAu7s72rVrhzVr1qBPnz4IDw8XOSERERERVTW9KHpu3boVYWFhGDduHKytrQEA1tbWGDduHBYvXsy/zhMRERHRU6WkpMDLywsymQwWFhZIT0/XtvXo0QP79+8XMR0RERERiUEvip4ZGRkICAgosy0gIAAZGRlVnIiIiIiIqgsvLy+kpaUBAPz9/fHbb79p26Kjo2FqaipWNCIiIiISiV4UPQMCArBx48Yy2zZt2vTUgigRERERUZcuXfDnn38CAKZMmYLVq1ejWbNmCAkJwbx58zB8+HCRExIRERFRVdOLhYzmzJmDgQMH4u7du+jfvz9cXFyQkpKC7du3Izo6GpGRkS/Ub05ODgICAnDv3j2cOXMGzZs313FyIiIiIhLbF198gby8PADAsGHDYGlpie3btyM/Px8rV67Eu+++K3JCIiIiIqpqelH07NevH3bu3InQ0FBMmzYNgiBAIpGgSZMm2LlzJ954440X6nfhwoVQqVQ6TktERERE+sTc3Bzm5uba+3379kXfvn1FTEREREREYtOLy9sBoHfv3jh79iwUCgUSExOhUChw9uzZFy54xsbG4j//+Q9CQ0N1nJSIiIiI9MnatWuf2lZYWIipU6dWYRoiIiIi0gd6U/R8wsLCAh4eHrCwsEBhYeEL9zNp0iS89957qFevng7TEREREZG+mTBhAt544w2kpKSU2H7u3DkEBQVh/fr1IiUjIiIiIrHoxeXtKpUKX375JS5fvoz27dtj7Nix6NevH/bs2YO6devil19+qVDxcvv27bh8+TJ27NiBc+fOPXNfpVIJpVKpva9QKF74cRBRzRITE6PzPpVKJeRyuc77dXR0hLe3t877JSLSB0ePHsWIESMQGBiI1atXo2/fvliwYAGWLFmCV199Ffv3769Qf5GRkdi0aRPOnj2LzMxM+Pv7Y/LkyRg1ahQkEkmp/X/55Rf07dsXgYGBuHLlyjP7PnLkCDp27Fhq++DBg7F169YK5SQiIiKip9OLouf06dOxcuVKNGnSBL/99hsOHDiAO3fuYPny5fjuu+8wY8YM/PLLL+XqKy8vD1OnTsWSJUtgbW393P3DwsJ4CTwRVYgiIxUAMHTo0EroXQJA0HmvZubmiI2JYeGTiAxSmzZtcOnSJUyZMgWDBg2Cu7s7MjMzsXTpUkyePLnC/S1btgy+vr4IDw+Hk5MT/vjjD4wbNw6JiYmYN29eiX3z8/MxZcoUuLi4VOgc69evR0BAgPa+o6NjhXMSERER0dPpRdFzx44dWLx4MWbMmIE//vgDr7/+Onbu3InevXvD3d0dEyZMKHdfixYtgouLC0aNGlWu/WfOnFlinieFQgEvL68KPwYiqjnyc4pHhPd8dzbqNW6ms35jTh/Fvv+u0Hm/DxNuY/MXHyMtLY1FTyIyWObm5mjYsCGMjY1x79491K9fH6+99toL9bVr164SRchOnTohPT0dy5Ytw5w5cyCV/m+GqLCwMHh7e8PPzw9///13uc/RsGFDNG/e/IXyEREREdHz6UXR8/79+2jXrh0AoH379hAEAZ6engAAT09PpKenl6uf+Ph4hIeHY+fOncjOzgYA5OTkaP/NycmBpaVliWPkcnmlXEpKRIbPwd0Hnv6BOuvvYcLtSumXiMjQJScnY9SoUThy5AhmzZqFIUOGYMyYMWjevDkWLlyI6dOnV6i/skZdBgUFYe3atcjNzYWVlRUA4Pbt2wgPD8eJEyfw9ddf6+SxEBEREZFu6EXRU6PRwMioOIpMJgOAMudLep64uDgUFhaiZ8+epdo6duyIli1b4uTJky8XloiIiIj0SsOGDeHm5oa//vpLO3ry+PHj+OKLL/DZZ59h165dOHr06EudIyoqCh4eHtqCJwB8+OGHGD58OF555ZUK99ejRw+kp6fDzc0Nb731FhYsWAAzM7NnHsO56ImIiIjKTy+KngDw9ttvl/igN3jwYJiamiI/P7/cfTRp0gSHDx8use3ChQuYMmUKVq9ejeDgYJ3lJSIiIiL9MGLECISFhcHU1FS7TSKR4NNPP0WPHj0wfPjwl+o/KioKW7duRXh4uHbbrl27cOLECdy4caNCfdnY2OCTTz5Bu3btYGZmhkOHDmHp0qWIiYnB7t27n3ks56InIiIiKj+9KHoOHz68xMjOZs1KzmXXtm3bcvVja2uLDh06lNnWrFkzNG3a9IUzEhEREZF+etal5Y0bN8aZM2deuO+kpCQMHjwYHTt21C6KVFBQgI8++gihoaEVXoAoKCgIQUFB2vudOnWCm5sbPvjgA5w+fRotWrR46rGci56IiIio/PSi6LlhwwaxIxARERFRNdWqVSuMHTsWQ4YMKTV/OwAYGxu/UL9ZWVno3r07HBwcsGPHDu0CRsuXL4dUKsVbb72FrKwsAEBhYSE0Gg2ysrJgbm4OExOTcp9n0KBB+OCDD3D27NlnFj05Fz0RERFR+Umfv0vlW7BgAZKTkyul7w4dOkAQBK6OSURERGSgfHx8MGnSJLi6umLUqFE4fvz4S/eZn5+PXr16ITs7G/v27YONjY22LTY2Frdu3YKTkxPs7OxgZ2eHLVu2ICYmBnZ2doiIiHjp8xMRERHRy9GLomdoaCiSkpLEjkFERERE1dBPP/2E5ORkhIWF4dKlS2jfvj3q1q2Lzz//HPfv369wfyqVCoMGDUJMTAz2798PDw+PEu2ffvopDh8+XOLWrVs3+Pr64vDhw+jdu3eFzrd161YA4PzzRERERDqkF5e3C4IgdgQiIi21RoAgCJBKJJBIUGLOYSIi0k92dnaYNGkSJk2ahIsXLyIiIgLh4eGYO3cuunXrhjFjxqB3797aS9SfZeLEidi9ezfCw8OhUChw8uRJbVtQUBACAgIQEBBQ4pgNGzYgKSmpxPzy8fHxqF27NubOnYu5c+cCAIYOHYo6deqgadOmMDU1xaFDh/D111/jzTff5JVJRERERDqkF0VPAHjw4AESEhKe2u7t7V2FaYjIkKk1AtJzlUh9pERaTiGy84vwqKAIOUoVilQC1P/4Q4wEgKmxDOYmMljIjWBvboJHsIWJewA0/HsNEZFe8vLyQq1ateDi4oL09HTcvHkT/fv3h6+vLzZv3oxWrVo98/gDBw4AAKZNm1aqLS4uDr6+vuXKIQgC1Go1NBqNdltgYCA2b96M8PBwKJVK+Pn5YdasWZg5c2b5HyARERERPZfeFD379u1b5nZBECCRSKBWq6s4EREZkjyNDGfjM5GYmYfkrHwUqctXsRQA5BepkV+kRnpuIRIy8gC4wW3YUkTlC7j1dyK87c3h52gBZys5R4USEYno999/R0REBH777TdYWVlh6NChiIyMRP369XH79m28//77GD16NK5du/bMfu7evVvhc5e1MKevr2+pK5pmzpzJAicRERFRFdCboufKlSvRoEEDsWMQkQHJUaqQCAe4jfwGZwpcgFtp2ja5kRROVnI4WcphZ24CKzMjWMqNIDeSwlgmhUQCaITiUaEFRWrkKlV4pFQhM7cQcQlJSMtVQWZhi/vZBbifXYBTcRmwMJGhrosV6rlasQBKRFSF5syZgx9++EF7efn69evRr1+/EiuoP7nM/NVXXxUxKRERERFVFb0pejZr1gwtWrQQOwYRVXOCICAhIw+XkrIRl54LAc4wcXEGIMDb3gI+DubwsjOHo6VJuYuSlnIjOFrKtffNE6KxeeXHGDhvHaz8GuFuWi4SM/KRW6jG+cQsnE/MgoOFCRp72iDA1RomRnqxZhwRkcH6/vvvMXLkSIwdOxa1a9d+6n4BAQFcWZ2IiIiohtCboicR0cvQCAJupeTg7/hMpD5SardbIw9x+9bijX6DEBzUTqfnNJOq0dDdBg3dbaDWCIjPyMX1+49wJy0X6bmFOHw9FX/dSkdDD2s09baDhZxvuURElSExMRFGRs9/j7W3t8eIESOqIBERERERiU0vfgOfN28ePD09xY5BRNWQIAiIS8vFidvpSM8tBAAYSSUIdLdGY09bxJ3cj8uX/oBx/4GVmkMmlaCWoyVqOVpCqVIj5v4jXErKQmZeEc4lZOFiUjYauFmjhZ89LFn8JCLSqWcVPO/cuYNFixYBKL7Effbs2VUVi3Tk4cOHyM7OFjsGEf1DfHx8iX+JSD/Y2NjAxcVF7Bh6Qy9+8543b57YEYioGkpRFODIjVTczy4AUDxPZxMvW7ziZQszYxkAIE6EXHIjWXEOTxvcTc/DmbsZuJ9dgMv3snHtvgJNvGzR3McOpo8zEhHRy1mwYMFT25KSkvDf//4Xc+fOhauraxWmIl14+PAhhg4bjqJC5fN3JqIqt3jxYrEjENE/GJvIsWnjDyx8PqYXRc/Ro0cjNzcXP/30U6m2IUOGwNraGmvWrBEhGRHpo4IiNU7cTsfle8WjPoykEjTxskUzPSskSiQS+DlawNfBHPey8nHidjruZxfgbHwmriUr0KaOAxq4WXPBIyKilzR//nxYWlpCJiv9f4BarQbAP7JXV9nZ2SgqVCK/VntoTG3EjkNERKS3pAXZwJ2jyM7OZtHzMb0oev7xxx9YunRpmW39+/fH9OnTqzgREemrmw8f4fD1VOQXFf8SW9fFEm3rOMLK1FjkZE8nkUjgaWeOgc3McDc9D3/dSkN6biH+jEnB1WQFOtZzhpOV/PkdERHRU/35559lLop58uRJtGnTRoREpEsaUxtoLBzFjkFERETViF4UPVNTU+Hk5FRmm4ODAx4+fFjFiYhI3+QVqnAoNgW3U3MBAPbmJugY4ARPO3ORk5Xfk5Gf3vbmuJiYhZNxxSM/t5xJwCuetjAFV3knItI1jqYnIiIiqpn0oujp4eGBU6dOoVOnTqXaTp06BTc3NxFSEZG+uJuWiz9iHiKvUA2pBGjuY49gPzsYSatnkVAmlaCpjx38XSxx/GYabqbk4EJiFkxQC6Y+r4gdj4ioWjp//jyKiopgZmYGV1dXuLu7ix2JiIiIiESkF0XPt956C4sXL0bt2rUxaNAg7fbIyEgsWbIEkydPFjEdEYlFrREQdSsNFxKzAAAOFiboFuhqMJeCW5kao0cjN8Sn5+Lw9VRk5wMuQxbjVmEOGqo1MJJVz6IuEZEYJkyYAOB/IzttbGzQtWvXMi95JyIiIiLDpxdFz7lz5+LChQsYMmQIxowZAzc3N9y/fx95eXno3r07J54nqoEUBUXYd/kBHiiKV2Zv4mmLNnUcDLIQ6ONggXdammHnkTO4D3vcU1liy+lEdAt0gbO1qdjxiIj03vnz5wEAhYWFyMnJwf3793H58mXs27cP27Zt4yXuRERERDWQXhQ9TUxMsHv3bvzxxx84ePAgMjIy4ODggM6dO+O1114TOx4RVbH49Fzsv/IABSoN5EZSdG3gglpOlmLHqlTGMilq4yEubFsOr0HzkJFXiJ/+TkTLWg5o7mMHKX9hJyJ6qldeKXtqkLCwMMydOxeLFi1Cp06d0KBBA6xcubKK0xERERGRGPSi6PlEly5d0KVLF7FjEJGI7hWZ49jFZAgC4GwlR89GbrA209+V2XWtIO4cmpulIsWyDm6l5iD6djruZebj9UBXmJnIxI5HRFTtTJ48GbVr1waApy6cSURERESGR6+Knvv378eZM2eQmJiIzz77DN7e3jh27Bjq1KnDyeiJDJwAwL7Le7hVZAsAqO9mhU4BztV2saKXYSzRoEcjV8Q8eITDsSlIyMjDj6cT0LORG1xteLk7EVFFODo6YsSIEWLHICIiIqIqphfVhNTUVLRp0wY9e/bEunXrsG7dOqSlpQEAIiIisHjxYpETElFlUhapcRVesGraC4CANnUc0KW+S40seD4hkUjQwM0ag4O9YGtujBylCpFnE3ExMQuCIIgdj4hIryiVSsyYMQN9+/ZFVFQU4uPjERwcDHt7ewwfPhz5+fliRyQiIiKiKqYXFYWPPvoIqampuHLlCm7dulXiF/rOnTvj4MGDIqYjosqU9XjuyixYQlNYgECTTDT3seeiE485WsoxJNgLdZwtoRGAIzdSsf/qAxSqNGJHIyLSG5988gl++OEH3L59G71798bMmTPRt29fTJgwAZGRkVi4cKHYEYmIiIioiunF5e179uzB2rVrUb9+fajV6hJtXl5eSEpKEikZEVWmFEUBfrmQjPwiNUxQhLubP0bH92eKHUvvyI1k6NHQFecTsxB1Kw03HuYgI7cQbzR2r1HznRIRPc3PP/+ML774Aq1atUJAQADatWuH9957DwBgZmaGH374AUuWLBE5JRERERFVJb0Y6alSqWBhYVFmW2ZmJkxMTKo4ERFVtqTMPOw4dw/5RWo4W8nRBHdRlBIndiy9JZFI0NTbDv2besLMWIa0nEJsPZOI5CxesklElJqaitq1a8PPzw8A0LRpU21bmzZtcO/ePbGiEREREZFI9KLo2bJlS0RERJTZtnXrVrRp06aKExFRZbqdmoNfLiSjUK2Bp60Z+jX1gAlUYseqFjxszTCkhRccLU2QX6TGz+fuIea+QuxYRESisre3h0KhgJGREUaMGAFXV1dt26NHj2BmZiZiOiIiIiISg15c3r5o0SJ07NgR7dq1w4ABAyCRSPDLL78gLCwMe/bsQVRUlNgRiUhHrt1X4M+YhxAEoJajBbo3dIWRTC/+/lJtWJsaY2AzLxy49gC3U3Nx4NpDpOcWonVtB0g5FyoR1UBBQUG4ffs2JBIJ1q9fX6Lt0KFDaNy4sUjJiIiIiEgselH0DAkJweHDh/Hpp59i2rRpEAQBixcvRkhICA4ePFjiEiUiqr7OJ2Ti2M00AEB9Nyt0DnCBVMoi3YswMZKiZyM3nLyTgdN3M3A2PhOZuYV4vaErjFlEJqIaZs+ePU9tGzp0KGxtbasuDBERERHpBb35zTgkJARHjx6FQqFAUlISHj16hKioKISEhJS7j71796J9+/ZwcnKCXC5HrVq1MHXqVGRnZ1diciIqjzN3M7QFzyBvW3Spz4Lny5JIJAip7YDXA10hk0pwJy0XO84lIa+QUwUQET3RvHlz1KlTR+wYRERERFTF9GKk5z+ZmZm98LxLGRkZaNmyJSZPngwHBwdcuXIF8+fPx5UrV3DgwAEdJyWi8jpzNwMnbqcDAFr52aOFnz0kvAxbZ+q5WsHK1Ai7LibjoUKJbX8noU8Td9iZcxE4Iqo57t27h+XLlyMqKgoZGRmwt7fHq6++ig8//BAeHh5ixyMiIiKiKqYXRc/Jkyc/s10ikWDFihXP7Wfo0KEl7nfo0AFyuRzjx49HcnIy3N3dXyonEVXc6bsZiH5c8Ayp5YAWfvYiJzJM7rZmGNTcC79cuIfs/CJs+zsRvV9xh5sNF+8gIsN35coVtGvXDkVFRejSpQuaNGmChw8fYvXq1Vi3bh2OHTuGwMBAsWMSERERURXSi6Lnrl27StxPSEiAq6srTEyKRymVt+hZFgcHBwBAYWHhy4Ukogo7HZeB6DsseFYVOwsTDGruhd8uJiPlkRI7zt1D94aukIsdjIiokk2fPh21a9fGgQMHYGdnp92emZmJrl27Yvr06di3b5+ICYmIiIioqulF0TMuLk77tUqlgomJCXbt2vXCCxip1WoUFRXh2rVrWLBgAXr37g1fX98y91UqlVAqldr7CoXihc5JRCX9s+DZurYDgn1Z8KwKFnIjDGjmib2X7+Nueh52X7qPV+z0ZvpmIqJKERUVhc2bN5coeAKAnZ0dZs+ejWHDhomUjIiIiIjEone/Cetinj8fHx+YmZmhWbNmcHNzw48//vjUfcPCwmBjY6O9eXl5vfT5iWq6v++y4CkmY5kUbzR2R0MPawDAxUwj2HYYBY0giJyMiKhyGBkZlfgj9j8plUrIZLIqTkREREREYtO7oue9e/cgkUhgamr6wn3s3bsXJ06cwNq1axETE4M33ngDarW6zH1nzpyJ7Oxs7S0xMfGFz0tEwMXELPx1mwVPsUmlEnSq54zWtYun+LBp2R/LT2ZBqSr7vZCIqDrr3LkzZs+ejRs3bpTYfvPmTcyZMwddunSpUH+RkZHo06cPPD09YWFhgSZNmiAiIgLCU/549Msvv0AikaBhw4bl6j85ORn9+/eHlZUV7O3tMXbsWF5tRERERKRjenF5+7JlywAAubm52LZtG5ydnVG3bt0X7q9x48YAgJCQEAQHB6NJkybYuXMnBgwYUGpfuVwOuZwz3hHpwtXkbBy5kQoAaOFrz4KnyCQSCYJ97VGU9RCnU4CoxAKM3nAGq4c2g5WpsdjxiIh0ZtmyZWjfvj0aNGiAhg0bwsXFBSkpKbh8+TK8vb21nzUr0p+vry/Cw8Ph5OSEP/74A+PGjUNiYiLmzZtXYt/8/HxMmTIFLi4u5eq7qKgI3bp1AwD8+OOPyMvLw/Tp0/H2229j9+7dFcpJRERERE+nF0XP6dOnAwDMzMzQsGFD/PzzzzAy0k20xo0bw9jYGLdu3dJJf0RUthsPH+FgTAoAoImXLVrVYsFTX3hbaLB7+wL4vLMYf91Kx5A1J7F+VDCcrV58RD0RkT7x9vbG5cuXERERgaioKGRmZqJu3boYPXo0Ro0aBUtLywr1t2vXLjg6Omrvd+rUCenp6Vi2bBnmzJkDqfR/F0uFhYXB29sbfn5++Pvvv5/b9/bt23H16lXExMSgXr16AIrnHu3WrRtOnz6NFi1aVCgrEREREZVNL4qeGo2m0vo+deoUioqKUKtWrUo7B1FNdyc1B79ffQABQKC7Ndr5O+pkfl7SnYK7F7CwgwO+OKnA1WQF+n93Aj+Mbgk/RwuxoxER6YSlpSUmT56MyZMnv3Rf/yx4PhEUFIS1a9ciNzcXVlZWAIDbt28jPDwcJ06cwNdff12uvvft24fGjRtrC54A0KVLF9jb22Pv3r0sehIRERHpiF4UPXWlX79+aN68ORo3bgwzMzNcvHgRX331FRo3bow333xT7HhEBikxIw97rzyARgDquVihU4AzC556qra9MXZMaI3hEacRn56H/t+dwPqRwXjFy1bsaEREOqFUKrXTFsXHx+PAgQNo2LAhQkJCXrrvqKgoeHh4aAueAPDhhx9i+PDheOWVV8rdT2xsLAICAkpsk0gkCAgIQGxs7DOPVSqVJRZsqknzgErzs8SOQEREpNf4f2VpelH0XLBgwXP3mTt37nP3adGiBX766Sd8/vnn0Gg08PX1xbhx4zB9+nSYmJjoIioR/cNDRQF2XUqGWiOglqMFujRwgZQFT73m42CB7e+1xqgNp3HlngJvrT2J74Y2Q/u6TmJHIyJ6YZcvX0b//v1x+/ZtBAcHY/Xq1Wjfvj0ePXoEiUSCDRs2YNiwYS/cf1RUFLZu3Yrw8HDttl27duHEiROlFk96nszMTNja2pbabmdnh4yMjGceGxYWhtDQ0Aqdz1CYxR0TOwIRERFVM3pR9Jw/fz6MjIzg6elZ5qqYEomkXEXPTz/9FJ9++mllRCSif3lUBBy/kIwitQBPOzN0b+QKmZQFz+rAyUqOreNDMGHTWRy/mYYxG87gq4GN0TfIU+xoREQvZOrUqQCAFStWIDIyEr1798aQIUOwdOlSfPjhhwgPD3/homdSUhIGDx6Mjh07ai+dLygowEcffYTQ0NAyL4WvLDNnztQ+VqB4pKeXl1eVnV9M+X7toDGzFTsGERGR3pLmZ/GPhP+iF0XPadOmYeXKlahbty6WLl2Khg0bih2JiJ5BZmmPqBRj5KvVcLaSo1djNxj9Y1EH0n+WciOsGxGMj7dfxK8XkjHlp4tIfaTEuFdrcXoCIqp2/v77b0RERKBv377o3bs3fH19MWzYMFhZWWHYsGHYtm3bC/WblZWF7t27w8HBATt27NAuYLR8+XJIpVK89dZbyMrKAgAUFhZCo9EgKysL5ubmT73KyM7ODtnZ2aW2Z2ZmPreAKZfLtZfv1zQaM1toLKquwExERETVn15UKb766ivExsbCwcEBTZs2xdixY/HgwQOxYxFRGXIKNXAetAB5aglszIzR+xV3yI1kYseiF2BiJMXXg5pgbFs/AMCSvbFYtCcGGk3pEfdERPosOzsbHh4eAKD919zcXPtvfn5+hfvMz89Hr169kJ2djX379sHGxkbbFhsbi1u3bsHJyQl2dnaws7PDli1bEBMTAzs7O0RERDy137Lm7hQEAdevXy811ycRERERvTi9KHoCgI+PDzZv3oy//voLN2/eRJ06dTBv3jzk5uaKHY2IHssvVGNJVAZMnHxhKhXQN8gDFnK9GDBOL0gqleCzXg0wu0d9AMC6qDh89NMFFKo0IicjIqqY69ev49y5czh37hyA4sLkuXPnnrs4UFlUKhUGDRqEmJgY7N+/X1tIfeLTTz/F4cOHS9y6desGX19fHD58GL17935q3927d8fFixdx8+ZN7baDBw8iPT0dPXr0qHBWIiIiIiqb3lUrgoODcfToUfz222+YMWMG1qxZg/nz5+Pdd98VOxpRjaZSa/DBj+cQm1YETUEO2vrKYWNmLHYs0pFx7WrByUqO6ZEX8dvFZGTkFmL1sGawZFGbiKqJkSNHlrg/dOhQSCQSCIJQ4Wk7Jk6ciN27dyM8PBwKhQInT57UtgUFBSEgIKDUqMwNGzYgKSkJHTp00G6Lj49H7dq1MXfuXO389AMGDMCSJUvQv39/LFmyBHl5eZg+fTp69uyJFi1aVOxBExEREdFT6cVvs506dSpzu6OjI27evImJEyey6EkkIkEQ8OnPl3EwNgUmMiBhx0LYzFwodizSsTeDPGBvYYL3Np1F1K00DFkTjfUjW8DJqmbOH0dE1cfhw4d12t+BAwcAFM87/29xcXHw9fUtVz+CIECtVkOj+d/oeWNjY+zfvx+TJ0/GW2+9BSMjI/Tr1w9ff/21TrITERERUTG9KHr6+Pg8ta1OnTpVmISIyvL5/lhsP5sEmVSCqa1sMWHJVbEjUSVpV9cJW8e3wqj1Z3DlngL9vzuBH0a3gK+jhdjRiIieqn379uXeVxAELFy4EOPHj4erq2uZ+9y9e7fCGTZs2FBqm6+vLwSh9DzJHh4e2LFjR4XPQURERETlpxdFz/Xr14sdgYieYu2xO/i/o3cAAGF9G6GOLFXkRFTZGnvaYseE1hgecRoJGXno/90JrB8VjMaetmJHIyJ6aRqNBqGhoejVq9dTi55EREREVP3pzUJGRKR/dpxNwuK9MQCAGa8HYFCwl8iJqKr4Olpgx4TWaOhhjfTcQgxZcxLHbrDgTUSGoazRl0RERERkWPRipOezVrgEAIlEgl9//bWK0hARAByKfYhPdlwCAIxt64f32tcSORFVNScrObaOD8F7G4vn+By94QyWDnwFbwZ5PP9gIiIiIiIiIhHpxUjP3bt34969e3j06FGZN4VCIXZEohrlbHwmJm4+B7VGQN8gD8zqUb/CK9+SYbCUGyFiZDB6v+IOlUbARz9dwNpjd8SORURERERERPRMejHSEwC+++47tGjRQuwYRDXejYePMHrDGRQUadChnhO+HNAYUikLnjWZiZEUywc3gZOVHOui4rB4bwweKgowq0d9fm8QERERERGRXtKLkZ4AOIqMSA8kZ+VjRMRpZOcXIcjbFqveaQpjmd68TZCIpFIJ5vRqgFk9AgAA30fFYcq2CyhUaURORkRERERERFSa3oz0/PHHHxEdHQ25XA4HBwfUqlULjRo1grGxsdjRiGqEzNxCDFt3CvezC1DH2RIRI4JhbqI3bxGkJ8a3qw1HSzk+2X4Jv15IRlqOEqvebgYbc75XExERERERkf7Qm4rGihUrStyXSCSwtLTE+++/jyVLloiUiqhmyCtUYdSGM7idmgs3G1P8MLoF7CxMxI5FeqpfU084WMoxYdNZ/HUrHf2++wsRI4Ph42AhdjQioueSyWRYv349/Pz8xI5CFSAtyBY7AhERkV7j/5Wl6UXRU6MpvjxSpVIhPz8fGRkZuHPnDvbu3Ysvv/wSjo6OmDp1qsgpiQxTkVqDiZvP4UJiFmzMjPHD6BZwtzUTOxbpufZ1nbD9vdYY89/iYvmb//kLa4Y3R7CvvdjRiKgGu3XrFm7cuIGCgoJSbf369dN+PWLEiKqMRS/BxsYGxiZy4M5RsaMQERHpPWMTOWxsbMSOoTf0ouj5hJGREaysrGBlZQUfHx907NgRcrkc33//PYueRJVAoxEwY/slHLmeClNjKSJGBsPfxUrsWFRNNHC3xq/vt8HYH/7GpaRsvLP2FL4Y0Ah9gzzFjkZENYxCoUDfvn1x5MgRAIAgCABKzhmvVqvFiEYvycXFBZs2/oDsbI5eIdIn8fHxWLx4MWbPng0fHx+x4xDRYzY2NnBxcRE7ht7Qq6JnWaZOnYr27duLHYPIIH2+PxY/n78HmVSCVe80RTMfO7EjUTXjbG2Kn8aHYMpPF7D/6gNM+eki7qTmYkrnulzZnYiqzIwZM/DgwQMcP34cbdu2xc6dO2FnZ4dNmzbh0KFD2LJli9gR6SW4uLjwFzgiPeXj44O6deuKHYOIqEx6tSyzIAi4fv06oqOjcf36dQiCAHt7e3Tp0kXsaEQGZ82x21hz7A4A4Mv+jdEpgL9M0IsxM5Fh1TtNMaFDbQDAt4du4d1NZ/GooEjkZERUU+zfvx+zZ89Gy5YtAQDu7u5o164d1qxZgz59+iA8PFzkhERERERU1fSm6Llq1Sq4ubmhQYMGaNu2LRo0aAB3d3d89913YkcjMjg7ziZhyd5YAMDM7gHo34yXI9PLkUolmPF6AJYOfAUmRlL8ce0h+q46gbi0XLGjEVENkJKSAi8vL8hkMlhYWCA9PV3b1qNHD+zfv1/EdEREREQkBr0oeq5ZswYffPABXnvtNezcuRMnTpzAzp070alTJ3zwwQf4/vvvxY5IZDAOx6bgkx2XAADjXvXDu+1ri5yIDMmAZp7Y9m4IXKzluJWSgz4ro3DkeorYsYjIwHl5eSEtLQ0A4O/vj99++03bFh0dDVNTU7GiEREREZFI9GJOz6+//hqTJ0/G8uXLS2zv3bs3nJycsHTpUowdO1accEQG5Gx8JiZsPgu1RkC/IA/M7F5f7EhkgJp42WLXB23x7qazOJ+QhdEbzuCT1wPwbrtaJRYVISLSlS5duuDPP/9E3759MWXKFIwYMQKnTp2CiYkJTp8+jWnTpokdkYiIiIiqmF6M9IyLi0OvXr3KbOvZsyfu3r1btYGIDNDV5GyMWn8aBUUadKjnhC8GNOZCM1RpnK1NsXV8Kwxu7gWNAHy+LxYTN5+DgvN8ElEl+OKLLxAaGgoAGDZsGHbs2IGAgAC4ublh5cqV+Pzzz0VOSERERERVTS9Gerq5uSE6OhqdO3cu1Xby5Em4ubmJkIrIcNxOzcHwdaehKFChuY8dVr3TFMYyvfibBxkwuZEMn/dvhIYe1liw+xr2XXmAmPsK/Oedpgh0txE7HhEZEHNzc5ibm2vv9+3bF3379hUxERERERGJTS+KnmPGjMGCBQugVCoxYMAAuLi4ICUlBZGRkfjqq68wd+5csSMSVVuJGXkY+v0ppOcWoqGHNSJGBcPcRC9+9KkGkEgkGBbii4YeNvjgx/O4m56HvqtOYEHvQAwO9uLl7kSkUzdu3MDp06dx//59uLu7Izg4GHXr1hU7FhERERGJQC8qH7Nnz0ZmZia++uorhIWFabcbGRlh0qRJmD17drn6iYyMxKZNm3D27FlkZmbC398fkydPxqhRo/iLNdVIDxUFeOf7U7ifXQB/Z0v8MLolrE2NxY5FNVCQtx12T2qLqdsu4PD1VHz682WcvpuBRW82ZBGeiF5aTk4Oxo8fj23btkGj0cDU1BQFBQWQSqUYOHAg1q5dC0tLS7FjEhEREVEVEu361sLCQu3XEokE4eHhSE5Oxq5du/DDDz9g9+7dSE5OxtKlS3H16tVy9bls2TKYm5sjPDwcu3btQvfu3TFu3DgsWLCgsh4Gkd7KyC3E0O9PISEjD9725tg0tiXsLUzEjkU1mJ2FCdaNCMbH3epBKgF+PncPvb6NwpV72WJHI6JqbtKkSdi9ezfWrl2L7Oxs5OXlITs7G2vWrMGePXswadIksSMSERERURUTbXhN165dsWvXLlhZWWm3OTg4oEePHtr7BQUFmDVrFsLDw6FUKp/b565du+Do6Ki936lTJ6Snp2PZsmWYM2cOpFLOYUg1g6KgCMMjTuFmSg5crU2xeWxLuFibih2LCFKpBO93rIOm3nb46KfzuJOai76r/sL0rvUw7tVaXFyLiF7Ijh078MUXX2DUqFHabVZWVhg9ejQKCgowc+ZMrF+/XsSERERERFTVRKsCXrhwAe3atcPDhw/LbN+/fz8CAwOxYsWKco/U/GfB84mgoCAoFArk5ua+VF6i6iKvUIXR68/gyj0FHCxMsGlsS3jZmz//QKIqFFLbAfs/bIdugS4oUgsI2xeLoetO4X52vtjRiKgaMjU1hZ+fX5lttWrVgrExp3YhIiIiqmlEG+l59OhRdO/eHa1bt8aBAwdQu3ZtAMCDBw/w4YcfIjIyEq+//joOHjwIX1/fFz5PVFQUPDw8Sowo/SelUlliFKlCoXjhc1VUQkIC0tLSdN6vUqmEXC7Xeb+Ojo7w9vbWeb+kOwVFaoz/4Sz+js+EtakRfhjTAnWcOYcZ6Sc7CxOsHtoM2/5OxPzfruHE7XS8vvw4FvdtiMa2qmrz/lhZ742V9X8E38srD18z8YwaNQrfffcdunXrVmIed0EQsGrVqhIjQImIiIioZhCt6PnKK6/gxIkT6Nq1K9q0aYNdu3bh9OnTmD17NszNzbF161YMGjTopc4RFRWFrVu3Ijw8/Kn7hIWFITQ09KXO8yISEhIQUL8+8vPyKqF3CQBB572amZsjNiaGv3jpKaVKjYmbzyHqVhrMTWTYMLoFAt1txI5F9EwSiQSDg73Rws8BH209j4tJ2fjgx/MouHUSqftXQpObpeszQtfvj5Xx3liZ/0fwvbxy8DUTl729Pc6dOwd/f3+88cYbcHZ2RkpKCnbt2gWlUom2bdti2bJlAIrfd6ZMmSJyYiIiIiKqbKIumevr64sTJ06ge/fuaNWqFaRSKcaNG4fPP/8c1tbWL9V3UlISBg8ejI4dO2Ly5MlP3W/mzJmYOnWq9r5CoYCXl9dLnbs80tLSkJ+Xh3dmfAUX79o66zfm9FHs++8K9Hx3Nuo1bqazfh8m3MbmLz5GWloaf+nSQ0qVGhM2ncOh2BTIjaT4fnhzNPW2EzsWUbn5OVpg+4TW+PbQLfzn0E2Y1mkFvw+aI8gB8DLXQKKDqT4r4/2xst4bK+v/CL6XVx6+ZuKaOXOm9usVK1aUav/000+1X7PoSURERFQziFr0BIov2Tpy5Aj69euHw4cPo02bNi9d8MzKykL37t3h4OCAHTt2PHMBI7lcXimXgpeXi3dtePoH6qy/hwm3AQAO7j467Zf0178LnhEjg9G6Tun5bYn0nbFMiqld6sJHlokPfjgJuNbBmXQgFeboFOAMK9OXm5OvOr4/6vr/CKp8fM3EodFoxI5ARERERHpGL5Yzt7CwwJ49ezBo0CCMGDFCe/nRi8jPz0evXr2QnZ2Nffv2wcaGl/eS4VKq1Hhv41kcik2BqXFxwbMNC55UzfnZGuPBxmkItFFBJpHgbnoeNp1MwLmETGg0up+6g4iqv6ysLJ32FxkZiT59+sDT0xMWFhZo0qQJIiIiIAj/ew+aPn06AgMDYWVlBWtrawQHB2Pr1q3P7fvu3buQSCSlbq1atdLpYyAiIiKq6UQb6WllZVVionmgeLJ5jUaDjz/+GPPnz9dul0gkyM7Ofm6fKpUKgwYNQkxMDI4fPw4PDw9dxybSG08Knoevp8LUWIp1I1jwJAOiUSPARoOgAC/8GZOCB4oCHL+Zhmv3FehY1xkedmZiJyQiPeLm5ob+/ftj9OjR6NSp00v3t2zZMvj6+iI8PBxOTk74448/MG7cOCQmJmLevHkAgJycHIwbNw4BAQGQSCTYvn073nrrLWg0Grz99tvPPceSJUvQsWNH7f2nLbpJRERERC9GtKLntGnTShU9X9bEiROxe/duhIeHQ6FQ4OTJk9q2oKAgUS9jJ9Kl/EI1Jmw+iyOPC54RI3hJOxkmB0s5BjX3xNVkBf66nYb0nEJsP5eE+q5WaFPHERZy0WdpISI9sGzZMqxfvx6dO3eGr68vRo0ahZEjR77wPO27du2Co+P//l/t1KkT0tPTsWzZMsyZMwdSqRSrV68ucUy3bt1w7do1bNiwoVxFT39/f47uJCIiIqpEov22+M+RnLpy4MABAMUF1X+Li4uDr6+vzs9JVNUeFRRhzIa/cfpuBgueVCNIJBI09LBBbWdLnLiVhivJCsQ8eITbqbkI9rNDE09bGMn0YrYWIhLJhAkTMGHCBFy5cgURERFYuXIlQkND8dprr2Hs2LF48803YWxc/nmB/1nwfCIoKAhr165Fbm7uU0dlOjg4QKFQvPDjICIiIiLdMajfEu/evQtBEMq8seBJhiAjtxBvrz2F03czYCU3wsYxLVnwpBrDzFiG1+q7YHBzLzhbyVGo1uCvW+n4b3Q8Yu4rSsy1R0Q1U8OGDbFs2TLcu3cPkZGRyMnJwZAhQ+Dm5oaPPvoIN2/efOG+o6Ki4OHhUaLgKQgCVCoVsrKysHHjRhw4cAAffPBBufqbMGECZDIZnJ2dMW7cOGRkZLxwNiIiIiIqzaCKnkSG7EF2AQb9XzQu38uGg4UJtoxvhWBfe7FjEVU5VxtTDAn2QtcGLrCUGyFHqcKBaw+x5XQi4tNzxY5HRCLTaDTYv38/Nm7ciDNnzsDV1RUDBgzAb7/9hsDAQKxdu7bCfUZFRWHr1q2YPn16ie0HDx6EsbEx7OzsMHr0aKxYsQIDBgx4Zl9yuRwTJkzA999/j0OHDmH69OnYtm0bXnvtNRQVFT3zWKVSCYVCUeJGRERERGXjZGhE1UB8ei7e+f4UkjLz4WZjio1jWqKOs6XYsYhEI5FIUN/NGv7OlriQmIUzdzORmqPELxeS4WlnhlZ+DlzsiKiGuXnzJiIiIvDDDz8gJSUFr7/+OrZv346ePXtCJpNBEAR8+umnmDNnDsaNG1fufpOSkjB48GB07NgRkydPLtHWsmVLnDlzBtnZ2di/fz8mTZoEIyMjjBkz5qn9ubm5YdWqVdr77du3R2BgIHr16oWdO3di0KBBTz02LCwMoaGh5c5OREREVJNxpCeRnrtyLxsDVkcjKTMfvg7miHwvhAVPoseMZFI097XHyNa+aOJlC6kESMrMx/ZzSdhxNglJmXliRySiKtC2bVsEBARgy5YteO+993D37l3s2rULvXv3hkwmA1D8x5IBAwYgJSWl3P1mZWWhe/fucHBwwI4dOyCVlvzobGVlhebNm+O1117DV199hffffx9Tp06FWq2uUP4ePXrAwsICZ8+efeZ+M2fORHZ2tvaWmJhYofMQERER1SQc6Umkxw5fT8H7m88hr1CNAFcr/DCmBZytTMWORaR3zExkaF/XCUHetvj7biauJmcjKSsfSefuwcPWDC387MEZP4kMl6urK/bu3YuuXbtCIpE8db8mTZogLi6uXH3m5+ejV69eyM7ORnR0NGxsbJ57TLNmzbB8+XKkpqbC1dW13PnLSy6XQy6X67xfIiIiIkPEoieRnvrxVALm/HoFao2AtnUcsWpoU1ibln/lWaKayNrUGJ0CnBHsa/e4+KnAvax87Dx/Dxbwg0VgJ2hY/SQyOMuWLYObm9szC54AYGxsDB8fn+f2p1KpMGjQIMTExOD48ePw8PAoV46oqChYW1uXufr7s+zevRu5ubkIDg6u0HFERERE9HQsehLpGY1GwNID17HqyG0AQP+mngjr1wgmRpyNgqi8rEyN0THAGc197XA2vrj4masxhWOvqThVoIb6bgYaedjA1FgmdlQi0gE/Pz9ER0ejRYsWOulv4sSJ2L17N8LDw6FQKHDy5EltW1BQEK5fv44ZM2Zg4MCB8PX1RU5ODnbv3o3vv/8eYWFhMDL630dsIyMjjBgxAuvWrQMATJs2DVKpFK1atYKtrS1Onz6NsLAwNG/eHG+++aZO8hMRERERi55EekWpUuOT7Zfw64VkAMBHnf3x4Wv+zx25QkRlszI1Rod6zmhVywH7j53E7UcywMoBJ26n43RcBuq5WqGRhw1crDltBFF1Jgi6HcJ94MABAMUFyn+Li4uDi4sLbG1tsWDBAjx48AA2NjYICAjAzp070adPnxL7q9XqEnN8NmjQAKtWrcKaNWuQl5cHDw8PjBkzBqGhoSWKpURERET0cvjJikhPPMguwLubzuJiYhaMpBJ83r8xBjTzFDsWkUEwNZbBC+k49n8z0XXWeqSZuCA9pxBXkxW4mqyAs5UcjTxsUNfFiqOqiaopXf6B8O7du8/dZ8uWLeXq698F2TFjxjxzdXciIiIi0g0WPYn0wJm7GZiw6RzScpSwMTPGqneaok2dis0HRkTloFbB1Sgf3Vp4IzmrAJfvZeNWSg5SHilxMDYFx2+mwd/FEvVdreFua8pR1kTVyIQJE2Btbf3U9kOHDlVhGiIiIiISG4ueRCISBAGbTsYjdNc1qDQCAlytsGZYc3g7mIsdjcigSSQSeNiZwcPODPmFaly7r8Dle9nIzi/Sjv60NjVCgKs1AtysYGduInZkInoOV1dXODk5iR2DiIiIiPQEi55EIikoUmPur1ew7e8kAEDPxm74akBjmJvwx5KoKpmZyNDMxw5NvW1xLysfMfcf4VZKDhQFKpy+m4HTdzPgbCWHv7Ml6jhbwpYFUCK9NHfuXJ0tZERERERE1R+rK0QiuJ2ag8lbzuNqsgJSCfDJ6wF4t10tXkpLJCKJRAJPO3N42pmjQz0n3EnNRcwDBRLS85DySImUR0r8dTsdjpYm8He2Qh1nS7EjExERERER0VOw6ElUhQRBwLa/EzH/t2vIL1LDztwYK4YEoV1dXo5HpE+MZVLUc7VCPVcr5CpVuJOai5upj5CUmY+0nEKk5aQj+k46rIyNYNP2bdzOKEITjQCplH+4IBKDj48P5HK52DGIiIiISI+w6ElURbLzizBr52XsuXQfANC6tgOWDWoCVxtTkZMR0bNYyI3QyNMGjTxtkF+kxp3UHNxMyUFiRh4eFUlh2+ZtfPxnGr48dRAd6jqhY4Az2vo7wtrUWOzoRDVGXFyc2BGIiIiISM+w6ElUBc7czcBHWy/gXlY+jKQSTOtaD++2q8VRYUTVjJmxDIHuNgh0t4GySI2/r97AsegzsG/QGqmPlIg8m4TIs0kwkkrQ3NcOHes5o2OAM/ydLTl9BVEVKCgowJ07d1BQUFCqrWnTpiIkIiIiIiKxsOhJVIlylCp8tT8WP5yMhyAA3vbm+OatIDTxshU7GhG9JLmxDD4WGqTuXIxdM/+Gys4Hh2JTcPh6Cu6k5uLknQycvJOBsH2xcLGWo01tR7Su44g2dRzgZmMmdnwig1JYWIgJEyZg06ZNUKlUZe6jVqurOBURERERiYlFT6JKcvh6Cj7beQX3svIBAAObeWLuGw1gxUteiQyOsUyClnUc0aaOI+b0aoD49Fwcjk3B4eupiL6TjocKJX4+fw8/n78HAKjlZIG2dRzRurYjQmo5wMac7wtELyM0NBQHDhzAhg0b8M477+A///kPLCwssGnTJty+fRvffvut2BGJiIiIqIqx6EmkYxm5hVi4+xp2Pi5ueNqZIaxfI7zqz8WKiGoKHwcLjGzjh5Ft/FBQpMbZ+Ez8dSsNf91Kw+V72biTmos7qbn4IToeUgnQyMMGbR4XQZv52Ikdn6jaiYyMxPz58zFo0CC88847aNGiBZo1a4bhw4djxIgR2LVrF3r06CF2TCIiIiKqQix6EumISq3BljOJ+PqPG8jILYRUAoxu44epXevC3IQ/akQ1lamxDG0ejwIFihc1O3knXVsEvZ2ai4tJ2biYlI1VR27DRCZFHXsj2LR5G6kFErhqNDCSSkV+FET6LSkpCXXr1oVMJoOpqSkyMzO1bUOHDsVbb72F7777TsSERERERFTVWIkh0oEj11OweE8MbqbkAADquVjhiwGNOXcnEZViY2aMboGu6BboCgB4kF1QXAC9nYbo2+m4n12Aa6mFsG37No6lAH+l3YGbjSm87MzhaWcGF2tTyLgIGlEJbm5uyMrKAgD4+fnhyJEj6Ny5MwDgxo0bIiYjIiIiIrGw6En0Eq4/eITFe2Nw7EYqAMDO3BhTutTFWy28YSzjyCwiej5XG1P0b+aJ/s08IQgC4tPz8NPh81i68Vc4NGyPAg2QlJmPpMzi+YGNpBK425rB084MXnbmcLaSQ8oiKNVwHTp0wPHjx/HGG29g3LhxmD59OmJiYmBiYoJffvkFb7/9ttgRiYiIiKiKsehJ9AJupeRg1eFb+OXCPWiE4kVMRrb2xQed/GFjxgVJiOjFSCQS+DpaoEttc3y6aymGdWsNCw9/JGXmITEzH/cy85FfpEZCRh4SMvIApMNEJoW7rSk8H48EdbKSQyphEZRqlsWLFyMtLQ0A8NFHH0EQBGzfvh35+fmYPHky5s6dK3JCIiIiIqpqLHoSVUDsAwW+PXQLey/fhyAUb+sW6IKZ3evD19FC3HBEZHAkEsDewgT2FiZo7GkLQRCQnlv4eORnHpIy86FUaXA3PQ930/MAAHIjKTwejwT1tDOHo6UJJCyCkoFzdXWFq6ur9v6UKVMwZcoUERMRERERkdhY9CR6DkEQcC4hC/939DYOXHuo3d6lgQsmdaqDxp624oUjohpFIpHA0VIOR0s5mngVF0FTc5Tay9/vPS6C3knLxZ20XACAqbEUnrbFo0CNi0R+AESVLDs7G5cvX8b9+/fh7u6Ohg0bwsbGRuxYRERERCQCgyp63rp1C0uXLsXJkydx5coVBAQE4MqVK2LHomoqr1CFXy8kY2N0PK7dVwAoHnXVo6EbPuhUB/XdrEVOSEQ1nUQigbOVKZytTNHU2w4ajYCUHKV2FGhyVj4KijS4lZqDW6k5AEzg+f5GhEdnokdRPEJqOcDP0YIjQana02g0+Oyzz/Dtt98iNzdXu93CwgIffPABFi1aBJlMJmJCIiIiIqpqBlX0vHr1Kvbs2YOWLVtCo9FAo9GIHYmqoRsPH+HHUwnYcTYJj5QqAMWXi/Z+xR3vtq+FOs5WIickIiqbVCqBq7UpXK1N0dwHUGsEpDwqQOLjy+GTM/MASzv8lViAvxKL/yjoYi1HSC0HhNR2QEgtR3jZm7EIStXOxx9/jG+//RYzZ87EgAED4OLigocPHyIyMhKff/45CgsLER4eLnZMIiIiIqpCBlX0fOONN9CnTx8AwMiRI/H333+LnIiqi/j0XOy+dB+7LiYj9sEj7XZfB3MMbeWDAc08YWtuImJCIqKKk0klcLMxg5uNGVr42iP+xlWs/nwOPlzyH9zNM8H5hCw8VCjxy4Vk/HIhGQDgYWuGVk+KoLUd4GFrJvKjIHq+DRs2YOHChZgxY4Z2m7OzMxo1agQzMzMsXbqURU8iIiKiGsagip5SqVTsCFRNCIKA26k5OBybit2XknExKVvbZiyToGM9Zwxt5YO2dRwhlXLEExEZBpkEUCZdxeBAKzRt2hQFRWqci89E9J10RN9Ox4XELNzLyseOc0nYcS4JAOBtb46QWg5oXccBIbUc4GxtKvKjICpNrVajadOmZbY1a9YMarW6ihMRERERkdgMquj5IpRKJZRKpfa+QqEQMY3+i4mJ0Xmfjo6O8Pb21nm///aooAh/3UrH0RupOHYjFfey8rVtUgnQpo4j3mjsjm6BrrAxN35qPwkJCUhLS9Nptsp6Dioja2V8D1DVqM4/v/pO189tZf+c/bN/UwAdHYGOjqYoaOaM2LQiXElR4nJKIW5nFiEhIw8JGXn46e9EAICHlQwNneVo6GyCQCcT2JoWz5OoVCohl8t1npXfY1QeAwYMwNatW9GlS5dSbVu3bkW/fv1ESEVEREREYqrxRc+wsDCEhoaKHUPvKTJSAQBDhw7Ved9m5uaIjYnR6S+1giDgXlY+zsZn4nxCFs7GZ+LafQXUGkG7j4mRFC397NGlgQu6N3SDk9Xzf1lPSEhAQP36yM/L01lWoHKeg8rK+kROTk6l9Eu6V91+fquTynxuAd3/nFU0r8TEDHLPQJh6N4Kpd2OYuNbGvUfAvUd5+P128XtLYepdFMRfRMHdiyhIvAyhMP85vVZMTf8eo/Jp164dZs+ejY4dO+LNN9+Es7MzUlJSsHPnTty+fRuLFy/Gzz//rN2fRVAiIiIiw1fji54zZ87E1KlTtfcVCgW8vLxETKSf8nOKR8D2fHc26jVuprN+HybcxuYvPkZaWtoL/0JbpNYgLi0XMfcVuP7gEa4/eIQrydl4qFCW2reWowXa1XVC+3pOaOXnADOTiq3kmpaWhvy8PLwz4yu4eNd+obz/povnoCyVkRUAYk4fxb7/rkBBQYHO+qTKpc8/v9VdZT23lfVz9rJ5CzUqpBVIkKqUIrVAguwiKUycfGHi5Avr5n0AQYC9XICTqQBnUw0c5AJkLzFDCL/HqLxGjhwJALh37x6OHj361HYAkEgkvNydiIiIqAao8UVPuVxeKZfjGSoHdx94+gdW6TkFQUCOUoWHCiUSM/OQkJ6H+PS8x5dc5iIuLRdFaqHUcUZSCQLdrRHkbYdmPnZo6mOnswU5XLxrV/nz8KJ0nfVhwm2d9UVVS4yf35pC189tZf+cvUzeWv/4Or9QjaTMPJy7EoPEjDwY23sgo1CCjELgukIGmVQCdxtTeNmbw8vOHM7Wcki5MjxVgri4OLEjEBEREZGeqfFFT6p6giCgUK2BUqVBdqEEcs9AnL5XgDtCEtJylHioKEDKIyVSFUqkPCr+Oq/w2SMyLOVGqOtiiXqu1qjvZoX6btZo6G5T4ZGcRERUfmYmMvi7WEFx5QFOrf0Yg+atg7VfYyRm5iExIw+5hWokZuYjMTMfQDpMjKTwtDV7XAQ1g72FCSQsgpIO+Pj4iB2BiIiIiPQMi570QjQaAQUqNQqKNCgoUkOp0kCpUkNZpPnf1yrN4/tP2jVQPt73f+MyjeH6zhf4/K9MAJnPPKel3AgetmbwdjCHj705fBzM4e1ggVqOFvC0M+MvzkREIjOVqtHA3RoN3K0hCAIy84qQmJFXXATNzEehSoM7abm4k5YLALAwkcHzcQHUy94c1qZPX0SOqDz279+PM2fOIDExEZ999hm8vb1x7Ngx1KlTB+7u7mLHIyIiIqIqZFBFz7y8POzduxcAEB8fD4VCge3btwMA2rdvDycnJzHj6TWVWoPcQjVylCrkKVXILVQjv1CNgiI1ClRqpMALrsO/xql8Z0QfuY1CtealzymTSGAk0SAnNQmBdWvB1cEWjhYmcLKWw9nKFC6P/3W2ksPZWg5zE4P6diUiMmgSiQT2FiawtzDBK1620AgCUh4ptUXQ5KwC5BaqtXMxA4CNmTG87M3gbWcOTztzkR8BVSepqal48803cfLkSXh5eSExMRHvvfcevL29ERERAQsLC/znP/8ROyYRERERVSGDqiKlpKRg4MCBJbY9uX/48GF06NBBhFTiEwQBuUo1svOLoCgoKv43vwiPlCrkKdXIKVShUPW8IqYl5G7+KBAA/KPgKTeSQm4khamx7PHXMsiNpf/72kj6+L7sX/tJYSSTIunmVSwLm4BdZ8+iadOmlfo8EBGReKQSCVytTeFqbYpgX3uo1Brczy54fCl8Ph4+KkB2fhGy7xXhyr3iBZdsjI1g13EMzt4vQD2lChZyg/rYQjr00UcfITU1FVeuXIG/vz9MTEy0bZ07d8aiRYsq1F9kZCQ2bdqEs2fPIjMzE/7+/pg8eTJGjRqlvbJk+vTp2LdvHxISEiCRSFCvXj1MmzYNQ4YMeW7/2dnZmDp1Knbu3ImioiJ069YN3377Ldzc3Cr2wImIiIjoqQzqtwdfX18IQukFbWqK/CI1smEGyybdcavQGncv3IMivwiKAhXUmuc/L0ZSCSzkRrAwkcFCbgQzExlMjWQwNZbiwc2LiIpci25D30ejps1h+ri4yQUpiIjoRRjJpMVze9qbA7UBpUqNe4/n/0zMzEN6TiGyi6SwbtEXi49n4vO/DqChuzVa+NmjhZ8Dgn3tYGtu8vwTUY2wZ88erF27FvXr1y+1MruXlxeSkpIq1N+yZcvg6+uL8PBwODk54Y8//sC4ceOQmJiIefPmAQBycnIwbtw4BAQEQCKRYPv27Xjrrbeg0Wjw9ttvP7P/wYMH4+rVq1i9ejVMTU0xe/ZsdO/eHX///TeMjAzq4zkRERGRaPipqhoqUmuQ+kiJ1BwlMnILkZFbiPScQuQXqQH4wqHb+7inApCepz1GIgGs5EawMTOG9ZOb3Ki4yCk3goVcBhOZ9KnzYp69qUD+nb9hLSuCHX/JJCIiHZMbyVDLyRK1nCwBALlKFS7F3MTBQwdRp3UPPMxV42JSNi4mZWPt8eKVuuu5WKGFnz2C/ezRwtcerjamYj4EEpFKpYKFhUWZbZmZmSVGfpbHrl274OjoqL3fqVMnpKenY9myZZgzZw6kUilWr15d4phu3brh2rVr2LBhwzOLntHR0fj999/x+++/o2vXrgCAevXqoX79+vj5558xaNCgCmUlIiIiorKx6KnnnhQ4Ux79b1XzzNxCPG3cphyFyLx9EXXr1Uc9/1qwMTWGjZkxLOVGkEo5KpOIiKoHC7kRvCw0yNj/Lb5bPBIuterjTFwGTsVl4MzdDNxKycH1h49w/eEjbDwZDwDwtjd/PBK0uAjq42DORe5qiJYtWyIiIgI9evQo1bZ161a0adOmQv39s+D5RFBQENauXYvc3FxYWVmVeZyDgwMUCsUz+963bx9sbW3RpUsX7bZ69eqhSZMm2Lt3L4ueRERERDrCoqceEQQBWXlFSM7OR3JWAR4oCp5a4LSQy+BkKYeDpRwOjxeKsLcwwaUju7F5eyi6h65BQ3ebKn8MRERElcHD1gweQR54M8gDAJCeo8SZu5k4HZeB03fTcS1ZgYSMPCRk5GH72eJLmZ2s5GjqbYum3nYI8rZDIw8bmJnIxHwYVEkWLVqEjh07ol27dhgwYAAkEgl++eUXhIWFYc+ePYiKinrpc0RFRcHDw6NEwVMQBKjVauTk5GDXrl04cOAANm3a9Mx+YmNjUa9evVIF+fr16yM2NvaZxyqVSiiVSu395xVYifRNQUEBEhISxI5BOhAfH1/iX6r+vL29YWrKq2bIsLDoKSaZEdKVEjyMz0RyVj7uZxc8vkS9JAu5rHg1cys5nK2LVzPnYg5ERFSTOVjK8XpDV7ze0BUA8KigCGfjM3HmbgZOx2XgYmI2Uh8p8fvVh/j96kMAxXNX13ezRpC3LYIeF0O97Tka1BCEhITg8OHD+PTTTzFt2jQIgoDFixcjJCQEBw8efOnFEqOiorB161aEh4eX2H7w4EHtiE0jIyOsXLkSAwYMeGZfmZmZsLW1LbXdzs4OGRkZzzw2LCwMoaGhFQtPpEcSEhIwfvx4sWOQDi1evFjsCKQja9asQd26dcWOQaRTrJyJ5OuTmfD+aBuOPDQGHqZpt8ukxavbutmYws3WFC5WpixwEhERPYeVqTE61HNGh3rOAICCIjUu38vG+YRMnE/IwrmETDxUKHH5XjYu38vGD9HFI1PsLUwQ5GWLV7xs0cjDBg09bOBkJRfzodALCgkJwdGjR5Gfn68tLJqbm790v0lJSRg8eDA6duyIyZMnl2hr2bIlzpw5g+zsbOzfvx+TJk2CkZERxowZ89LnLcvMmTMxdepU7X2FQgEvL69KORdRZfD29saaNWvEjkFEZfD29hY7ApHOsZomEqlEAomRCeRSAZ4OlnC3MYObrSmcrUwh49ybREREL8XUWIZgX3sE+9oDKL4M+X52Ac49LoKeT8jElXsKZOQW4mBsCg7GpmiPdbMxRUMPGzR6fGMhtHoxMzODmZmZTvrKyspC9+7d4eDggB07dkAqlZZot7KyQvPmzQEAr732GlQqFaZOnYqRI0dCJit7KgU7OzskJiaW2p6ZmQl7e/tn5pHL5ZDL+b1I1ZepqSlHkhERUZVh0VMkAxtY4sfZwzBp4Up41XUXOw4REZFBk0gkcLc1g7utGXo1Lv5/V6lS41qyAucTsnD5XjYuJWXhTlou7mcX4H52Af649lB7fIlCqGfxv46WLD7pi9GjRz+zXSKRYN26dRXqMz8/H7169UJ2djaio6NhY/P8udKbNWuG5cuXIzU1Fa6urmXuExAQgD///BOCIJSYWiE2NhaNGjWqUEYiIjGo1WpcunQJGRkZsLe3R+PGjZ/6hx4iIjGx6CkSdysjqDKTwWnEiIiIxCE3kiHo8SJHT+QoVbiWrMClpCxceXwp/NMKoa7Wpghws0J9N2uYFeTD2MELmrJWH6RKt2HDBvj7+z/1cvaKztuqUqkwaNAgxMTE4Pjx4/Dw8CjXcVFRUbC2ti5z9fcnunfvjoULF+LgwYPo3LkzAODGjRs4f/48ZsyYUaGcRERV7dixY1i1ahUePHig3ebq6oqJEyeiXbt2IiYjIiqNRU8iIiKixyzlRmjhZ48Wfv+7zDhHqcLVxwXQfxZCHygK8EBRgCPXUwEA7mO/w69JAhyzEuBoKYejpQmcrORwtJTD1JgjYCrbxo0b0aJFC530NXHiROzevRvh4eFQKBQ4efKkti0oKAjXr1/HjBkzMHDgQPj6+iInJwe7d+/G999/j7CwMBgZ/e8jtpGREUaMGKEdaRoSEoJu3bph9OjRCA8Ph6mpKWbPno3GjRujX79+OslPRFQZjh07hnnz5iEkJARz5syBn58f4uLisHnzZsybNw+hoaEsfBKRXmHRk4iIiOgZLOVGaFnLAS1rOWi35ShViL2vQMyDR4i5r8Dft+4j9r4CMDFDyiMlUh4pS/XhaGnyuBgqh4OlCezMTTiPt546cOAAAGDatGml2uLi4uDi4gJbW1ssWLAADx48gI2NDQICArBz50706dOnxP5qtRpqtbrEtp9++glTp07F+PHjoVKp0LVrV3z77bcliqVERPpErVZj1apVCAkJwaJFi7RzHAcGBmLRokX47LPP8N1336FNmza81J2I9AY/WRERERFVkKXcCM197dH88UJJ584VoVmz1zF++Q7IHL2RllOItEdKpOUooShQIUdZfLubnqftQyoBbM1N4GBhAgdLEzhYFBdDbcyMIeX8N6K6e/fuc/fZsmVLufoShNJzHtjY2GDdunUVnmeUiEgsly5dwoMHDzBnzpxSi7pJpVK88847eP/993Hp0iUEBQWJlJKIqCQWPYmIiIh0QoClMeDpbAV/5/9tVarU/yuC5iqRnlOI9NxCFKo0yMgtREZuIW7+b/F4yKSS4kKohQlkBVKY1moGhVJT9Q+nmqnovJ1ERFR+GRkZAAA/P78y259sf7IfEZE+YNGTiIiIqBLJjWTwsDWDh62ZdpsgCMhRqpCeW/i4CPq/YqhaI/zjEnkjuAwMxcmkAnQQ7RFUD2+//TbMzMzKbJNIJLh48WIVJyIiMhz29sVXNsTFxSEwMLBUe1xcXIn9iIj0AYueRERERFVMIpHAytQYVqbG8HWw0G7XCAKy84u0hdCkB6m4k5AEH9umIqbVfyNGjBA7AhGRQWvcuDFcXV2xefPmEnN6AoBGo8HmzZvh5uaGxo0bi5iSiKgkFj2JiIiI9IRUIoGdefEiR3VgCQ/VA/w1733Um3hW7Gh6bf369WJHICIyaDKZDBMnTsS8efMwe/ZstGjRAnK5HEqlEqdPn8bJkycRGhrKRYyISK+w6ElEREREREREz9SuXTsMHjwYkZGRiI6O1m6XyWQYPHgw2rVrJ2I6IqLSWPQkIiIiompt9OjRz90nIiKiCpIQERmuY8eO4aeffkKrVq1KjfT86aef0KBBAxY+iUivsOhJRERERNXahg0bYGdnBx8fHwiCUKqdK7sTEb0ctVqNVatWISQkpNScnn369MFnn32G7777Dm3atOEl7kSkN6TP34WIiIiISH+NHDkSRUVFsLKywpQpU3DixAmcP39eezt37pzYEYmIqrVLly7hwYMHeOedd0oUPAFAKpXinXfewf3793Hp0iWREhIRlcaiJxERERFVaxEREUhOTsbw4cOxevVquLm54b333sPff/8tdjQiIoOQkZEBAPDz8yuz/cn2J/sREekDFj2JiIiIqNqztLTEmDFjcOLECURHR0OpVKJly5Y4evSo2NGIiKo9e3t7AEBcXFyZ7U+2P9mPiEgfsOhJRERERAbjwIEDmD9/PrZt24auXbs+dVQSERGVX+PGjeHq6orNmzdDo9GUaNNoNNi8eTPc3NzQuHFjkRISEZXGoicRERERVWt3797FvHnz4Ovri/fffx+vvPIKbty4gX379sHb21vseERE1Z5MJsPEiRMRHR2Nzz77DFevXkVeXh6uXr2Kzz77DNHR0ZgwYQIXMSIivcLV24mIiIioWqtTpw5sbW3x1ltvoUOHDpBIJDh16lSJffr16ydSOiIiw9CuXTuEhoZi1apVeP/997Xb3dzcEBoainbt2omYjoioNBY9iYiIiKha02g0yMjIwH/+8x+sWrUKgiCUaJdIJFCr1SKlIyIyHO3atUObNm1w6dIlZGRkwN7eHo0bN+YITyLSSwZX9IyNjcWkSZNw4sQJWFlZYfjw4Vi0aBFMTEzEjkZEREREleBpC2sQEZHuyWQyBAUFiR2DiOi5DKromZmZiU6dOsHf3x8///wz7t27h6lTpyIvLw8rV64UOx4RERERVQIfHx+xIxARERGRnjGooufq1auhUCiwc+dO2NvbAwBUKhUmTpyIWbNmwd3dXeSERERERFRZ9u/fjzNnziAxMRGfffYZvL29cezYMdSpU4efA4mIiIhqGINavX3fvn3o3LmztuAJAIMGDYJGo8GBAwdETEZERERElSU1NRVt2rRBz549sW7dOqxbtw5paWkAgIiICCxevFjkhERERERU1QxqpGdsbCxGjx5dYputrS3c3NwQGxtb5jFKpRJKpVJ7Pzs7GwCgUCgqLyiAnJwcAEDSzatQ5ufprN+HCbcBAA/u3sBtC3O97zc1qXgOrrNnz2qfE12RSqXQaDQ67fP69esAdPu6VdZzUBlZger3PVYZ/VanrJXZL793q99rVt36rU7/R1TW9+2T5yAnJ6dSP5s86fvfCwBVFx999BFSU1Nx5coV+Pv7l5jLvXPnzli0aJGI6SrPk9ersj+3EhEREemLCn1uFQyIkZGREBYWVmp7YGCgMG7cuDKPmTdvngCAN95444033njjrcbfEhMTK/vjWqWwsbERtm3bJgiCIKhUKkEikQhnz54VBEEQjhw5IlhYWIgZr9IkJiaK/j3DG2+88cYbb7zxJsatPJ9bDWqk54uYOXMmpk6dqr2v0WiQkZEBBwcHSCQSEZOJR6FQwMvLC4mJibC2thY7To3E10B8fA3Ex9dAfHwNxFdVr4EgCHj06FG1nfdSpVLBwsKizLbMzMwSIz8Nibu7OxITE2FlZVVjP7cSkTj4GYGIxFKRz60GVfS0s7PTXp7+T5mZmSXm+fwnuVwOuVxeYputrW1lxKt2rK2t+R+YyPgaiI+vgfj4GoiPr4H4quI1sLGxqdT+K1PLli0RERGBHj16lGrbunUr2rRpI0KqyieVSuHp6Sl2DCKqwfgZgYjEUN7PrQZV9AwICCg1d2d2djbu37+PgIAAkVIRERERUWVatGgROnbsiHbt2mHAgAGQSCT45ZdfEBYWhj179iAqKkrsiERERERUxQxq9fbu3bvjzz//RFZWlnZbZGQkpFIpunb9f/buO6yp828D+J0ECEP2RpagDCe4UaviqNatdWDdA7W2te5WrYKraq1Wa4dt3VorYktbV6t11rrrVnAgUxTZCIEAyXn/8DU/U1BREwLh/lxXrjbnnDzPfc4xEL4553ne1F0wIiIiItKaoKAgHDlyBCKRCNOmTYMgCFi8eDHu37+PQ4cOoXHjxrqOSEREREQVTK+KnhMmTIC5uTn69OmDAwcOYOPGjZgxYwYmTJhQZceo0gWpVIqwsLBSt/1TxeE50D2eA93jOdA9ngPd4zkonwULFsDDwwPHjh1Dbm4ukpOT8ejRI5w4cQJBQUG6jkdEpHf4+4mIqgKRIJRnjveqIzo6Gh988AFOnjwJc3NzDB8+HIsXL9bbAeyJiIiIqjuJRIJTp06hefPmuo5CRERERJWEXo3pCQD+/v7466+/dB2DiIiIiCqInn2HT0REREQaoHdFTyIiIiKqfh48eIDExMRnrnd3d6/ANERERESka3p3ezsRERERVS9isRgikajMdYIgQCQSQaFQVHAqIiIiItIlvZrIiP4nMjISvXv3hqurK8zMzBAQEIANGzao3f41ffp01KtXD+bm5rCwsECzZs2wY8eOcrWfk5ODMWPGwMbGBubm5ujfvz/u37+vrd2pkrR5DuLj4yESiUo9WrZsqc1dqnLKcw6e9uuvv0IkEqF+/frlaj8lJQVvv/02zM3NYWNjg7FjxyI3N1eTu1DlafMcHD16tMz3QUhIiKZ3o8orz3lo3759mcczJibmhe3zvfBi2jwHfC889tVXX+Hw4cOlHkeOHMHhw4d1HY+IiIiIKhhvb9dTK1euhKenJ1asWAF7e3scPHgQoaGhSEpKQlhYGAAgLy8PoaGh8PPzg0gkwq5duzB48GAolUq88847z21/0KBBuH79OtauXQtjY2PMmTMHb731Fs6fPw8DA/6zArR/DgDg008/RXBwsOq5ubm51vanKirPOXiioKAAU6ZMgaOjY7naLi4uRpcuXQAA27dvh0wmw/Tp0/HOO+9gz549Gt+Xqkqb5+CJjRs3ws/PT/Xczs5OI9n1SXnPQ+vWrfH555+rvdbT0/O5bfO9UD7aPAdPVPf3QpMmTTiRERERERH9j0B6KS0trdSy0NBQwcLCQlAoFM98XatWrYTOnTs/t+2TJ08KAIQ///xTtSwmJkYQiURCRETEq4fWM9o8B3FxcQIAITIy8rVz6rOXOQdz584V2rZtK4wYMUKoV6/eC9vevn27IBKJhJiYGNWyP//8UwAgnDlz5vXD6wltnoMjR44IAIRz585pLK++Ks95aNeundC9e/eXbpvvhfLR5jnge0EQRCIR/70RERERkRre3q6nyrq6IzAwELm5ucjPz3/m62xtbVFUVPTctvfv3w8rKyt07txZtczX1xcBAQHYt2/fq4fWM9o8B1Q+5T0HsbGxWLFiBb788styt71//340bNgQvr6+qmWdO3eGjY0N3wdP0eY5oPJ71Z9H5cH3Qvlo8xwQEBYWBldXV13HICIiIqJKhEXPauTEiROoWbOm2i3QgiCgpKQE2dnZ2Lp1Kw4cOID333//ue3ExMTA19e31IQB/v7+5Rr7rTrT1Dl44t1334VEIoGDgwNCQ0ORmZmpreh6o6xz8OGHH2L48OFo1KhRuduJiYlRu40UAEQiEfz8/Pg+eAFNnYMnunXrBolEAldXV8yYMQMFBQWajKu3yjoPx44dg5mZGYyNjdGuXTscP378he3wvfDqNHUOnqjO74WwsDC4uLjoOgYRERERVSIcfLGaOHHiBHbs2IEVK1aoLT906JDqik0DAwN89dVX6N+//3PbysrKgpWVVanl1tbWLLo9hybPgVQqxbvvvosuXbrAysoKZ86cweLFi3H+/HmcPXsWhoaGWtuPqqysc7B7926cPHkSt27deqm2+D54NZo8B5aWlpg5cybatm0LExMTHD58GJ9//jmio6M5luQLlHUe2rVrh+HDh6NOnTpISUnB559/jk6dOuHYsWMICgp6Zlt8L7waTZ4DvheIiIiIiEpj0bMaSE5OxqBBgxAcHIxJkyaprWvRogXOnTuHnJwc/PHHH/jggw9gYGCAMWPG6CitftL0OXB2dsY333yjet6uXTvUq1cPPXr0QFRUFAYOHKi1famqyjoHhYWFmDx5MubPn1/tJvzQBU2fg8DAQAQGBqqed+jQAc7Oznj//fdx9uxZTmjyDM/6eTR//ny17Xr06IF69eph4cKFvE1dwzR9DvheICIiIiIqjbe367ns7Gy89dZbsLW1xc8//wyxWP2Um5ubo2nTpujYsSOWL1+O9957D1OnToVCoXhmm9bW1sjJySm1PCsrCzY2Nhrfh6pOG+egLN26dYOZmRn+/fdfTcbXC886B6tWrYJYLMbgwYORnZ2N7OxsFBUVQalUqv7/Wfg+eDnaOAdleVLw5/ugbC/6efQ0MzMzdO/e/YXHku+Fl6ONc1AWvheIiIiIqLpj0VOPFRQUoEePHsjJycH+/fthaWn5wtc0adIEubm5SEtLe+Y2fn5+uHnzJgRBUFte1rhu1Z22zgGV3/POQUxMDO7cuQN7e3tYW1vD2toaP/30E6Kjo2FtbY0NGzY8s92yxisUBAE3b97k++A/tHUO6OW8ys+j8uB7ofy0dQ6IiCpaeHg4RCLRMx/h4eEAgFOnTqFDhw4wMzODpaUl3nnnHTx8+FDVTnx8PEQiEcRiMe7evavWx+jRoyESiTBy5EjVspEjRz6zz6e3e5m+N2/ejDFjxsDS0hI2NjaYOnUqSkpKVNvdv38fo0ePhpeXF0xMTFCnTh3Mnj0bcrlctY2np+dzj0d8fDzefvtttG7dutSx/Pbbb2FsbKwaEkYkEmHp0qWYOXMm7O3tYW5ujpEjR+LRo0eq1+Tn5+P999+Hr68vTE1N4enpiQkTJpT5JeSzHD16VC2jlZUVOnXqhCtXrqhtl5CQgP79+8PS0hJmZmbo0qULrl69qrZNt27d4OzsDKlUCldXV0yaNKnUuNKXLl167r+V4uJiODk5Yc6cOaWyDho0SHXXwuTJk2FtbY3k5GTV+n/++QcSiQTfffedxo/P+fPn1ZavWrVKbW6L1+2rvPv9RPv27Usdwxo1aqjWb9q0qdTcG3v37oVIJEL79u1Vy8LDw9Ve90SfPn3UtgMAuVyO2bNnw8PDA1KpFP7+/ti+fXu59o9I11j01FMlJSUYOHAgoqOj8ccff6BmzZrlet2JEydgYWHx3NtM33rrLWRlZeHQoUOqZbdu3cLFixfRrVu3186uL7R5DsqyZ88e5Ofno1mzZq8SVy+96Bx8/PHHOHLkiNqjS5cu8PT0xJEjR9CrV69ntv3WW2/h8uXLuH37tmrZoUOHkJGRwffBU7R5DsqyY8cOAOD74D9e5edRfn4+9uzZ88JjyfdC+WjzHJSF7wUi0qaxY8fi1KlTOHXqFL7++msAwC+//KJa9mR9+/btYWlpiYiICHz//fc4d+4cevfuXao9KysrbNy4UfX80aNHiIyMLHPMaC8vL1U/Tx516tRR2+Zl+p49ezaUSiV27tyJGTNmYM2aNfjkk09U69PT02FjY4OVK1fijz/+wMyZM7F582ZMmDBBtU1UVJQqS7du3RAYGKiWz9nZGaGhoTh58iRu3ryp1v+GDRvQt29ftbsj1qxZg+joaGzevBlLly7Fzz//jNDQUNV6mUwGhUKBxYsXY//+/Vi0aBGOHTuGPn36POOMPdvGjRtx6tQprF+/HgkJCejXr59q3aNHj9C+fXtcvHgRa9euxbZt25CRkYG2bdsiKSlJtV3Xrl2xbt06/PXXX1i0aBF27tyJefPmldnf119/rTouTxfdDA0NMXLkSGzZsgVKpVK1PDMzE7/99ptq6K8lS5bAyckJo0aNgiAIyM/Px4gRI9ClSxeMHz9e48fnRV63r/Lu99Nat26tOoYvGpZOoVBg5syZkEgkL7VfTxs4cCC+++47TJs2DXv27EHXrl0xdOhQ7N+//5XbJKowAuml0NBQAYCwYsUK4dSpU2qPwsJC4fLly0LXrl2F9evXC4cOHRJ+++03ITQ0VBCJRMLSpUvV2pJIJMLo0aPVlnXp0kVwc3MTdu7cKfz+++9CgwYNhEaNGgnFxcUVuZuVmjbPwdSpU4Xp06cLu3btEv766y/h008/FczNzYWmTZvyHDzlReegLCNGjBDq1auntiw+Pl6QSCTC/PnzVcuKioqE+vXrCw0aNBB2794tRERECG5ubkL37t21uk9VjTbPwZAhQ4SwsDDht99+E/7880/ho48+EoyMjIQ+ffpodZ+qohedh+PHjws9e/YUNmzYIBw+fFjYtm2bEBgYKBgZGQlnzpxRtcP3wqvT5jnge4GIdOnIkSMCACEuLk5tedu2bYVWrVoJSqVStez69euCSCQS9u7dKwiCIMTFxQkAhIkTJwpubm6CQqEQBEEQfvjhB6FNmzZCo0aNhBEjRqheX9ZnBEEQSm33Mn2/8cYbam3NnTtXMDU1FTIzM8vc3+LiYuHHH38UDAwMhPz8/FLrR4wYIbRr167UcoVCIbi7uwszZ85ULbt69aoAQDhw4IBqGQChVq1aQklJiWrZ+vXrBZFIJERHRz8z04kTJwQAws2bN8vc5r+enLdz586pln355ZcCAEEmkwmCIAirV68WRCKRcOPGDdU2GRkZgpmZmTB16tRS+yeXy4WbN28K9evXF3r16qW2/syZMwIA4fjx46pllpaWQlhYmOr57du3BZFIJOzbt08tk4mJiZCTk6NadvbsWcHAwEBYvXq1MG7cOMHGxkZISUl55r5q6vgIgiB88cUXwvPKKK/SV3n3WxAEoVWrVkLv3r1Vz8PCwgQzMzPV840bN6rl++677wQ7Ozuhb9++av8u//u6J3r37q223eHDhwUAwp9//qm23aBBg4RmzZqVa/+IdIlFTz3l4eEhACjzERcXJzx48EAICQkRPDw8BKlUKjg4OAht27aZp8qqAAEAAElEQVQVfv3111JtAVD7ECEIgpCdnS2MHj1asLKyEmrUqCH069dPuHfvXgXtXdWgzXOwbt06oXHjxoKFhYVgYGAgeHh4CJMnTy71S7G6e9E5KEtZH6affCh++kOZIAhCcnKy0K9fP6FGjRqClZWVMHr0aJ6D/9DmOfj000+FevXqCTVq1BAMDQ0FHx8fITw8XJDL5Vrco6rpRefh9u3bQpcuXQQnJyfB0NBQsLKyErp166ZWbBMEvhdehzbPAd8LRKRLZRU98/PzBYlEInzxxRdCcXGx2sPd3V0IDw8XBOF/P9N27twpeHl5Cfv37xcEQRBatmwpbNy48ZWKni/b98qVK9Xaunz5sgBAOHbsmCAIgqBUKoUvvvhC8Pf3F4yNjdV+fl+9erVUlmcVPQVBEObPny84OTmpLlKYMmWK4OHhoSr2CsLjz/2TJk1Se11OTo4AQNi8ebNq2ZYtW4SAgADBzMxMLdPu3bvL7Pu/npy306dPC8XFxUJCQoLwxhtvCE2bNlVt079/f6FBgwalXtunTx+hefPmpfb7SQZLS0vh6NGjausPHTpUqoj436KnIAhCcHCw0L9/f9XzwMBAYdiwYaUyzJs3TzAyMhIACBEREaXWa/r4PHmsWLGiVNHzdft6mf0ODAwUBg4cqHr+vKLno0ePBCcnJ2HNmjWl/l2Wt+j58ccfCzY2NqXeS+vWrRMMDAzUivNElRFnb9dT8fHxL9zmp59+Kldbwn/G7gQAS0tLrF+/HuvXr3/ZaNWGNs/BmDFjXngrA5XvHPzXpk2bSi3z9PQs831Qs2ZN/Pzzz6+QrPrQ5jmYNWsWZs2a9YrJqpfynIc//vjjhdvwvfDqtHkO+F4gosomKysLCoUCU6ZMwZQpU0qtf/rWaODxOJajRo3Chg0b4O7ujuvXr2PAgAFYtWqV1vt2cHBQe+7o6Ajg8ViewOMxHKdPn46ZM2ciODgY1tbWOHfuHN577z0UFha+VLbRo0djwYIF2LdvH9566y1s27YNEydOLDWp3X8zWVhYwNjYWJUpKioKw4cPx7hx47B48WLY2tri/v376Nu370tnatmyper/a9asid9//131PCsrS3U8nubo6Ihr166pLQsPD8eECRNw4cIFHD9+HO7u7mrrn2R3cnJ6bp7Q0FCMHDkS6enpuHfvHi5evIiVK1eW2m7w4MFYsGABXFxc1G7JB7R3fMqiqb7Ku9+ZmZmwtbUtV5ufffYZzM3NMX78+FJjk5ZXeno6MjMzYWhoWOb6+/fvw9XV9ZXaJqoILHoSERERERGRxlhZWUEkEmH27Nlljm1Y1tj1I0eOhI+PD0xNTRESEgIzM7MK6fvpyY0AIDU1FQDg7OwMAIiMjESvXr2wZMkS1TY3btx4pWyurq7o2rUrNmzYgJKSEqSnp2PUqFGltvtvptzcXBQWFqplCggIUE3cAwDHjh17pUxbtmyBv78/ZDIZtm7divbt2+Py5cuoVasWbGxsSo1BCjw+Rk+PQQo8/lLO09MTLVu2RFZWFgYMGKBWaLt69SosLS3h4uLy3Dz9+vXDBx98gG3btuHu3bvw9vZGu3bt1LZRKpUYO3Ys/Pz8kJCQgIULF2L+/Pmq9do4Pk/89NNPasVITfVVnv0uKipCcnIyvLy8XtheSkoKVqxYga1btz6zYFkeNjY2sLe3x759+8pc/98CPVFlw6InERERERERaYyZmRmCgoIQHR2NRYsWles1rq6uaNu2LTZv3ozTp09XWN9RUVFqV4Tu2rULpqamaNCgAQCgoKAARkZGaq/58ccfXzlfaGgo+vfvj4cPH6Jjx47w8PAotc3u3buxcuVK1eQzu3btgkgkUk1Op8lM/v7+aNq0KQAgICAA69atw4EDBzB+/Hi0adMGu3btws2bN+Hr6wvg8dWff/31F8aNG/fMNmUyGe7cuaO2bP/+/ejcuXOpq1r/SyqVYtiwYfjhhx+QmpqKKVOmlJqN/LPPPsO5c+dw/vx5HD58GNOnT0fPnj1V+6Gt4wM8nnT2aZrqqzz7ffDgQSgUCrRq1eqF7c2dOxeBgYGlroJ9WZ06dcJnn30GIyMjNGzY8LXaItIFFj2JiIiIiIhIo5YvX44OHTpg0KBBCAkJgbW1NZKTk3Hw4EGMGjUK7du3L/WatWvXIi4uDi1atKiwvmNjYzFq1CiEhITgwoULWLJkCaZMmQJra2sAQOfOnbF69Wp89dVX8PHxwbZt20oV9F5G9+7dYW9vj1OnTj1zqCu5XI4+ffpg4sSJiIuLw0cffYT+/furrjjs3Lkz3nvvPSxcuBBBQUHYt28fDh069Ep5rl27hpKSEshkMmzbtg0AUL9+fQDAqFGj8MUXX6B79+5YtGgRjI2NsXjxYhgYGGDy5MkAgHPnzmHbtm3o0KEDzM3NcfLkSaxYsQJvv/02ACAtLQ1r1qzBlStXMGzYMLWCtkKhQHJyMmJjY+Ht7a1aHhoailWrVkEikWDkyJFqea9cuYKwsDAsWLAADRo0QP369fHbb79h+PDhuHDhAoyNjTV6fF5Ek309a78FQcC3336L+fPno2XLlggKCnphW5s3by5VoP0vQRAQExOjtiwvLw8ymQyJiYlwd3dH586d0bNnT3Tt2hUzZ85Ew4YNkZ+fj+vXr+POnTtYt27dK+0rUUVh0ZOIiIiIiIg0qlWrVjhx4gTCwsIwatQoFBUVwdXVFR07dkTt2rXLfM2TW6Qrsu/Fixfj6NGjGDBgACQSCd577z0sXrxYtX7evHlIS0vDvHnzAAD9+/fHl19+iZ49e75SNgMDA/Ts2RORkZHo27dvmdt88MEHSEtLw9ChQ1FUVIS+ffviq6++Uq0fP3487t69izVr1mD58uXo0qULtm/f/sLxJ8vy5PZ6ExMT1K5dGxs3bkTr1q0BAObm5jh69CimTp2KcePGQaFQoHXr1jh+/Djc3NwAPB5O4MqVK9i6dSsKCgpQs2ZNfPjhh6rjtXfvXixcuBAAMGPGjFL9r1+/HiUlJWpjutetWxc+Pj7w9vZGzZo1VcuLioowbNgwNGvWTNWWSCTCpk2b0KBBA3z88cdYtWqVRo/Pi2iyr+ft96JFi9CvXz98+umnpa4ALUu/fv1emEEmk6nduv+04cOH4+jRowAeX2m8dOlSfPPNN0hISIClpSXq169f5tAMRJWNSChrRgIiIiIiIiIiPRUfH49atWohMjIS/fv3r7B+lUolvL290aNHD6xZs6bUepFIhOXLl2P69OkVlkmbNm3ahE2bNqkKaP8VHh6O+Ph4taJnbGws6tSpg8jISNUVo9VBZdnvo0ePIjw8/JnnjKgq4ZWeRERERERERFpUVFSEy5cvY9euXUhKSsL777+v60gVwt7eHnXr1n3meldXV9XYpRkZGbh58yYWLFgADw8P9O7du6Ji6lRl229TU1O4u7vrNAORprDoSURERERERKRFKSkpaN68Oezt7fHVV1+pJgbSBkEQoFAonrleLBa/cEIhTenevTu6d+/+zPVjx45V/f/u3bsxevRo1KlTB9u2bYOBgXbKFRV5fMrTV0Xtd3k1b94cW7Zs0WkGIk3h7e1EREREREREemLTpk3PHW8xLCwM4eHhFReokqnI48NzQaRbLHoSERERERER6YmMjAzExcU9c72LiwtcXFwqMFHlUpHHh+eCSLdY9CQiIiIiIiIiIiK9UjEDeRDRC4WHh0MkEj3z8eS2h1OnTqFDhw4wMzODpaUl3nnnHTx8+FDVTnx8PEQiEcRiMe7evavWx+jRoyESiTBy5EjVspEjRz6zz6e3e5m+N2/ejDFjxsDS0hI2NjaYOnUqSkpKVNvdv38fo0ePhpeXF0xMTFCnTh3Mnj0bcrlctY2np+dzj0d8fDzefvtttG7dutSx/Pbbb2FsbIzMzEwAj2fBXLp0KWbOnAl7e3uYm5tj5MiRePTokeo1+fn5eP/99+Hr6wtTU1N4enpiwoQJyMnJKfc5PHr0qFpGKysrdOrUCVeuXFHbLiEhAf3794elpSXMzMzQpUsXXL16VW2bbt26wdnZGVKpFK6urpg0aRIKCgrUtrl06dJz/60UFxfDyckJc+bMKZV10KBBaN68OQBg8uTJsLa2RnJysmr9P//8A4lEgu+++07jx+f8+fNqy1etWgWRSKR6/rp9lXe/n2jfvn2pY1ijRg3V+k2bNqnlA4C9e/dCJBKhffv2qmXh4eFqr3uiT58+atsBgFwux+zZs+Hh4QGpVAp/f39s3769XPtHREREREREL8aiJ1ElMXbsWJw6dQqnTp3C119/DQD45ZdfVMuerG/fvj0sLS0RERGB77//HufOnStzhj8rKyts3LhR9fzRo0eIjIyElZVVqW29vLxU/Tx51KlTR22bl+l79uzZUCqV2LlzJ2bMmIE1a9bgk08+Ua1PT0+HjY0NVq5ciT/++AMzZ87E5s2bMWHCBNU2UVFRqizdunVDYGCgWj5nZ2eEhobi5MmTuHnzplr/GzZsQN++fWFjY6NatmbNGkRHR2Pz5s1YunQpfv75Z4SGhqrWy2QyKBQKLF68GPv378eiRYtw7Ngx9OnT5xln7Nk2btyIU6dOYf369UhISEC/fv1U6x49eoT27dvj4sWLWLt2LbZt24aMjAy0bdsWSUlJqu26du2KdevW4a+//sKiRYuwc+dOzJs3r8z+vv76a9VxebroZmhoiJEjR2LLli1QKpWq5ZmZmfjtt98wZswYAMCSJUvg5OSEUaNGQRAE5OfnY8SIEejSpQvGjx+v8ePzIq/bV3n3+2mtW7dWHcOy1j9NoVBg5syZqplGX8XAgQPx3XffYdq0adizZw+6du2KoUOHYv/+/a/cJhERERERET1FIKJK58iRIwIAIS4uTm1527ZthVatWglKpVK17Pr164JIJBL27t0rCIIgxMXFCQCEiRMnCm5uboJCoRAEQRB++OEHoU2bNkKjRo2EESNGqF4/YsQIoV69eqUy/He7l+n7jTfeUGtr7ty5gqmpqZCZmVnm/hYXFws//vijYGBgIOTn55daP2LECKFdu3allisUCsHd3V2YOXOmatnVq1cFAMKBAwdUywAItWrVEkpKSlTL1q9fL4hEIiE6OvqZmU6cOCEAEG7evFnmNv/15LydO3dOtezLL78UAAgymUwQBEFYvXq1IBKJhBs3bqi2ycjIEMzMzISpU6eW2j+5XC7cvHlTqF+/vtCrVy+19WfOnBEACMePH1cts7S0FMLCwlTPb9++LYhEImHfvn1qmUxMTIScnBzVsrNnzwoGBgbC6tWrhXHjxgk2NjZCSkrKM/dVU8dHEAThiy++EJ736+hV+irvfguCILRq1Uro3bu36nlYWJhgZmamer5x40a1fN99951gZ2cn9O3bV+3f5X9f90Tv3r3Vtjt8+LAAQPjzzz/Vths0aJDQrFmzcu0fERERERERPR+v9CSqImQyGf755x8MGDAACoUCJSUlKCkpgY+PD9zc3HDu3Dm17du3bw9DQ0McOHAAALB+/foXXsGmqb779u2r9rx///6QyWSqW7gFQcCqVatQt25dmJiYwNDQEEOGDEFJSUmpW/KfRywWY8yYMdiyZYvq9vkNGzbAw8MDHTt2VNu2Z8+ealfm9e/fH4Ig4OzZs6plW7duRWBgIGrUqAFDQ0O0adMGAHDr1q1yZwKgOkaJiYmIjIxE06ZNYWJiAgD4+++/Ub9+ffj7+6u2t7GxQefOnXHixAm1dkaPHg2pVApfX18kJSVh6tSpauvz8vIAQNV2WWrXro327dtjw4YNqmUbN25E//79YWFhoVrWrFkzzJ49GzNmzMD333+Pb7/9Fs7Ozmptafr4PHk8fTWmpvoq734DQEFBAaRSabnazcvLQ1hYGMLCwkq1U14HDhyAjY0NOnTooHYcOnfujIsXL0KhULxSu0RERERERPQ/LHoSVRFZWVlQKBSYMmUKDA0N1R6JiYlqt0YDj8exHDVqFDZs2IAbN27g+vXrGDBgQIX07eDgoPbc0dERwOOxPIHHYzhOmzYNvXv3xm+//YazZ8+qbukvLCx8qWyjR49GWloa9u3bh+LiYmzbtg0jR46EWKz+4+2/mSwsLGBsbKzKFBUVheHDh6N58+bYuXMnTp8+jaioqFfK1LJlSxgaGsLDwwN3795VjYsJPD6WT47H0xwdHVVjkD4RHh6uGu6ga9eucHd3V1v/JLuTk9Nz84SGhuL3339Heno6Ll++jIsXL2L06NGlths8eDCKiorg4uKidks+oJ3j8+Qxbdo0rfRV3v3OzMyEra1tudr87LPPYG5urrrt/1Wkp6cjMzOz1Htp7NixKCkpUZ1XIiIiIiIienUGug5AROVjZWUFkUiE2bNnlzm2oZ2dXallI0eOhI+PD0xNTRESEgIzM7MK6fvpyY0AIDU1FQBUVw5GRkaiV69eWLJkiWqbGzduvFI2V1dXdO3aFRs2bEBJSQnS09MxatSoUtv9N1Nubi4KCwvVMgUEBKgVKI8dO/ZKmbZs2QJ/f3/IZDJs3boV7du3x+XLl1GrVi3Y2NiUGoMUeHyMnh6DFHg8mZOnpydatmyJrKwsDBgwQG0SoKtXr8LS0hIuLi7PzdOvXz988MEH2LZtG+7evQtvb2+0a9dObRulUomxY8fCz88PCQkJWLhwIebPn69ar43j88RPP/2ElStXaryv8ux3UVERkpOT4eXl9cL2UlJSsGLFCmzduhWGhoYvnecJGxsb2NvbY9++fWWu/2+BnoiIiIiIiF4ei55EVYSZmRmCgoIQHR2NRYsWles1rq6uaNu2LTZv3ozTp09XWN9RUVGYMmWK6vmuXbtgamqKBg0aAHh8O7GRkZHaa3788cdXzhcaGor+/fvj4cOH6NixIzw8PEpts3v3bqxcuVJ1i/uuXbsgEonQrFkzjWfy9/dH06ZNAQABAQFYt24dDhw4gPHjx6NNmzbYtWsXbt68CV9fXwCPr/7866+/MG7cuGe2KZPJcOfOHbVl+/fvR+fOnUtd1fpfUqkUw4YNww8//IDU1FRMmTKl1Gzkn332Gc6dO4fz58/j8OHDmD59Onr27KnaD20dHwClbuvXVF/l2e+DBw9CoVCgVatWL2xv7ty5CAwMLHUV7Mvq1KkTPvvsMxgZGaFhw4av1RYRERERERGVjUVPoipk+fLl6NChAwYNGoSQkBBYW1sjOTkZBw8exKhRo9C+fftSr1m7di3i4uLQokWLCus7NjYWo0aNQkhICC5cuIAlS5ZgypQpsLa2BgB07twZq1evxldffQUfHx9s27atVEHvZXTv3h329vY4deoUfvrppzK3kcvl6NOnDyZOnIi4uDh89NFH6N+/v+qKw86dO+O9997DwoULERQUhH379uHQoUOvlOfatWsoKSmBTCbDtm3bAAD169cHAIwaNQpffPEFunfvjkWLFsHY2BiLFy+GgYEBJk+eDAA4d+4ctm3bhg4dOsDc3BwnT57EihUr8PbbbwMA0tLSsGbNGly5cgXDhg1TK2grFAokJycjNjYW3t7equWhoaFYtWoVJBIJRo4cqZb3ypUrCAsLw4IFC9CgQQPUr18fv/32G4YPH44LFy7A2NhYo8fnRTTZ17P2WxAEfPvtt5g/fz5atmyJoKCgF7a1efPmUgXa/xIEATExMWrL8vLyIJPJkJiYCHd3d3Tu3Bk9e/ZE165dMXPmTDRs2BD5+fm4fv067ty5g3Xr1r3SvhIREREREdH/sOhJVIW0atUKJ06cQFhYGEaNGoWioiK4urqiY8eOqF27dpmveXKLdEX2vXjxYhw9ehQDBgyARCLBe++9h8WLF6vWz5s3D2lpaZg3bx6Ax5MKffnll+jZs+crZTMwMEDPnj0RGRlZahKlJz744AOkpaVh6NChKCoqQt++ffHVV1+p1o8fPx53797FmjVrsHz5cnTp0gXbt29Hy5YtXzrPk9vrTUxMULt2bWzcuBGtW7cGAJibm+Po0aOYOnUqxo0bB4VCgdatW+P48eNwc3MD8Hg4gStXrmDr1q0oKChAzZo18eGHH6qO1969e7Fw4UIAwIwZM0r1v379epSUlGDTpk2qZXXr1oWPjw+8vb1Rs2ZN1fKioiIMGzYMzZo1U7UlEomwadMmNGjQAB9//DFWrVql0ePzIprs63n7vWjRIvTr1w+ffvppqStAy9KvX78XZpDJZGq37j9t+PDhOHr0KIDHVxovXboU33zzDRISEmBpaYn69euXOTQDERERERERvTyRIAiCrkMQkX6Ij49HrVq1EBkZif79+1dYv0qlEt7e3ujRowfWrFlTar1IJMLy5csxffr0CsukTZs2bcKmTZtUBbT/Cg8PR3x8vFrRMzY2FnXq1EFkZKTqitHqoLLs99GjRxEeHv7Mc0ZERERERESaxSs9iajKKioqwuXLl7Fr1y4kJSXh/fff13WkCmFvb4+6des+c72rq6tq7NKMjAzcvHkTCxYsgIeHB3r37l1RMXWqsu23qakp3N3ddZqBiIiIiIioOmHRk4iqrJSUFDRv3hz29vb46quvVBMDaYMgCFAoFM9cLxaLXzihkKZ0794d3bt3f+b6sWPHqv5/9+7dGD16NOrUqYNt27bBwEA7P/Yr8viUp6+K2u/yat68ObZs2aLTDERERERERNUJb28nIiqHTZs2PXe8xbCwMISHh1dcoEqmIo8PzwURERERERG9CIueRETlkJGRgbi4uGeud3FxgYuLSwUmqlwq8vjwXBAREREREdGLsOhJREREREREREREeqViBqAjIiIiIiIiIiIiqiAsehIREREREREREZFeYdGTiIiIiIiIiIiI9AqLnkRERERERERERKRXWPQkIiIiIiIiIiIivcKiJxEREREREREREekVFj2JiIiIiIiIiIhIr7DoSURERERERERERHqFRU8iIiIiIiIiIiLSKyx6EhERERERERERkV5h0ZOIiIiIiIiIiIj0CoueREREREREREREpFdY9CQiIiIiIiIiIiK9wqInERERERERERER6RUWPYmIiIiIiIiIiEivsOhJREREREREREREeoVFTyIiIiIiIiIiItIrLHoSERERERERERGRXmHRk4iIiIiIiIiIiPQKi55ERERERERERESkV1j0JCIiIiIiIiIiIr3CoicRERERERERERHpFRY9iYiIiIiIiIiISK+w6ElERERERERERER6hUVPIiIiIiIiIiIi0issehIREREREREREZFeYdGTiIiIiIiIiIiI9AqLnkRERERERERERKRXWPQkIiIiIiIiIiIivcKiJxEREREREREREekVFj2JiIiIiIiIiIhIr7DoSURERERERERERHqFRU8iIiIiIiIiIiLSKyx6EhERERERERERkV5h0ZOIiIiIiIiIiIj0CoueREREREREREREpFdY9CQiIiIiIiIiIiK9wqInERERERERERER6RUWPYmIiIiIiIiIiEivsOhJREREREREREREeoVFTyIiIiIiIiIiItIrLHoSERERERERERGRXmHRk4iIiIiIiIiIiPQKi55ERERERERERESkV1j0JCIiIiIiIiIiIr1ioOsAlY1SqURKSgrMzc0hEol0HYeIiIhI6wRBwKNHj+Di4gKxmN+JVxX83EpERETVzct8bmXR8z9SUlLg5uam6xhEREREFS4pKQmurq66jkHlxM+tREREVF2V53Mri57/YW5uDuDxwbOwsNBxGiIiIiLty83NhZubm+pzEFUN/NxKRERE1c3LfG5l0fM/ntwaZGFhwQ+PREREVK3wFumqhZ9biYiIqLoqz+dWDtpEREREREREREREeoVFTyIiIiIiIiIiItIrLHoSERERERERERGRXmHRk4iIiIiIiIiIiPQKi55ERERERERERESkV1j0JCIiIiIiIiIiIr3CoicRERERERERERHpFQNdByAiIu1LTExEenq6xtu1s7ODu7u7xtslIiIi/VNYWIjExERdxyCiMri7u8PY2FjXMYg0ikVPIiI9l5iYCD9/fxTIZBpv28TUFDHR0Sx8EhER0QslJiZi3Lhxuo5BRGX4/vvv4ePjo+sYRBrFoicRkZ5LT09HgUyGIR8th6O7t8baTU2MxY/LZiA9PZ1FTyIiInohd3d3fP/997qOQRqQkJCAxYsXY86cOfDw8NB1HNIAfp4nfcSiJxFRNeHo7g3XOvV0HYOIiIiqKWNjY15Jpmc8PDx4Tomo0uJERkRERERERERERKRXWPQkIiIiIiIiIiIivcKiJxEREREREREREekVFj2JiIiIiIiIiIhIr7DoSURERERERERERHqFRU8iIiIiIiIiIiLSKyx6EhERERERERERkV5h0ZOIiIiIiIiIiIj0CoueREREREREREREpFdY9CQiIiIi0qDff/8dLVq0gLm5OZydnTFw4EDcvXu31Hbr16+Hj48PjI2N0ahRI+zZs0cHaYmIiIj0E4ueREREREQacvToUfTt2xd169ZFVFQUVq1ahcuXL+PNN99EQUGBarsdO3YgNDQUgwYNwv79+xEUFIS+ffvi9OnTOkxPREREpD8MdB2AiIiIiEhf7NixAx4eHtiwYQNEIhEAwMHBAR06dMD58+fxxhtvAADCwsIQEhKChQsXAgCCg4Nx5coVLFiwAPv27dNZfiIiIiJ9wSs9iYiIiIg0pLi4GObm5qqCJwBYWloCAARBAADcvXsXt27dwsCBA9VeGxISgkOHDkEul1dcYCIiIiI9xaInEREREZGGjBw5Ejdu3MA333yDnJwc3L17F7Nnz0ZgYCBat24NAIiJiQEA+Pn5qb3W398fRUVFiIuLq/DcRERERPqGRU8iIiIiIg154403EBUVhY8//hhWVlbw9vZGamoq9u/fD4lEAgDIysoCAFhZWam91traGgCQmZlZZttyuRy5ublqDyIiIiIqG4ueREREREQacvLkSQwbNgyhoaE4fPgwIiMjoVQq0b17d7WJjF7FkiVLYGlpqXq4ublpKDURERGR/mHRk4iIiIhIQyZNmoQOHTpgxYoVCA4ORv/+/bF3715cuHABW7duBfC/KzpzcnLUXvvkClAbG5sy2541axZycnJUj6SkJC3uCREREVHVxqInEREREZGG3LhxAwEBAWrLXF1dYWdnh9jYWAD/G8vzydieT8TExMDIyAheXl5lti2VSmFhYaH2ICIiIqKysehJRERERKQhHh4euHDhgtqyhIQEpKenw9PTEwDg5eUFHx8fREZGqm0XERGBjh07wsjIqKLiEhEREektA10HICIiIiLSFxMmTMDkyZPx4YcfomfPnsjIyMCiRYvg4OCAgQMHqrYLDw/HkCFD4O3tjeDgYERERODMmTM4fvy4DtMTERER6Q8WPYmIXkFiYiLS09M13q6dnR3c3d013m5Vw+NLRFXVpEmTIJVK8e2332L9+vUwNzdHUFAQIiMjYWtrq9pu8ODBkMlkWLp0KZYuXQpfX19ERUUhKChIh+mJiIiI9AeLnkRELykxMRF+/v4okMk03raJqSlioqOrdWGOx5eIqjKRSIQJEyZgwoQJL9x2zJgxGDNmTAWkIiIiIqp+WPQkInpJ6enpKJDJMOSj5XB099ZYu6mJsfhx2Qykp6dX66Icjy8RERERERG9LhY9iYhekaO7N1zr1NN1jFdSolAiv0iBohIlFEoBSkGARCyCkUQMqaEYJoYSiEQinWasyseXiIiIiIiIdItFTyIiPSYrKsH1h3JYNH8b59Il+DsrEdkFxSgqUT73dRKxCObGBrA1M4KDuTEcLaRwtjSBkYG4gpITERERERERvToWPYmI9IhSKeBScjaO3UzDsVtpuHovBwqlAOvgUUiUAYBcta1ELILUQAyJWASxSASFUkCRQqm6+jNbVoxsWTFi0/Ifby8SwcXKGLXszODjaK6bHSQiIiIiIiIqBxY9iYiqOEEQcD4hC3sup2D/tQd4+Eiutt7GRIyki8fRvEVLeLq7wdrUEDWkBjAyEJd5C7tCKSBPXoKcgmKk58nxMFeO+zkFyC0sQVJWAZKyCvD37XQ4GBvAxCcI129Ea3R/oqM12x4RERERERFVPyx6EhFVUTmyYvx8IRk/nklQXY0JAOZSA7T1sUc7H3u0rmOH1LvRaBK+FH5v/gJXhxovbFciFsHSxBCWJoZwtzEF8Liwml1QjPj0fNx+mIf7OYVILRTDoe8cfPx3CnJXzkPelQOAolhj+5eXl6extoiIiIiIiKh6YdGTiKgKEQQBF5Oy8ePpROy5kgL5/4/NaWokQdf6TujR0Bmta9tBaiBRvSZVA/2KRCJYmxrB2t0Ige7WyJIV4fCpf5FQIIWhtQts33wXrm9NQF1LBTzMlHidOZCizx7D/s2rUVhYqIHkREREREREVB2x6ElEVAUIgoCjN9Pw1ZE7+DchS7Xcz8kcQ1p6oE+AC8yNDSssj7WpETyRhpPffoIOH63HA7Ed8uQl+DfTAPFyIwT7OaCmlckrtZ2aGKvhtERERERERFTdsOhJRFSJKZUC/rz+AF8duYPrKbkAACMDMXo2dMGQlu4IdLMqc1zOiiIUy1HTUIYuzT1wJTkH5+IzkZFfhF3/JqOuswXa1LGDiaHkxQ0RERERERERaRCLnkRElZBSKWDv1fv48tBt3H74eGxLUyMJhrRwR+gbXnCwMNZxQnUGEjEae1ijrosF/rmTjmspubhxPxcJGfnoXNcRHrZmuo5IRERERERE1QiLnkRElcyVVDnCvv4HV+/lAADMjQ0wqpUnRrWuBWszIx2nez5jQwk6+jvC39kCf0WnIktWjF8vpaCRqyXa1LaDgUSs64hERERERERUDbDoSURUSWQXieAwYD7Cj2UCAMyMJBjX1huj2njCogLH69QEFysTDG7ujn/upONycg4uJ+fgfk4hujdwhoVJ1doXIiIiIiIiqnpY9CQi0rE8eQn+uZOOmAeGMPFqAgMxMLSlJ97vUBt2NaS6jvfKDCVitPd1gKetGf688QAPH8nx09lEdK3vxNvdiYiIiIiISKt4nyERkY4olALOJ2Riy6l4xDx4BADIv3EUX3a1R3ivelW64Pk0TzszDG7mDgdzKQpLlPjtUgouJ2XrOhYRERERERHpMRY9iYh0ID4jH9vOJOCfOxkoVghwsjBGB8dipO/+HE419O8ifAsTQwxo4gp/Z3MIAI7eSsOxW2lQCoKuoxEREREREZEe0r+/rImIKrGcgmIcv5WGu+n5AB7PyN6mth38nMxx784NHafTLgOJGJ39HWFtaoSTsRm4lJSNvMISdKnvCAMxv4MjIiIiIiIizWHRk4ioAhQrlDgfn4V/E7OgUAoQi4AANys0r2UDqYFEbdvo6GiN9q3p9l6HSCRCM08bWJoY4sD1VNxJy4P8sgI9GrjAyICFTyIiIiIiItKMKlH03LdvH5YtW4YbN24gNzcXNWvWRJ8+fRAWFgZLS0vVdrt378Ynn3yCmzdvwt3dHbNmzcKoUaN0mJyIqjtBEHD7YR7+vp2OPHkJAMDdxhTtfOxhY2aktm1uZhoAYOjQoVrJkpeXp5V2X4WPozmMDSXYcyUFSZkFiLp4D70DXGBsKHnxi4mIiIiIiIheoEoUPTMzM9GiRQtMmjQJtra2uHbtGsLDw3Ht2jUcOHAAAHDixAn07dsXY8eOxapVq3D48GGMGTMG5ubm6N+/v473gIiqo/Q8OY7dSkNyVgEAwNzYAG3r2MPb3gwikajU9gV5uQCA7uPnwLdhE43liD57DPs3r0ZhYaHG2tQEdxtT9At0xa+X7uFBbiGiLt5D38Cauo5FREREREREeqBKFD3/e9VT+/btIZVKMW7cOKSkpMDFxQULFy5EixYtsHbtWgBAcHAwYmNjMW/ePBY9iahCyYsVOH03E5fvZUMQAIlYhKYe1mjqYQ0DyYtv4bZ18YBrnXoay5OaGKuxtjTNydIY/Zu44pcL9/DwkRxRF+/Bi3PsERERERER0Wuqsn9Z2traAgCKioogl8tx5MgRDBgwQG2bkJAQREdHIz4+XgcJiai6EQQB11JysPlUAi4lPy54etubYXhLD7T0si1XwbM6sqshRb/GNWFiKMHDR3JcgztERia6jkVERERERERVWJW40vMJhUKB4uJi3LhxAwsWLECvXr3g6emJGzduoLi4GH5+fmrb+/v7AwBiYmLg6empg8REVF08yCnE0VsPkZorBwBYmxqinY89PGzNdJysanhS+Pzlwj3kFZvAvu8cKAVdpyIiIiIiIqKqqkoVPT08PHDv3j0AQNeuXbF9+3YAQFZWFgDAyspKbXtra2sAj8cEfRa5XA65XK56npubq8nIRPQSEhMTkZ6ervF27ezs4O7urvF2ASC3sBgn72TgZuojAICRRIwWXjZo5GoFibj0uJ30bHY1pOgd4ILIc/Ew8QxAdFEBAgQB4jLGPyUiqqzat2+PY8eOlbnup59+QkhICABg/fr1WLZsGRITE+Hr64vFixejR48eFRmViIiISK9VqaLnvn37kJ+fj+vXr2PRokXo2bMnDh48+FptLlmyBPPnz9dQQiJ6VYmJifDz90eBTKbxtk1MTRETHa3RwqfI0BjXsyW4nZwAxf9fkujvbI7W3nYwk1apH62ViqOFMfyRjKslLkiHCY7EPEQHP4cyJ34iIqqMvvnmm1Jfoq9atQo///wzOnXqBADYsWMHQkNDMWfOHHTo0AERERHo27cv/v77b7Rs2VIXsYmIiIj0TpX6y7xhw4YAgKCgIDRr1gwBAQGIiopC3bp1AQA5OTlq2z+5AtTGxuaZbc6aNQtTp05VPc/NzYWbm5umoxPRC6Snp6NAJsOQj5bD0d1bY+2mJsbix2UzkJ6erpGip1Ip4FCcDC6h3yEmVwJAQE0rE7StYwcHC+PXD0ywggzpu5fDvu8sXEvJhYmRBK287XQdi4ioXJ58Ln3a2bNn8eabb8LO7vHPsrCwMISEhGDhwoUAHk/AeeXKFSxYsAD79u2r0LxERERE+qpKFT2f1rBhQxgaGuLOnTvo2bMnDA0NERMTgy5duqi2iYmJAYBSY30+TSqVQiqVaj0vEZWPo7u3Rmcu16TTdzOwcM8NXE/JhYG5LcwMBLT3d4G3vRmvRNQw2a2T8DHKwa0iK5yLz4KxoQSN3a11HYuI6KWdPHkScXFxWLRoEQDg7t27uHXrFpYtW6a2XUhICGbMmAG5XM7PpkREREQaUGWnEj5z5gyKi4vh5eUFqVSK4OBg7Nq1S22biIgI+Pv7cxIjInotN1JyMXbzOYR8fxrXU3JhaihC1pH16OxcjNoONVjw1BJnAxlaedsCAP6+nY7b/z9uKhFRVbJ9+3aYmZmhd+/eAJ79pby/vz+KiooQFxdX4RmJiIiI9FGVuNKzX79+aNq0KRo2bAgTExNcvnwZy5cvR8OGDdGnTx8AwNy5c9G+fXtMnDgRAwcOxJEjR7B9+3ZEREToNjwRVVmxaXn44uAt7LlyHwAgFgHvtHBHR4dCdFgUBcmIYTpOqP+aelhDJlfgUnI2/ryRCnMTQzhxGAEiqiJKSkqwc+dO9OrVC2ZmZgA4AScRERFRRakSRc/mzZsjIiICS5cuhVKphKenJ0JDQzF9+nQYGRkBANq0aYNffvkFn3zyCdavXw93d3esW7cOAwYM0HF6IqpqkjJlWH3oNn65kIz/n6MIPRu5YHKnOvC2r4ELFy7oNmA1IhKJ8IaPHbILihCfIcPuyykY1MwNFsaGuo5GRPRCBw8eRFpaGt555x2NtMcJOImIiIjKr0oUPT/++GN8/PHHL9yuV69e6NWrVwUkIiJ9dCv1EdYejcVvl1NUM7J38nfEtDd94O9soeN01ZdYJMJb9Z2x898kZOQVYfflFAxo4gYjgyo7QgsRVRPbt2+Hra2t2pjzT67ozMnJgZOTk2o5J+AkIiIi0qwqUfQkItKmC4lZ+PZoLA7eSFUte6OOHaZ29kEgJ8+pFIwMxOjVyAUR55KQnleEP64/QI+GzhBzPFUiqqQKCgrw66+/YujQoTA0/N/V6U/G8oyJiYGvr69qeUxMDIyMjODl5fXMNjkBJxEREVH5sehJRNVSiUKJQzEPsfGfOJy++3j8NJEI6FrPCe+290ZDVyvdBqRSLIwN0bOhC3ZdSEZcej5O3ElH2zr2uo5FRFSm33//HXl5eaVubffy8oKPjw8iIyNVkxsBjyfg7Nixo2roJiIiIiJ6PSx6ElG1kplfhB3nEvHj6UTcyy4AABiIRegbWBPj23mjtkMNHSek53GyNMabdR2x/9oDXEzMho2ZEeq7WOo6FhFRKdu3b4e7uzvatGlTal14eDiGDBkCb29vBAcHIyIiAmfOnMHx48d1kJSIiIhIP7HoSUTVQkx6EbZHXsbvl1NQVKIEAFibGiKkuTuGtfSAi5WJjhNSefk4miNLVoTTdzNxNCYNdmZSOFlyRnciqjyysrLwxx9/YPLkyRCVMQzH4MGDIZPJsHTpUixduhS+vr6IiopCUFCQDtISERER6ScWPYlIb+XJS3AzRwyXsd9i9uEM1fL6NS0wIsgTPRu5wNhQosOE9Kqae9og7ZEcsWn52Hv1PkKaucFMyl9pRFQ5WFtbQy6XP3ebMWPGYMyYMRWUiIiIiKj64V+IRKRXikqUiEvPR/SDXCRmyCDAAIa2bpBKROjeyAVDWnigsbtVmVfeUNUhEonwZl0nRJxLQqasCPuu3ke/xq6QiHleiYiIiIiIiEVPItIDJYrHhc5bD/MQn56PEqWgWmcrVeJm1Br8+cOnaN0iQHchSeOMDMTo0dAZO84lISWnEH/fTkN7XwddxyIiIiIiIqJKgEVPIqqSikqUiM/IR2xaHuLS81Gs+F+h09LEEL6O5vBzNkf+vdu4cPUgTAyX6jAtaYu1mRG61HPE7iv3cTk5Bw7mxqjrYqHrWERERERERKRjLHoSUZWRLy9BXPrjQmdSZgEUwv8KnebGBvBxNIePQw3Ym0tVt6/n6yosVRgv+xpoUcsGZ+IycfjmQ9jWMIKjBSc2IiIiIiIiqs4qpOh5/fp1nDhxApmZmbCxsUGbNm1Qr169iuiaqFpLTExEenq6xtu1s7ODu7u7xtstS5asCHfTHhc67+cUqq2zMjGEt0MNeNubwcnCmON0VmMtatng4SM54tLzsefKfQxu7gZTI36vR0REREREVF1p9S9CuVyOYcOG4eeff4YgCJBKpZDL5RCJROjfvz+2bt0KIyMjbUYgqrYSExPh5++PAplM422bmJoiJjpaK4VPQQAe5BQiNi0Pd9PykSkrUlvvaCGFl30N1LavAWtTQxY6CcDjiY261HPEjnNJyJYVY9/VB+gbWJMTGxEREREREVVTWi16zp49G3v37sXatWsxaNAgWFhYIDc3FxEREZgyZQpmz56Nzz//XJsRiKqt9PR0FMhkGPLRcji6e2us3dTEWPy4bAbS09M1VvQsLFbg3/uFsOnyHvalGKIwKUm1TiwCalqbwNu+BrzszGBubKiRPkn/SA0k6NnQBTvOJeJedgFO3ElHOx97XcciIiIiIiIiHdBq0XPHjh1YsmQJQkNDVcssLCwQGhoKmUyGzz77jEVPIi1zdPeGa53KN5xEjqwYh2+m4uCNVBy7mYb8IgXMA95CoQIwkojhaWsKL/sa8LQ1hdRQouu4VEXYmBnhzbpO2Hv1Pi4lZcPRQgo/J05sREREREREVN1oteiZmZkJPz+/Mtf5+fkhMzNTm90TUSWTW1iMA9dTsftyCv65k44S5f8mIrIxESPhn93o2uVNBNT3g4FYrMOkVJXVdqiBZp7WOBefhUPRD2FrJoW9uVTXsYiIiIiIiKgCabXo6efnh61bt+LNN98stW7btm3PLIgSkf6QFZXgr+iH2H05BcdupqFIoVSt83U0R+e6juhc1xHFD2PRLPxbOPXpzIInvbaWXrZ4+EiOhAwZ9lxJweDmFTPxFhEREREREVUOWi16zp07FwMGDEB8fDzefvttODo64uHDh9i1axdOnTqFyMhIbXZPRDpSVKLE4ZiH2H0lBYeiU1FY/L9CZ22HGujVyAU9GjrDy76GavmFNE44Q5ojFonQtZ4TfjqbiNzCEvxx/QGamOo6FREREREREVUUrRY9+/Xrh6ioKMyfPx/Tpk2DIAgQiUQICAhAVFQUevbsqc3uiaiCRd/Pxc7zSfj14j1kyYpVyz1sTdGzoQt6NHKGr6M5Z1ynCmFsKEGPhi7YeT4JCRkymBRzbFgiIiIiIqLqQqtFTwDo1asXevXqhfz8fGRnZ8PKygpmZmba7paIKkhOQTF+v3QPO88n4+q9HNVyB3Mpege4oGcjFzSoaclCJ+mEvbkUHf0c8OeNVMTkSmBSu7muIxEREREREVEF0HrR8wkzMzNVsbOoqAhGRkYV1TURaUF8djEif7mKXy/eQ0GxAgBgKBGhk78jBjZ1wxt17GAg4dicpHt+zhZIzZXjUnI27HpMQ8qjEjTWdSgiIiIiIiLSKq0WPUtKSvDZZ5/h6tWraNeuHcaOHYt+/fph79698PHxwa+//gpfX19tRiAiDVIoBSTli+H4zjJMPZCuWl7HoQZCmrujT4ALbGtwlmyqfNrUsUNyWibSYYZl/2QhuGUJzKQV9r0fERERERERVTCtXoY1ffp0zJs3D7dv38a0adMwcOBA3L17F6tWrYJIJMJHH32kze6JSEPkxQqcT8jExpNxOJthAGO3ehCLgO4NnLFjXEscmNIWY9rUYsGTKi2JWIQWdiUoeZSBpNwSzNx1BYIg6DoWERERERERaYlWL3P5+eefsXjxYnz00Uc4ePAgunbtiqioKPTq1QsuLi549913tdk9Eb2mR4XFuJiUjev3clGkeDwDu7FYwIPjP2HXssno1Lrq3CQcHR1dKduiimMsAdJ+XQK3EZ9j79X7aPS3Jca19dZ1LCIiIiIiItICrRY979+/j7Zt2wIA2rVrB0EQ4OrqCgBwdXVFRkaGNrsnoleUmV+Ec/GZuJX6CMr/vxjO1swIjd2tUSMvCav+2Q4bk2m6DVlOuZlpAIChQ4dqvO28vDyNt0naVZQSg9EBFvj+Qi6W7o9BfRdLtKptp+tYRET0HKmpqcjJyXnxhkRUYRISEtT+S0SVg6WlJRwdHXUdo9LQatFTqVTCwOBxFxKJBAA4gzNRJZaeJ8e5uEzcevi/Yp6rtQmauFvDw9YUIpEIybd1GPAVFOTlAgC6j58D34ZNNNJm9Nlj2L95NQoLCzXSHlWsLt6myBRZYNe/yXj/p4vY/UEb1LQy0XUsIiIqQ2pqKoYOG47iIrmuoxBRGRYvXqzrCET0FEMjKbZt3cLC5//T+iwO77zzDkxM/vfH5KBBg2BsbIyCggJtd01E5ZT2SI6z8Zm481Sx09veDM08beBoYazDZJpj6+IB1zr1NNJWamKsRtoh3RCJRFjUpz5iHuTi2r1cvLvtX+wcHwRjQ4muoxER0X/k5OSguEiOAq92UBpb6joOERFRpSUuzAHuHkNOTg6Lnv9Pq0XP4cOHq13Z2aSJ+lVWbdq00Wb3RPQCWflFOHU3A7efKnbWdqiB5p42sDfnpESkv4wNJVg7tAl6rjmBK8k5mPvrNXzWvyHvRiAiqqSUxpZQmnE4EiIiIio/rRY9N23apM3miegVPSosxpm4TNy4n4snE1jXcaiB5rVsYMcZ2KmacLU2xZeDAzFiw1lE/psMP2cLjGlTS9exiIiIiIiISAO0WvRcsGABxo4dCxcXF212Q0TlVFCswLn4TFxJzoHi/2coqmVnhiAv25e+slPTM5hzRnTShTfq2GNO97pYuOcGFu+9AW97M7T3ddB1LCLSA5s3b8aqVasQHR2NGjVqoFmzZvjll19Uwz7t3r0bn3zyCW7evAl3d3fMmjULo0aN0nFqIiIiIv2h1aLn/Pnz0bVrVxY9iXSsRKnElaQcnInPRFGJEgBQ08oErbxt4fKSE7hoczZ0gDOiU8Ub3doTtx48QsT5JHyw/SKi3muN2g41dB2LiKqwxYsXY9myZZg9ezaCgoKQnp6OQ4cOQaFQAABOnDiBvn37YuzYsVi1ahUOHz6MMWPGwNzcHP3799dxeiIiIiL9oNWip/Dkvlki0pl7MhH+Op2InIJiAIBdDSO0qW0HdxvTVxq/UBuzoQOcEZ10RyQSYWGf+ohLz8fZ+EyM3XwOv77XGlamRrqORkRV0M2bNxEeHo7ff/8db731lmr522+/rfr/hQsXokWLFli7di0AIDg4GLGxsZg3bx6LnkREREQaovXZ2x88eIDExMRnrnd3d9d2BKJq6U5mERzfWYbT6YYAimFmJEGQty38nS0g1sBkLZqcDR3gjOikW0YGYnw7tDF6ffUP4jNkeG/7BWwa1RyGErGuoxFRFbNx40bUqlVLreD5NLlcjiNHjuCzzz5TWx4SEoKffvoJ8fHx8PT0rICkRERERPpN63/N9e3bF7Vq1Sr18PT0RK1anDCCSNOy8osw65er+OivDBi71YNEJKBFLRsMD/JEPRdLjRQ8ifSRbQ0p1o9sCjMjCf65k4GFe27oOhIRVUGnT59GgwYNsGjRIjg4OMDIyAitW7fGmTNnAACxsbEoLi6Gn5+f2uv8/f0BADExMc9sWy6XIzc3V+1BRERERGXT+pWeX331FerWravtboiqPaVSQMT5JCz7IwbZsse3suddO4wBb7aBj5etjtMRVQ1+ThZYFRKIcVvPY8upBLjbmGLsG166jkVEVciDBw/w77//4urVq/jmm29gamqKTz/9FG+++SZu376NrKwsAICVlZXa66ytrQEAmZmZz2x7yZIlmD9/vtayExEREekTrRc9mzRpgubNm2u7G6JSEhMTkZ6ervF27ezsKt2wDFeSszH3t+u4nJQNAPBzMsdQfyMMW7YSpt3a6DYcURXTua4jZr3lh0/3xWDxvmi4WJmgWwNnXccioipCqVQiLy8Pu3btQsOGDQEALVu2hKenJ7766it06dLlldueNWsWpk6dqnqem5sLNze3185MREREpI+0XvQk0oXExET4+fujQCbTeNsmpqaIiY6uFIXPbFkRlv95E9vPJkIQgBpSA0zp7IMRQR64cvmSruMRVVmhb3jhXlYBNp9KwOSIS7A3l6KZp42uYxFRFWBtbQ1bW1tVwRMAbGxsEBgYiOvXryMkJAQAkJOTo/a6J1eA2tg8+2eNVCqFVCrVQmoiIiIi/aPVomdYWBhcXV212QVRmdLT01Egk2HIR8vh6O6tsXZTE2Px47IZSE9P12nRUxAE7Po3GUv2xyAzvwgA0CfABbO7+cPBwlhnuYj0hUgkwrye9XA/pxAHbqRi7Obz+PndVqjtUEPX0YiokqtXrx5iY8uenK+wsBDe3t4wNDRETEyM2lWfT8by/O9Yn0RERET0arRe9CTSJUd3b43OMF4ZJGXKMDvqKv6+/fjWfR/HGljQuz5actxOIo2SiEVYHRKId9adxsXEbIzceBa/TGwFB3N+sUBEz9ajRw9s3LgRly5dQkBAAAAgIyMDFy5cwJQpUyCVShEcHIxdu3bhww8/VL0uIiIC/v7+nLmdiIiISEO0Onv76NGjMWjQoDLXhYSEYNy4cdrsnkivKJUCNv0Thy6rjuPv2+mQGojx8Vt+2DvpDRY8ibTExEiCdcObwtPWFMlZBRi96Rzy5CW6jkVElVifPn3QrFkz9O/fHxEREfj999/Ro0cPSKVSTJw4EQAwd+5cnDp1ChMnTsTRo0cRFhaG7du3c5IiIiIiIg3SatHz4MGD6NevX5nr3n77bfz555/a7J5Ib9x5mIeB351C+O4bkBUp0NzTBvs/fAMT2nnDUKLVtzFRtWdbQ4pNo5rDxswI1+7lInTzeRQWK3Qdi4gqKbFYjH379iEoKAjjx49HSEgILCwscPz4cTg5OQEA2rRpg19++QUnTpxAly5dsH37dqxbtw4DBgzQcXoiIiIi/aHV29vT0tJgb29f5jpbW1ukpqZqs3uiKuNZM82XKAX8djMfO68/QrESMDYQYXhDc7zpbYTspFu4kPTsNqOjo7WYmKh68bQzw6ZRzfDOD2dw6m4G3t32L74b1hRGBvzSgYhKs7Ozw9atW5+7Ta9evdCrV68KSkRERERU/Wi16FmzZk2cOXMGHTp0KLXuzJkzcHZ21mb3RFXCs2aaN3SoBdu3PoTUqTYAoODueST/8TXmPErDnJdoPy8vT4Npiaqvhq5W2DCyGYZvOIMjN9Pw4Y6LWDM4EAa82pqIiIiIiKjS0WrRc/DgwVi8eDG8vb0xcOBA1fLIyEh8+umnmDRpkja7J6oS/jvTvCAAt3LFuJ4jgQARjMQCGlor4O7WEKL235W73eizx7B/82oUFhZqLzxRNdO8lg1+GN4UYzadx/5rDzBz1xV8PqARxGKRrqMRERERERHRU7Ra9Jw3bx4uXbqEkJAQjBkzBs7Ozrh//z5kMhneeustzu5O9BRHd2+Yu/rgz+sPcD/ncaHS294Mwb4OMJO+/Fs1NTFW0xGJCMAbdezx9ZDGmLDtX/xy8R5MjCRY1Kc+RCIWPomIiIiIiCoLrRY9jYyMsGfPHhw8eBCHDh1CZmYmbG1t0alTJ3Ts2FGbXRNVOXF5Ylw9k4BihQAjiRjtfOzh72zOQgpRJdS5riO+GBSAD3dcxI9nEmEoEWNej7q84pOIiIiIiKiS0GrR84nOnTujc+fOFdEVUZXzSK6Efd85uJBpAECAi5UxutR1goWJoa6jEdFz9GrkgsIiBWb+fAWbTsajsFiBxX0bQMLCJxERERERkc5VSNHzjz/+wLlz55CUlIRPPvkE7u7uOH78OGrXrg0XF5eKiEBUKZ2+m4EpB9Jg6hMEEQS0rm2PQHcriHl1J1GVMLCZGyRiEWbsuowd55JQUKzA5wMawbAST26UmJiI9PR0jbdrZ2cHd3d3jbdLRERERET0KrRa9ExLS0OfPn1w+vRpuLm5ISkpCRMmTIC7uzs2bNgAMzMzfP311y9sJzIyEtu2bcO///6LrKws1KlTB5MmTcKoUaPUbv1dv349li1bhsTERPj6+mLx4sXo0aOHNneR6JWUKJRYc/gO1hy+DaUAFGcko2s9R9T3sNZ1NCJ6SW83cYWxoQQf7riI3y6loKBIgTXvBEJqINF1tFISExPh5++PAplM422bmJoiJjqahU8iIiIiIqoUtFr0nDx5MtLS0nDt2jXUqVMHRkZGqnWdOnXCokWLytXOypUr4enpiRUrVsDe3h4HDx5EaGgokpKSVJMh7dixA6GhoZgzZw46dOiAiIgI9O3bF3///Tdatmyplf0jehX3cwrw4Y5LOBuXCQAI9jTB5pWTYbVqu46TEdGr6t7QGcaGYrz74wUcuJGK0C3/4ruhTWBiVLkKn+np6SiQyTDko+VwdPfWWLupibH4cdkMpKens+hJRERERESVglaLnnv37sUPP/wAf39/KBQKtXVubm5ITk4uVzu7d++GnZ2d6nmHDh2QkZGBlStXYu7cuRCLxQgLC0NISAgWLlwIAAgODsaVK1ewYMEC7Nu3T3M7RfQajtx8iCkRl5AtK4aZkQSL+zaAu5CKTcWFuo5GRK+po78jNo5shrGbz+P4rTQMW38GPwxvCmszoxe/uII5unvDtU49XccgqlSysrKwf/9+JCcno7BQ/feySCTC3LlzdZSMiIiIiF6FVoueJSUlMDMzK3NdVlaW2pWfz/N0wfOJwMBA/PDDD8jPz0daWhpu3bqFZcuWqW0TEhKCGTNmQC6XQyqVvvwOEGmIQilg9V+3sObIHQgC0KCmJdYMDoSnnRkuXEjVdTwi0pDWte2wdUxzjNp0DucTstDv25PYNKoZPGzL/l1IRJXDgQMH0L9/f+Tl5cHExKTUZ1QWPYmIiIiqHq3OtNCiRQts2LChzHU7duxA69atX7ntEydOoGbNmjA3N0dMTAwAwM/PT20bf39/FBUVIS4u7pntyOVy5Obmqj2INCkzvwgjN57Fl4cfFzyHtnTHrneD4GnHIgiRPmrqaYNdE1qhppUJ4tLz0febk/g3IUvXsYjoOaZNm4ZmzZohLi4O+fn5yMrKUntkZmbqOiIRERERvSStXum5aNEiBAcHo23btujfvz9EIhF+/fVXLFmyBHv37sWJEydeqd0TJ05gx44dWLFiBYDHV40CgJWVldp21taPJ4V53gfVJUuWYP78+a+Ug+hFLiZm4b0fLyAlpxDGhmIs6dcAfQNddR2LiLTM18kcURNbYczm87h6LweDfziNLwYGoHtDZ11HI6Iy3L17FytXroSHh4euo9AziAuydR2BiIioUuPvytK0WvQMCgrCkSNH8PHHH2PatGkQBAGLFy9GUFAQDh06hMaNG790m8nJyRg0aBCCg4MxadKk1844a9YsTJ06VfU8NzcXbm5ur90u0Y9nEhD++3UUKwTUsjPDt0Mbw8/JQtexiKiCOFgYI2J8S0z66SL+in6I97ZfQFKWH8a39YJIJNJ1PCJ6SuPGjZGUlKTrGPQcJnHHdR2BiIiIqhitFj2Bx4XPY8eOoaCgAFlZWbCysoKpqekrtZWdnY233noLtra2+PnnnyEWP747/8kVnTk5OXByclJt/+QKUBsbm2e2KZVKOd4naVRRiRLzd1/Hj2cSAQBd6zlh+YCGMDc21HEyIqpopkYG+G5YUyzccwObTsZj6f4YRN/PxZJ+DWBqpPVfwURUTt9++y2GDh2KmjVromPHjjAw4Puzsimo1RZKEytdxyAiIqq0xAXZ/JLwPyrsE52JiQlMTExe+fUFBQXo0aMHcnJycOrUKVhaWqrWPRnLMyYmBr6+vqrlMTExMDIygpeX16sHJ3oJGXlyvPvjBZyNy4RIBEx/0xcT23vzqi6iakwiFiG8Vz3UsjPDgj038NulFNx88AjfDWvCCY6IdMjc3Fzt93NRURG6desGsVhc6jOrSCRCTk5ORUekpyhNrKA0Kz25KREREdGzaLXo+aLbz0UiEVavXv3CdkpKSjBw4EBER0fj77//Rs2aNdXWe3l5wcfHB5GRkejdu7dqeUREBDp27FjuWeKJXsf1lByM2/Iv7mUXoIbUAKtDAtDR31HXsYiokhjRyhN+TuZ4b/tFxDx4hJ5rTmD14EAE+zroOhpRtTRt2jSIRCLI5XLs3r0bAQEBqF27tq5jEREREZGGaLXouXv3brXniYmJcHJyUhUhy1v0nDhxIvbs2YMVK1YgNzcXp0+fVq0LDAyEVCpFeHg4hgwZAm9vbwQHByMiIgJnzpzB8eO8tJe0b++V+5gWeQmFxUrUsjPDD8OboLaDua5jEVEl08LLFns+aIN3f/wXFxOzMXrTOUzp5IP3g2tDLOYV4UQVKTw8XPX/K1aswJo1a9C+fXud5SEiIiIizdJq0TMuLk71/yUlJTAyMsLu3btfegKjAwcOAHj8jXxZfXh6emLw4MGQyWRYunQpli5dCl9fX0RFRSEoKOj1doLoOQRBwDdHY7H8z5sAgLY+9lgTEghLU47fSURlc7I0xo5xLbFg9w38eCYRKw/ewvmELKwc2Ah2NTjGNJEu+Pv7cyIjIiIiIj0jrqiOXmdMw/j4eAiCUObD09NTtd2YMWNw+/ZtyOVyXLlyBT169NBAcqKyFZUo8dHPV1QFz1GtPbFxZDMWPInohaQGEizu2wCf9W8IY0Mxjt9Kw1ur/8aJ2+m6jkZULS1ZsgQLFy7E+fPndR2FiIiIiDSkwiYyunfvHkQiEYyNjSuqSyKtyStSYuTGszgZmwGxCAjvVQ/Dgzx1HYuIqpiBTd0Q4GaF97dfwK3UPAzbcAbvtvPGlM4+MJRU2PeSRNXezJkzkZGRgRYtWsDW1haOjo5qX9iLRCJcvnxZhwmJiIiI6GVptei5cuVKAEB+fj527twJBwcH+Pj4aLNLIq0zsHTErEPpuPdIATMjCb56pzGC/TgRCRG9Gh9Hc/z2Xhss3HsD288k4pujsTh9NwOrQwLhZmOq63hE1UKTJk3QtGlTXccgIiIiIg3SatFz+vTpAAATExPUr18fv/zyCwwMKuziUiKNy5SL4DRsBe49UsDZ0hjrRzRDXRcLXccioirOxEiCT/s2QJvadvjo5yu4kJiNbqv/xqK+9dE7oKau4xHpvU2bNuk6AhERERFpmFYrkEqlUpvNE1Wo+Ix8HH9oAImZFWpZGWDHxNZwtOBwDUSkOd0aOKNBTUt8uOMiLiRm48Mdl/DzyRiENraEmdHr3+4eHR2tgZRE9DybNm3CqFGjSi3/6KOPsHTpUtXz9evXY9myZUhMTISvry8WL17M8eiJiIiINIiXXRKVQ/T9XPwVnQqlIEJB3AUsmvoWC55EpBVuNqb4vJsrmo/8DmbN++N4YiEOX01A+u4VkN+7oZE+8vLyNNIOET3bH3/8AUtLS9XzmjX/d9X2jh07EBoaijlz5qBDhw6IiIhA37598ffff6Nly5a6iEtERESkd7Ra9FywYMELt5k3b542IxC9FkEQ8G9CFv6JzQAAuJkqcGLXAph81F3HyYhIn2VnZiDj2Fa0atkCsQYeyLd0hNPQZfCzUMLfUgGx6MVtlCX67DHs37wahYWFmg1MRKU0adIEdnZ2Za4LCwtDSEgIFi5cCAAIDg7GlStXsGDBAuzbt68iYxIRERHpLa0WPcPDw2FgYABXV1cIglBqvUgkYtGTKi1BEHD8VjouJWcDAJq4W8NDSMUJZYlugxFRtVHH3QWta9XG0VsPEX3/EWJyJciCKbrWc4KVqdFLt5eaGKuFlET0Mu7evYtbt25h2bJlastDQkIwY8YMyOVySKVSHaUjIiIi0h+vP0DYc0ybNg0SiQQ+Pj7YvXs34uLi1B53797VZvdEr0yhFPDnjVRVwfONOnZoU8cOole8uoqI6FUZGYjxZl0nvFXfCVIDMVJz5dh+NhHXU3LK/EKRiCqHevXqQSKRwMvLC0uWLIFCoQAAxMTEAAD8/PzUtvf390dRURHi4uKe2aZcLkdubq7ag4iIiIjKptWi5/LlyxETEwNbW1s0btwYY8eOxYMHD7TZJdFrK1Eose/qfdx88AhiEdC1nhMau1vrOhYRVXM+juYY0sIdrlYmKFYI+Cv6IfZdfYDCYoWuoxHRU5ydnTF//nxs2bIF+/fvR7du3fDJJ5/gww8/BABkZWUBAKysrNReZ239+LNGZmbmM9tesmQJLC0tVQ83Nzft7AQRERGRHtD6REYeHh748ccfMXnyZEyfPh21a9fGtGnTMHPmTJiZmWm7e6KXUlSixJ4rKUjKKoBELEL3Bs6oZVf636kmZ0DmbMpEFUvT7zk7Ozu4u7trtM1nMTc2RN/GNXEhMQunYjNwJy0PD3IL8WZdR7jZmFZIBiJ6vi5duqBLly6q52+++SZMTEzwxRdfYM6cOa/V9qxZszB16lTV89zcXBY+iYiIiJ6hwmZvb9asGY4dO4bff/8dH330Eb7//nuEh4dj/PjxFRWB6LnkxQr8djkF93MKYSgRoWdDl1JFhNzMNADA0KFDNd4/Z1Mm0i5tvX9NTE0REx1dYYVPsUiEph42cLM2xZ/XHyBLVoxfLt5DY3crBHnbwkCs1Zs4iOgVDBw4EJ9//jkuXbqkuqIzJycHTk5Oqm2eXAFqY2PzzHakUinH+yQiIiIqJ60WPTt06FDmcjs7O9y+fRsTJ05k0ZMqBVlRCaIu3kN6XhGkBmL0CagJJ0vjUtsV5D0eO6v7+DnwbdhEI31zNmWiiqGN929qYix+XDYD6enpFVb0fMLRwhiDm7vj+O00XLuXiwuJ2UjKLEDX+k6wMXv5SY6IqGI8GcszJiYGvr6+quUxMTEwMjKCl5eXrqIRERER6RWtFj09PDyeua527dra7Jqo3B4VPr5KKltWDFMjCfoG1oRdjedfRWHr4gHXOvU00j9nUyaqWJp8/+qaoUSMjn6O8LQ1w6Hoh0jLezzJ0Rt17NCwpiVEnH2NqFLYsWMHJBIJAgMD4eTkBB8fH0RGRqJ3796qbSIiItCxY0cYGfFLCyIiIiJN0GrRc+PGjdpsnui1ZcuK8MvFe3hUWAJzYwP0DawJa1P+sUFEVYu3fQ04WRjj4I1UJGTKcPRmGpIyZehc1xFSA4mu4xFVK126dEGHDh3QoEEDAMDvv/+O77//Hh9++KHqdvbw8HAMGTIE3t7eCA4ORkREBM6cOYPjx4/rMjoRERGRXqmwMT2JKpuMPDl+uXgPsiIFrEwN0S+wJsyNDXUdi4jolZhJDdA7wAWXkrJx4k46YtPykXE2Cd0bOr/w6nUi0hw/Pz+sX78eycnJUCqV8PHxwapVq/DBBx+othk8eDBkMhmWLl2KpUuXwtfXF1FRUQgKCtJhciIiIiL9otWiZ69evZ67XiQS4bffftNmBKIyZeTJ8fOFeygoVsCuhhH6BNSEmZTfARDRq9H0jPCv2p5IJEKguzWcLU2w9+p9ZBcUI+JcEjr6OcDP2UKjGYmobKtXr8bq1atfuN2YMWMwZsyYCkhEREREVD1ptcqzZ88eBAYGwsKCf2hR5fF0wdPeXIp+gTVhbMjbP4no5WlrRvgn8vLyXul1TpbGeKe5O/64/gCJmTL8eSMVKTmFMAfH+CQiIiIioupB65e2ffvtt2jevLm2uyEql/Q8OX75/4Kng7kUfVnwJKLXoI0Z4QEg+uwx7N+8GoWFha/chomRBL0DXHAmLhNn4zJx9V4OzOEOsamVxnISERERERFVVlovenLmWKosWPAkIm3R9IzwqYmxGmlHLBIhyMsWzhbG+OP6AzwqMYXz8JXIU2qkeSIiIiIiokpL60XP7du349SpU5BKpbC1tYWXlxcaNGgAQ0NOGEMVJ+2RHFEXWfAkourJ084Mg5q5YeepWyi0dMDFQiVc0vLgZV9D19GIiIiIiIi0QutFz/8O5C4SiVCjRg289957+PTTT7XdPRHSHsnxy8VkFBYrWfAkomrL2tQIAYjHkfgCmHgGYPeV+2hT2w6N3a14VwYREREREekdsTYbVyqVUCqVKCoqQk5ODuLi4vDXX39h3Lhx+Oyzz7By5Uptdk+E7CKRWsGTkxYRUXVmACUeRobB2SAfAHDiTjr+in4IhVLQcTIiIiIiIiLN0vqVngBgYGAAc3NzmJubw8PDA8HBwZBKpVi3bh2mTp1aERGoGjK0r4W/HxqgSKmEo4UUfQNqQsqCJxFVd0oF6hjmwNfLE8dupeHG/VzkF5WgewNnGEq0+l0oERERERFRhdHZXzdTp04tdes7kabEZRXDcfBiFClFjwuegSx4EhE9IRIBjdys0LORCwzEIiRkyFQTvREREREREemDCil6CoKAmzdv4tSpU7h58yYEQYCNjQ06d+5cEd1TNXPtXg7CjmVAYmIBGyPl44KnAQueRET/VcvODP0a14TUQIwHuYWIPJ+E3MJiXcciIiIiIiJ6bVoven7zzTdwdnZG3bp10aZNG9StWxcuLi749ttvtd01VUPX7uVgyLozyCsSIL8XgzYOJSx4EhE9h7OlCQY0cUUNqQGyZMWIPJ+M9Dy5rmMRERERERG9Fq0WPb///nu8//776NixI6KionDy5ElERUWhQ4cOeP/997Fu3Tptdk/VzJOCZ05BMXxsDZG6cy4MOTwdEdEL2daQYmBTV9iYGiFPXoJd/ybjQU6hrmMRERERERG9Mq1OZPTFF19g0qRJWLVqldryXr16wd7eHp9//jnGjh2rzQhUTVxNzsGQdaeRW1iCxu5WmNpEioNFBbqORURUZZgbG2JAU1f8fjkF93MKEXXxHnoFuKCmlYmuoxEREREREb00rRY94+Li0KNHjzLXde/eHWvXrtVm91RNXEnOxtB1Z5BbWIImHtbYNKoZbt+4qutYRERVjrGhBH0CamL3lRQkZxXgt0v30KuRC1ytTXUdjYiqOXFhjq4jEBERVWr8XVmaVouezs7OOHXqFDp16lRq3enTp+Hs7KzN7qkaeLrg2dTDGptGN0cNqVb/WRMR6TUjAzF6NXLBniv3kZgpw2+XUtCjoTM8bM10HY2IqiFLS0sYGkmBu8d0HYWIiKjSMzSSwtLSUtcxKg2tVofGjBmDBQsWQC6Xo3///nB0dMTDhw8RGRmJ5cuXY968edrsnvTc5aRsDF1/Bo8KS9DM0xobR7HgSUSkCYYSMXo2dMbeq/cRnyHD7iv30b2BM2rZsfBJRBXL0dER27ZuQU4Or14hqkwSEhKwePFizJkzBx4eHrqOQ0T/z9LSEo6OjrqOUWlotUI0Z84cZGVlYfny5ViyZMn/OjUwwAcffIA5c+Zos3vSY5eSsjFs3Rk8krPgSUSkDQYSMXo0dMH+a/cRm5aPPVdS0L2BM7zsa+g6GhFVM46OjvwDjqiS8vDwgI+Pj65jEBGVSeNzWxcVFan+XyQSYcWKFUhJScHu3buxZcsW7NmzBykpKfj8889x/fp1TXdP1cDFxCxVwbO5pw02seBJRKQVErEIb9V3Rh2HGlAKwL6rDxCfka/rWERERERERC+k8aLnm2++iUePHqkts7W1Rbdu3TBkyBC89dZbMDMzw+zZs9G4cWNNd0967kJiFoavP/u44FnLBhtHNYMZC55ERFojEYvQtZ4TajvUgEIQVGN9EhERERERVWYaL3peunQJbdu2RWpqapnr//jjD9SrVw+rV6/GggULNN096bFSBc+RLHgSEVUE8f8XPr3szKBQCth9OQX3sgp0HYuIiIiIiOiZNF70PHbsGFJTU9GqVSvExsaqlj948ACDBg1Ct27d4Ovri+vXr+Ojjz7SdPekp/5NyMTw9WeRJy9BSy8bbOIVnkREFUoiFuGtBk7wsDVFiVLAb5fv4X4OC59ERERERFQ5abzo2ahRI5w8eRISiQStW7fGuXPn8PXXX8PPzw9///03duzYgX379sHT01PTXZOeOhunXvDcMLIZTI1Y8CQiqmgGYjF6NHCGm7UJihUCfr2UgtTcQl3HIiIiIiIiKkXjRU8A8PT0xMmTJ+Hm5oaWLVti8uTJeOeddxATE4OBAwdqo0vSUydj0zFiw1nkFynQprYdNo5szoInEZEOGUjE6NnIBS5WxigqUeLXi/eQUyTSdSwiIiIiIiI1Wil6AoCdnR2OHj2KTp06QSQSoXXr1rCwsNBWd6SH/r6dhtGbzqGgWIF2PvZYN6IpTIwkuo5FRFTtGUrE6N2oJpwsjFFYosSJhwYwsHbRdSyiSicvLw+urq4QiUQ4f/682rr169fDx8cHxsbGaNSoEfbs2aOjlERERET6SWtFTwAwMzPD3r17MXDgQIwYMQIrV67UZnekR47cfIgxm8+jsFiJDn4O+G5YExgbsuBJRFRZGBmI0TvABXY1jFCoFMFx0CKk5St0HYuoUlm4cCFKSkpKLd+xYwdCQ0MxaNAg7N+/H0FBQejbty9Onz6tg5RERERE+knjRU9zc3NYWFioHjY2Nvjtt9+gVCoxY8YMtXWWlpaa7p70wF83UjF+y78oKlGic11HrB3KgicRUWVkbChB38CaqGEgwMDSAeHHMvDwEcf4JAKAmJgYfP3115g/f36pdWFhYQgJCcHChQsRHByMtWvXolmzZliwYIEOkhIRERHpJ40Pjjht2jSIRBzbi17NH9ce4IOfLqBYIaBbAyesDgmEoUSrFyQTEdFrMDUywBsOxdgdnYX7cMTw9WexY1xLWJka6ToakU598MEHmDBhAnx9fdWW3717F7du3cKyZcvUloeEhGDGjBmQy+WQSqUVGZWIiIhIL2m86BkeHq7pJqma2HvlPibtuAiFUkDPRi74YmAjGLDgSURU6ZkaAKk75qD+hxsQ8+ARRmw4i21jW8Dc2FDX0Yh0YteuXbh69Sp+/vlnXLhwQW1dTEwMAMDPz09tub+/P4qKihAXF1dq3RNyuRxyuVz1PDc3V8PJiYiIiPQHK0pUKfz8b7Kq4Nk3sCYLnkREVUxJ9gOEt7OBtakhLifnYMzm8ygo4hifVP3IZDJMnToVn376aZmTeGZlZQEArKys1JZbW1sDADIzM5/Z9pIlS2Bpaal6uLm5aS44ERERkZ5hVYl0btM/cZgWeRkKpYABTVzx+QAWPImIqiI3S0NsHdMC5lIDnI3LxIRt/0JewsInVS+LFi2Co6MjRo0apfG2Z82ahZycHNUjKSlJ430QERER6QtWlkhnBEHAl4duI3z3DQDA6Na1sOzthpCIOSYsEVFVVb+mJTaOagYTQwmO3UrDhz9dQolCqetYRBUiISEBK1aswPz585GTk4Ps7Gzk5eUBAPLy8pCXl6e6ojMnJ0fttU+uALWxsXlm+1KpVG1S0LKuJCUiIiKix6pM0fPOnTuYMGECAgICYGBggPr165e53fr16+Hj4wNjY2M0atQIe/bsqeCkVB6CIGDx3misPHgLADClkw/m9vCHmAVPIqIqr6mnDX4Y3hRGEjH+uP4AM3ddgVIp6DoWkdbFxcWhqKgI3bt3h7W1NaytrdGzZ08AQHBwMDp16qQar/PJ2J5PxMTEwMjICF5eXhWem4iIiEgfVZmi5/Xr17F3717Url0bdevWLXObHTt2IDQ0FIMGDcL+/fsRFBSEvn374vTp0xWclp5HoRTw0c9XsO5EHABgXo+6+LBTHYhELHgSEemLNnXs8NU7gZCIRfjl4j2E/X4dgsDCJ+m3gIAAHDlyRO3xxRdfAADWrl2Lb775Bl5eXvDx8UFkZKTaayMiItCxY0cYGRnpIjoRERGR3tH47O3a0rNnT/Tu3RsAMHLkSJw/f77UNmFhYQgJCcHChQsBPP5G/cqVK1iwYAH27dtXoXmpbPISBaZEXMK+qw8gFgHL3m6IAU05CD8RkT56s54TVg5shMkRl7D1dALMpAb4qKsvv+QivWVlZYX27duXua5JkyZo3LgxACA8PBxDhgyBt7c3goODERERgTNnzuD48eMVmJaIiIhIv1WZKz3F4udHvXv3Lm7duoWBAweqLQ8JCcGhQ4cgl8u1GY/KQVZUgtAt/2Lf1QcwkojxzZDGLHgSEem53gE1sbhPAwDA2mOx+PrIHR0nItK9wYMH44cffsD27dvRpUsX/PPPP4iKikJQUJCuoxERERHpjSpzpeeLPBkX6ck4SU/4+/ujqKgIcXFxpdYBgFwuVyuI5ubmajdoNZUtK8LYzedxPiELJoYSfD+8Cd6oY6/rWEREVAHeaeEOWVEJFu2NxucHbsHUyACj29TSdSyiCtG+ffsyh3YYM2YMxowZo4NERERERNVDlbnS80WezHhpZWWltvzJDJmZmZllvm7JkiWwtLRUPdzceOWhpt3LLkD/tadwPiELFsYG2Da2OQueRETVzNg3vDC5Ux0AwII9N7DzXJKOExERERERkT7Tm6Lnq5o1axZycnJUj6Qk/hGmSdH3c9Hvm39w52EenCyMsXNCEJp42Og6FhER6cCHHesg9I3HV3h+9MsV7L6couNERERERESkr/Tm9vYnV3Tm5OTAyclJtfzJFaA2NmUX2qRSKaRSqfYDVkMnY9Mxfsu/eCQvgY9jDWwa1RwuVia6jkVERDoiEokwu5s/8osU2H4mEVMiLsHEUIJOdR11HY2IiIiIiPSM3lzp+WS8zidjez4RExMDIyMjeHl56SJWtfX75RSM2HAWj+QlaF7LBpHjW7HgSUREEIlEWNS7PvoEuKBEKWDi9gv45066rmMREREREZGe0Zuip5eXF3x8fBAZGam2PCIiAh07doSRkZGOklUvgiBg7bFYTPrpIooVAro1cMKW0c1haWqo62hERFRJiMUifD6gEd6s64iiEiVCt5zHvwlZuo5FRERERER6pMrc3i6TybBv3z4AQEJCAnJzc7Fr1y4AQLt27WBvb4/w8HAMGTIE3t7eCA4ORkREBM6cOYPjx4/rMnqFS0xMRHq65q+asbOzg7u7+zPXF5UoMffXa4g4/3hc1FGtPTG3e12IxSKNZyEioqrNQCLGmncCMXbzefx9Ox0jN57FT6EtUb+mpa6jERERERGRHqgyRc+HDx9iwIABasuePD9y5Ajat2+PwYMHQyaTYenSpVi6dCl8fX0RFRWFoKAgXUTWicTERPj5+6NAJtN42yampoiJji6z8JkjK8a7P/6Lk7EZEIuAeT3qYmTrWhrPQERE+kNqIMF3w5pgxIazOBefheEbzmLn+Jao7WCu62hERERERFTFVZmip6enJwRBeOF2Y8aMwZgxYyogUeWUnp6OApkMQz5aDkd3b421m5oYix+XzUB6enqpomdCRj5GbTqHu2n5MDOS4Kt3GiPYz0FjfRMRkf4yNTLA+pHNMOSHM7h6LwdD1p1B5PhWcLc11XU0IiIiIiKqwqpM0ZNejqO7N1zr1NN6P2fjMjF+63lkyYrhYmmM9SObwd/ZQuv9EhGR/rAwNsTm0c0x6LtTuP0wD4N/OI0fx7aAp52ZrqMREREREVEVpTcTGVHF+/FMAoasO40sWTEaulri1/das+BJRESvxMbMCD+ObYFadma4l12Agd+dwu3UR7qORUREREREVRSLnvTSikqUmBN1FXOirqFYIaB7Q2dEjAuCg4WxrqMREVEV5mBhjIjxLeHraI6Hj+QY+N0pXLuXo+tYRERERERUBfH2dnop2YUKDFl3GufisyASAdPf9MXE9t4QiV59hnZtzDYfHR2t0faIiKhiOJgbY8e4lhix8SyuJOdg8PensWl0MzTxsNF1NCIiIiIiqkJY9KRyM3L0xsy/0pEuU8JcaoDVgwPQwc/xtdrU5mzzAJCXl6eVdomISHus//9W9zGbzuNsfCaGrjuLdSOaonVtO11HIyIiIiKiKoJFTyqXuDwxnIYuR7pMCS87M3w/vClqO9R47Xa1Ndt89Nlj2L95NQoLCzXWJhERVRzz/5/caNzW8/j7djpGbTyHlYMaoUdDF11HIyIiIiKiKoBFT3quEoUSR26m4UamAUQGQFNnKdaPaw1LE0ON9qPp2eZTE2M11hYREemGiZEE60Y0xaSfLuLP66l4f/tFJGcVYHxbr9caVoWIiIiIiPQfJzKiZ8qWFWHn+WTcuJ8LQEDWsc34uI21xgueREREzyI1kOCbIU0wspUnAGDp/hjM/e0aShRK3QYjIiIiIqJKjUVPKtPdtDz8dC4JaXlymBhK8IZDCXJPR0LMK2uIiKiCScQihPeqh7k96kIkAradTsS4rf8iX16i62hERERERFRJ8fZ2UqNQCvgnNh0XE7MBAM6WxnirvhNykm4B0Pys6JxlnYhIf2jjZ7qdnR3c3d0BAGPa1EJNK2N8uOMSDsc8xKDvT2Hd8GZwsjTWeL9ERERERFS1sehJKtmyIuy/9gAPH8kBAAGuVmhTxw4SsQhJmWkAgKFDh2qlb86yTkRUdeVq8XeEiakpYqKjVYXPrvWd8dM4Y4zdfB7X7uWix5q/8dU7jdHSy1bjfRMRERERUdXFoicBAG6lPsKh6IcoUighNRCjc11HeNv/b3b2grxcAED38XPg27CJxvrlLOtERFWftn5HpCbG4sdlM5Cenq4qegJAY3dr/DqxNcZtPY+YB48wZN0ZzHrLD2Pa1OIER0REREREBIBFz2qvWKHE8VtpuJby+A/WJ7ezmxuXPVmRrYsHZ1knIqIyafp3xPO425oiamJrzI66iqiL97BobzQuJmZjWf+GqCHlxxsiIiIiouqOfxVUYw9yCvHnjQfIlhUDAJp72qBFLRuIxbxKhoiIKj8TIwlWDmyEQHcrLNh9A3uv3sfN1Ef4dkhj1HE013U8IiIiIiLSIc7eXg0plQLO3M3Azn+TkC0rhplUgr6BNRHkbcuCJxERVSkikQjDgzwRMb4lHC2kuPMwDz3WnMDGf+KgVAq6jkfV0L59+9CuXTvY29tDKpXCy8sLU6dORU5Ojtp2u3fvRqNGjWBsbAwfHx9s3LhRR4mJiIiI9BOv9KxmsmRF+PP6A6TmPp6syMehBoL9HGBsKNFxMiIiolfXxMMGez54A9MiL+P4rTTM330Df0WnYnn/RnCxMim1fWJiItLT0zWa4emZ5qn6yszMRIsWLTBp0iTY2tri2rVrCA8Px7Vr13DgwAEAwIkTJ9C3b1+MHTsWq1atwuHDhzFmzBiYm5ujf//+Ot4DIiIiIv3Aomc1IQgCrt7Lwd+301GiFGBkIEYHXwf4OvH2PyIi0g/25lJsHtUM204nYPG+aPxzJwNdVh3Hwt710TvARTXJUWJiIvz8/VEgk2m0///ONE/V09ChQ9Wet2/fHlKpFOPGjUNKSgpcXFywcOFCtGjRAmvXrgUABAcHIzY2FvPmzWPRk4iIiEhDWPSsBvLlJTgYnYqEjMd/3Llam+DNuo7PnKyIiIioqhKJRBgW5InWte0wZedlXE7KxuSIS/jz+gPM61kXzpYmSE9PR4FMhiEfLYeju7dG+n3WTPNEAGBrawsAKCoqglwux5EjR/DZZ5+pbRMSEoKffvoJ8fHx8PT01EFKIiIiIv3CoqceEwQBt1LzcPTWQxQWKyERi9Da2xYBblaqq12IiIj0kZd9Dfw8IQjfHI3F6kO3sf/aAxy7lYbJneogwPTxWJ+O7t4VNts8VT8KhQLFxcW4ceMGFixYgF69esHT0xM3btxAcXEx/Pz81Lb39/cHAMTExDyz6CmXyyGXy1XPc3NztZafiIiIqKpj0VNPyUqA3VfuIy49HwBgX0OKLvUcYVtDquNkREREFcNAIsakjnXQyd8Rn/x6FRcSs/Hpvhi4WRhA6spiJ2mXh4cH7t27BwDo2rUrtm/fDgDIysoCAFhZWaltb21tDeDxmKDPsmTJEsyfP18LaYmIiIj0D2dv1zNKQUCNRl1x8L4h4tLzIRYBLb1sMKiZGwueRERULdV1scCuCa3w2dsNYW1qiKTcEjgNWYZz6RI8KizWdTzSU/v27cPJkyfxww8/IDo6Gj179oRCoXitNmfNmoWcnBzVIykpSUNpiYiIiPQPr/TUI/Hp+Qg/mgnbru+jRACcLIzRyd+BxU4iIqr2xGIRBjZzQ+e6jpj54z84EJuHRJkEm08loJGrJZp62sDEUKLrmKRHGjZsCAAICgpCs2bNEBAQgKioKNStWxcAkJOTo7b9kytAbWxsntmmVCqFVMrPdURERETlwSs99UCJQonvj8eiy6rjuJZWBGVRIRpalWBAU1cWPImIiJ5ibWaEd5ta4sHW6bCTKqFQCriQmI1N/8TjbFwmihVKXUckPdSwYUMYGhrizp078Pb2hqGhIWJiYtS2efL8v2N9EhEREdGrYdGziruanIO3vz2JT/fFQF6iREMHI9zf8B7qWCgh5mRFREREZSq6fwttHUrQO8AF9jWkKFIocepuBjadjMe/CVkoKmHxkzTnzJkzKC4uhpeXF6RSKYKDg7Fr1y61bSIiIuDv78+Z24mIiIg0hLe3V1E5smJ8fuAmtp1JgCAA5sYGmNu9LrzFD7E7J1XX8YiIiCo9kQjwtDWDh40pbqXm4dTdDOQUFOPEnXSci89EI1crBLhZwcSIt71T+fXr1w9NmzZFw4YNYWJigsuXL2P58uVo2LAh+vTpAwCYO3cu2rdvj4kTJ2LgwIE4cuQItm/fjoiICN2GJyIiItIjLHpWMUqlgJ8vJGPp/hhk5BcBAHoHuGBON384WBjjwoU0HSckIiKqWkQiEXydzFHboQZiHuTifEIWsmXFOBufiQuJWahf0xKB7lawMDbUdVSqApo3b46IiAgsXboUSqUSnp6eCA0NxfTp02FkZAQAaNOmDX755Rd88sknWL9+Pdzd3bFu3ToMGDBAx+mJiIiI9AeLnlXIjZRczPvtGs4nPB7ovrZDDSzoXQ+tvO10nIyIiKjqk4hFqOdiCX9nC8Q+zMP5hCw8fCTHpaRsXE7Khpe9GQLcrFDTygQiDiFDz/Dxxx/j448/fuF2vXr1Qq9evSogEREREVH1xKJnFZBbWIwvDt7C5pPxUAqAqZEEH3asg1Gta8HIgMOyEhERaZJYJEIdx8dXfiZmyvBvQhaSsgoQm5aP2LR82JoZoZGbFfyczGEoUf89HB0drfE8dnZ2cHd313i7RERERET6jEXPSkyhFBB5PgmfH7iF9Dw5/o+9O4+Lstz/P/6eGWBYZAcFVFQMwVRCc83S3I9api3unTy2HLO0UlvUyl3rl+bpW5rfOn3tVHo0TU/llmUaLWqbpnHAFfeVRVCRdeb3hzE1gQs4cAO+no/mIXPd133Ne+5Qxw/XfV2S1LtZuJ6/o7HC/b0MTgcAQPVmMplUL9hH9YJ9lHYuV78cyVTS8Sylnc/Tl8mn9M2eVMWE+apphJ+y0i8uLzN06FCX5/Dy9lZyUhKFTwAAAKAUKHpWUl/vOa0Zq5OUfOKsJCkqxEeT+zRRh0ahBicDAOD6E1zDqs6xNdW+YbASj2dpx5FMZV7I186jmdp5NFM+ClaN5r11a5ubdWOzeJe97slD+7To5aeVmppK0RMAAAAoBYqelcyek2c1c02SNu66OGPE38tdT3SJ1tC29biVHQAAg1ndLWoRGajmdQN0OOOCEo9lat+p8zpv91Rw90e1S3bZ8vzUJNxPdQJZ+xMAAAAwCkXPSuLYmQv6nw17tOynIyq02eVmNumv7eprdJcbFODtYXQ8AADwByaTSZFB3ooM8lZOfqE+T/hOyacuyKNmA+06cVa7TpyVn6ebYsP8FBvmq0Af/i4HAAAAKhJFT4OlncvV/E379P6Wg8orsEmSut1YS+N7xioqtIbB6QAAwJV4ulsUoQxtXPi0+r64UPkhDbX7xDll5RTo+wPp+v5Aumr5WRUb5qdGtWrI24OPXwAAAEB541O3Qc7m5GvOqu1asv20cgrskqQmoR4a0sxXsSFmnTm8Wz8fLv245bFrLAAAuDp+lnzFx9ZSh+hQ7T99XsknsnQwPVsns3J1Muu0EvacVr0gb8WG+Skq1KfY7u8AAAAAXIOipwHsdrvueO0rHcy4uCN77om9OpPwng6m/Kw1LnqNc+fOuWgkAABQWu4Ws2LCfBUT5qvsvALtPnlOySeydDIrVwfSsnUgLVvuFpNuqFlDsWEX1/80s/4nAAAA4DIUPQ1gMpnUuZ5Vb+3dq2bBJt3YKlKm1s+7ZOyk77/S2n+9ppycHJeMBwAAro23h5vi6wYovm6AMs7nKfnEWSWfyFJWToGSjp9V0vGz8vawKLpmDTWq5atwf082QAIAAACuEUVPg/S8wVuTBz+mgW8sV53oJi4b9+ShfS4bCwAAuFagj4faNQxW26ggHc/MUfKJs9pz8qyy8wr1y5FM/XIkUzWsbmpU62IB1G43OjEAAABQNVH0NIib2STZbUbHAAAABjCZTIoI8FJEgJc6NgrV4fRs7T55VvtOn9e53AL9fOiMfj50Rj5u7vK/baiOnS1QC6NDAwAAAFUIRU8AAAADWcwm1Q/xUf0QHxUU2nQgLVt7Tp7V/tTzOl8gBdwyUDtO5uoOo4MCAAAAVQhFTwAAgErCzWLWDTVr6IaaNZRXYNNPv+7Sps0/qG2fu4yOBgAAAFQpFD0BAAAqIQ83s+r62HR65QwFPH+30XEA4Jrl5OTo0KFDRseACxw8eNDpV1R9kZGR8vT0NDoG4FIUPQEAAAAA5e7QoUN65JFHjI4BF5oxY4bREeAib731lho1amR0DMClKHoCAAAAAMpdZGSk3nrrLaNjAChBZGSk0REAl6PoCQAAAAAod56enswkAwBUGIqeAACgUktKSqrU4wEAAACofCh6AgCASikr/bQkaejQoeUy/rlz58plXAAAAADGq3ZFz+TkZI0aNUrfffedfH199de//lXTp0+Xh4eH0dEAAEApXDiXJUnq/feJiom72WXjJn3/ldb+6zXl5OS4bEwAAAAAlUu1KnpmZGSoc+fOio6O1ooVK3T06FGNGTNG2dnZeuONN4yOBwAAyiA4op7qRDdx2XgnD+1z2VgAAAAAKqdqVfRcsGCBsrKytHLlSgUFBUmSCgoKNHLkSE2YMEEREREGJwQAAAAAAABQ3sxGB3CltWvXqmvXro6CpyT1799fNptN69evNzAZAAAAAAAAgIpSrWZ6Jicna/jw4U5tAQEBCg8PV3Jyconn5ObmKjc31/E8MzNTkpSVlVV+QfX75glH9iQq90K2y8YtumXvxIHd2ufjzbhVYNyqlJVxy29Mxq2a41alrIxbvuOWV9bTR1IkXfzcUJ6fTYrGttvt5fYacL2i/1/l/bkVAACgsijN51aTvRp9unV3d9e0adP03HPPObU3bdpUt9xyi956661i50yePFlTpkypqIgAAACV1uHDh1WnTh2jY+AqHTlyRHXr1jU6BgAAQIW7ms+t1WqmZ1mMHz9eY8aMcTy32WxKT09XcHCwTCaTgcmqnqysLNWtW1eHDx+Wn5+f0XGqDa6r63FNywfX1fW4puWD61qc3W7X2bNnWf+8iomIiNDhw4fl6+vL51YAFYq/SwEYpTSfW6tV0TMwMNBxe/ofZWRkOK3z+UdWq1VWq9WpLSAgoDziXTf8/Pz4i68ccF1dj2taPriursc1LR9cV2f+/v5GR0Apmc1mZuYCMBR/lwIwwtV+bq1WGxnFxsYWW7szMzNTx48fV2xsrEGpAAAAAAAAAFSkalX07Nmzp7744gudOXPG0bZs2TKZzWZ1797duGAAAAAAAAAAKky1KnqOGDFCvr6+6tu3r9avX6+FCxfq6aef1ogRI1ijqgJYrVZNmjSp2HIBuDZcV9fjmpYPrqvrcU3LB9cVAIBrw9+lAKqCarV7uyQlJSVp1KhR+u677+Tr66u//vWvmjFjhjw8PIyOBgAAAAAAAKACVLuiJwAAAAAAAIDrW7W6vR0AAAAAAAAAKHoCAAAAAAAAqFYoegIAAAAAAACoVih6olTWrFmjjh07KjQ0VFarVVFRURozZowyMzOd+n366ae66aab5OnpqUaNGmnhwoUGJa56zp07pzp16shkMunHH390OvbOO++oUaNG8vT01E033aRVq1YZlLLye/fdd2UymYo9nnvuOad+XNPS+9e//qXmzZvL09NTISEh6tmzpy5cuOA4zu//0rn99ttL/F41mUxasmSJox/fq6XzySefqE2bNvL19VV4eLj69++v/fv3F+vHdQUAAACqJ4qeKJX09HS1adNGCxYs0GeffaYxY8bovffe03333efo880336hfv35q166d1q5dqwEDBujBBx/U8uXLDUxedUybNk0FBQXF2pcsWaKHH35YAwYM0Nq1a9WuXTv169dPW7ZsMSBl1bFu3Tpt3rzZ8Xjsscccx7impTdjxgyNGjVKAwYM0Geffab//d//VYMGDVRYWCiJ3/9lMX/+fKfv0c2bN2vAgAFyc3NT165dJfG9WlqbNm1Sv379dOONN2rlypX6xz/+oV9++UXdu3d3KtBzXQEAAIDqi93bcc3efvttPfLIIzp69KgiIiLUo0cPnTt3Tt9++62jz+DBg7V9+3b997//NTBp5ZecnKyWLVtqzpw5GjFihH744Qe1bNlSkhQTE6Obb75ZixcvdvS/5ZZbFBAQoDVr1hgVudJ699139be//U2nT59WSEhIiX24pqWza9cuNW3aVJ988ol69uxZYh9+/7tGVFSUGjdurNWrV0vie7W0RowYofXr12vfvn0ymUySpI0bN6pz585KSEjQbbfdJonrCgAAAFRnzPTENQsODpYk5eXlKTc3Vxs3bnSa+SlJAwcOVFJSkg4cOGBAwqpj1KhRGjFihGJiYpza9+/fr927d6t///5O7QMHDtSGDRuUm5tbkTGrBa5p6S1cuFANGjS4ZMGT3/+u8d133yklJUVDhgyRxPdqWeTn58vX19dR8JQkf39/SVLRz3q5rgAAAED1RtETZVJYWKicnBz9/PPPmjp1qvr06aP69etr3759ys/PV2xsrFP/xo0bS7o4kxElW758uXbu3KkXX3yx2LGi61bSdc3Ly1NKSkqFZKyKmjRpIovFoqioKM2aNctxGzbXtPS2bNmiZs2aafr06apZs6Y8PDzUvn17bd26VZL4/e8iixcvlo+Pj+666y5JfK+WxbBhw/Tf//5X8+fPV2Zmpvbv368JEyaoefPmat++vSSuKwAAAFDdUfREmdSrV09eXl66+eabFR4e7rg1MCMjQ5IUEBDg1D8wMFDSxTVBUVx2drbGjBmjmTNnys/Pr9hxrmvphYeHa8qUKXrvvfe0du1a9erVS88//7yeeOIJSVzTsjhx4oTWr1+v9957T/Pnz9d//vMfmUwmde/eXadOneKaukBBQYE+/PBD9enTRz4+PpL4Xi2L2267TStXrtRzzz2ngIAANWzYUCdPntTatWtlsVgkcV0BACiryZMnq0aNGkbHAIArcjM6AKqmNWvW6Pz580pMTNT06dN155136vPPPzc6VpU1ffp01apVS3/729+MjlJt9OjRQz169HA87969u7y8vDR37lxNnDjRwGRVl81m07lz57R8+XLFxcVJktq2bav69evrjTfecLreKJvPP/9cp0+f1uDBg42OUqV99913uv/++/Xwww/rjjvuUFpamqZNm6bevXvr66+/lpeXl9ERAQAAAJQzZnqiTOLi4tSuXTs99NBD+vjjj7Vx40atXLnSMUMmMzPTqX/RjJqgoKAKz1rZHTx4UHPmzNGUKVOUmZmpM2fO6Ny5c5Kkc+fO6dy5c1xXF+nfv78KCwu1fft2rmkZBAYGKjg42FHwlC5ep+bNmysxMZFr6gKLFy9WcHCwUwGZ61p6o0ePVufOnTVnzhx16tRJ9957r1avXq2ff/5Z77//viSuKwAAZWG321n3GkCVQdET1ywuLk7u7u7au3evGjZsKHd392Jr911q7TRIKSkpysvLU+/evRUYGKjAwEDdeeedkqROnTqpa9eujutW0nX18PBQVFRUheeu6rimpdekSZNLHsvJyeH3/zW6cOGC/vOf/+i+++6Tu7u7o53v1dL773//q/j4eKe2OnXqKCQkRPv27ZPEdQUA4GoMGzZMTZs21Zo1a3TTTTfJarXq008/lSTt3LlTt956q7y9vdW0aVN99tlnBqcFAGcUPXHNtm7dqvz8fEVFRclqtapTp05avny5U5+lS5eqcePGql+/vjEhK7H4+Hht3LjR6TF37lxJ0oIFCzR//nxFRUWpUaNGWrZsmdO5S5cuVZcuXeTh4WFE9CpnyZIlslgsat68Ode0DIpuE96+fbujLS0tTT///LNuvvlmfv9fo08++UTnzp0rdms736ulV69ePf38889ObQcPHlRqaqrj+5DrCgDA1Tl27JhGjx6tp556SuvWrVN8fLzy8/M1ZMgQDRs2TCtXrlTNmjV1zz33KC0tzei4AODAmp4olbvvvlstW7ZUXFycvLy89Msvv+iVV15RXFyc+vbtK0l64YUXdPvtt2vkyJHq37+/Nm7cqMWLF2vp0qXGhq+kAgICdPvtt5d47Oabb1aLFi0kXVwwfMiQIWrYsKE6deqkpUuXauvWrUpISKjAtFVHjx491LlzZzVr1kzSxYLSW2+9pSeeeEJhYWGSuKal1bdvX7Vq1Ur33nuvZsyYIS8vL82aNUtWq1UjR46UxO//a7F48WJFRkbq1ltvLXaM79XSGTFihJ588kk98cQTuvPOO5WWlqbp06erZs2a6t+/v6Mf1xUAgCvLyMjQ2rVr1aZNG0lSQkKC8vLy9NJLL6lXr16SpJiYGDVo0EBr167V0KFDjYwLAL+zA6Uwa9Yse3x8vN3X19fu4+Njb9Kkif2FF16wZ2ZmOvX7+OOP7c2aNbN7eHjYb7jhBvs777xjUOKqaePGjXZJ9h9++MGp/Z///Kf9hhtusHt4eNibNWtm//TTTw1KWPmNHj3aHh0dbffy8rJbrVZ7s2bN7K+99prdZrM59eOals7p06ftQ4cOtfv7+9u9vLzs3bt3tycmJjr14fd/6aWnp9s9PDzszzzzzCX78L169Ww2m/3NN9+0x8XF2X18fOxhYWH2fv362ZOSkor15boCAHBpDzzwgD04ONipbdKkSXaz2WzPzc11avfy8rLPmjWrIuMBwGWZ7Ha73ejCKwAAAAAAqFyGDRumH374QYmJiY62yZMna/bs2Y7NV4sEBAToySef1OTJkys4JQCUjDU9AQAAAABAiUwmk9ERAKBMKHoCAAAAAAAAqFYoegIAAAAAAACoVih6AgAAAAAAAKhW2MgIAAAAAAAAQLXCTE8AAAAAAAAA1QpFTwAAAAAAAADVCkVPAKgkJk+erBo1ahgdAwAAAACAKo+iJwAAAAAAAIBqhaInAFQCdrtdubm5RscAAAAAAKBaoOgJAAYYNmyYmjZtqjVr1uimm26S1WrVp59+KknauXOnbr31Vnl7e6tp06b67LPPDE4LAAAAAEDVQtETAAxy7NgxjR49Wk899ZTWrVun+Ph45efna8iQIRo2bJhWrlypmjVr6p577lFaWprRcQEAAAAAqDLcjA4AANerjIwMrV27Vm3atJEkJSQkKC8vTy+99JJ69eolSYqJiVGDBg20du1aDR061Mi4AAAAAABUGcz0BACDBAcHOwqeRcxms7p27ep4Xr9+fXl5eenIkSMVHQ8AAAAAgCqLoicAGKRWrVrF2ry8vOTh4eHU5uHhoZycnIqKBQAAAABAlUfREwAMYjKZjI4AAAAAAEC1RNETAAAAAAAAQLVC0RMAAAAAAABAtULREwAAAAAAAEC1YrLb7XajQwAAAAAAAACAqzDT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AAAAQLVC0RMAAAAAAABAtULREwAAAAAAAEC1QtETAAAA+JO9e/dqxIgRio+Pl5ubm5o2bXpV59WvX18mk6nYIycnx6nfsWPHdM8998jX11dBQUF66KGHlJWVVR5vBQAA4LrkZnQAAAAAoLJJTEzU6tWr1aZNG9lsNtlstqs+995779XYsWOd2qxWq+Pr/Px89ejRQ5K0ePFiZWdna9y4cRo8eLBWrVrlmjcAAABwnaPoCQAAAPzJnXfeqbvuukuSNGzYMP34449XfW6tWrXUtm3bSx5fvny5EhMTlZSUpJiYGElSYGCgevTooe+//16tW7e+tvAAAADg9nYAAADgz8zm8vuYvHbtWsXFxTkKnpLUrVs3BQUFac2aNeX2ugAAANcTZnr+ic1m07Fjx+Tr6yuTyWR0HAAAgHJnt9t19uxZRURElGux73qxaNEivf3223J3d1eHDh308ssvq1mzZo7jycnJio2NdTrHZDIpNjZWycnJlxw3NzdXubm5juc2m03p6ekKDg7mcysAALgulOZzK0XPPzl27Jjq1q1rdAwAAIAKd/jwYdWpU8foGFVanz591KZNG0VGRmr//v2aMWOGbr31Vm3btk1RUVGSpIyMDAUEBBQ7NzAwUOnp6Zcce9asWZoyZUp5RQcAAKgyruZzK0XPP/H19ZV08eL5+fkZnAYAAKD8ZWVlqW7duo7PQSi7//mf/3F8fdttt6l79+6KjY3V7NmzNX/+/Gsae/z48RozZozjeWZmpiIjI/ncCgAArhul+dxK0fNPim4N8vPz48MjAAC4rnCLtOuFh4fr1ltv1U8//eRoCwwMVGZmZrG+GRkZl73jyGq1Ou0CX4TPrQAA4HpzNZ9bWbQJAAAAqEAlrd1pt9u1a9euYmt9AgAAoGwoegIAAADl5NixY/rmm2/UqlUrR1vPnj31yy+/aM+ePY62DRs2KC0tTb169TIiJgAAQLXD7e0AAADAn2RnZ2vNmjWSpIMHDyorK0vLly+XJHXs2FGhoaHq0qWLDh48qL1790qS/v3vf2vVqlXq1auXIiIitH//fs2aNUsWi0Vjx451jH3vvfdq5syZuueeezRz5kxlZ2dr3Lhx6t27t1q3bl3xbxYAAKAaougJAAAA/MmpU6d03333ObUVPd+4caNuv/12FRYWqqCgwHG8QYMGOnbsmJ588kmdOXNGAQEB6ty5s6ZOnaoGDRo4+rm7u2vdunUaPXq0Bg0aJDc3N919992aO3duxbw5ALgGhYWF2rFjh9LT0xUUFKS4uDhZLBajYwFAMSa73W43OkRlkpWVJX9/f2VmZrIgPAAAuC7w+adq4v8bgIqWkJCg+fPn68SJE462sLAwjRw5Uh06dDAwGYDrRWk+/7CmJwAAAAAAuKyEhARNmjRJGRkZTu0ZGRmaNGmSEhISDEoGACWj6AkAAAAAAC6psLBQr776qux2u1q0aKF58+ZpzZo1mjdvnlq0aCG73a65c+eqsLDQ6KgA4MCantXQoUOHlJqa6vJxQ0JCFBkZ6fJxAQAAAACV1/bt23XmzBk1a9ZMM2bMkNl8cf5UkyZNNGPGDD3xxBPauXOntm/frptvvtngtABwkeFFz2XLlumDDz7QTz/9pIyMDEVHR2v06NH629/+JpPJ5Oj3zjvv6OWXX9ahQ4cUExOjGTNm6I477nAaKzMzU2PGjNHKlSuVn5+vHj166PXXX1d4eHhFvy3DHDp0SLGNG+tCdrbLx/by9lZyUhKFTwAAAAC4jmzfvl2SNGzYMEfBs4jZbNawYcM0duxYip4AKhXDi56vvvqq6tevrzlz5ig0NFSff/65Hn74YR0+fFiTJk2SJC1ZskQPP/ywJk6cqM6dO2vp0qXq16+fvv76a7Vt29Yx1oABA5SYmKgFCxbI09NTEydOVM+ePfXjjz/Kzc3wt1ohUlNTdSE7W0OefUW1Ihu6bNyTh/Zp0ctPKzU1laInAAAAAFyH/jgxCQAqO8MrgZ9++qlCQkIczzt37qy0tDS9+uqreuGFF2Q2mzVp0iQNHDhQ06ZNkyR16tRJO3bs0NSpU7VmzRpJ0ubNm/XZZ5/ps88+U/fu3SVJMTExaty4sVasWKH+/ftX/JszUK3IhqoT3cToGAAAAACAKi4+Pl7vv/++Fi5cqPj4eKfZnjabTe+++66jHwBUFoZvZPTHgmeR5s2bKysrS+fPn9f+/fu1e/fuYkXLgQMHasOGDcrNzZUkrV27VgEBAerWrZujT0xMjOLj4x2FUQAAAAAAUDrx8fEKCAjQzp07NXHiRCUmJio7O1uJiYmaOHGidu7cqYCAAIqeACoVw2d6luSbb75R7dq15evrq6+//lqSFBsb69SncePGysvLU0pKimJjY5WcnKyYmJhi0+0bN26s5OTkS75Wbm6uo3AqSVlZWS58JwAAAAAAVG0Wi0VjxozRiy++qJ9//lmbN292HLNarZKkMWPGyGKxGBURAIoxfKbnn33zzTdasmSJxo0bJ0nKyMiQJAUEBDj1CwwMlCSlp6c7+v25T1G/oj4lmTVrlvz9/R2PunXruuBdAAAAAABQfXTo0EFTp04t8d/mU6dOVYcOHYwJBgCXUKlmeh45ckQDBgxQp06dNHr06Ap5zfHjx2vMmDGO51lZWRQ+AQAAAAD4kw4dOqh9+/basWOH0tPTFRQUpLi4OGZ4AqiUKk3R88yZM+rZs6eCg4P10UcfORZGLprRmZmZqbCwMEf/ohmgQUFBjn6HDx8uNm5GRoajT0msVqtjOj4AAAAAALg0i8Wi5s2bGx0DAK6oUtzefuHCBd1xxx3KzMzU2rVr5e/v7zhWtJbnn9flTE5OloeHh6Kiohz9du3aJbvdXqzfn9cDBQAAAAAAAFB9GV70LCgoUP/+/ZWUlKR169apdu3aTsejoqLUqFEjLVu2zKl96dKl6tKlizw8PCRJPXv2VEZGhjZs2ODos3v3bm3btk29evUq/zcCAAAAAAAAoFIw/Pb2kSNHatWqVZozZ46ysrK0ZcsWx7HmzZvLarVq8uTJGjJkiBo2bKhOnTpp6dKl2rp1qxISEhx927Vrpx49emj48OGaM2eOPD09NXHiRMXFxenuu+824q0BAAAAAAAAMIDhRc/169dLksaOHVvsWEpKiurXr69BgwYpOztbL730kl566SXFxMRo5cqVateunVP/pUuXasyYMXrkkUdUUFCg7t276/XXX5ebm+FvEwAAAAAAAEAFMbwaeODAgavq9+CDD+rBBx+8bB9/f3+98847euedd1yQDAAAAAAAAEBVZPiangAAAAAAAADgShQ9AQAAAAAAAFQrFD0BAAAAAAAAVCsUPQEAAAAAAABUKxQ9AQAAAAAAAFQrFD0BAAAAAAAAVCsUPQEAAAAAAABUKxQ9AQAAAAAAAFQrFD0BAACAP9m7d69GjBih+Ph4ubm5qWnTplc85/jx43rmmWcUHx8vX19f1alTR4MHD9bBgwed+m3atEkmk6nYY+DAgeX1dgAAAK47bkYHAAAAACqbxMRErV69Wm3atJHNZpPNZrviOT/99JNWrFih4cOHq23btkpNTdW0adPUunVr/frrrwoNDXXqv3DhQsXGxjqeh4SEuPx9AAAAXK8oegIAAAB/cuedd+quu+6SJA0bNkw//vjjFc+59dZblZycLDe33z9i33LLLYqMjNR7772nsWPHOvVv2rSpWrZs6drgAAAAkETREwAAACjGbC79KlABAQHF2urUqaPQ0FAdO3bMBakAwHiFhYXasWOH0tPTFRQUpLi4OFksFqNjAUAxFD0BAACAcrJ7926dOnVKjRs3LnasV69eSktLU3h4uAYNGqSpU6fKy8vrkmPl5uYqNzfX8TwrK6tcMgPApSQkJGj+/Pk6ceKEoy0sLEwjR45Uhw4dDEwGAMWxkREAAABQDux2u0aPHq2IiAgNGjTI0e7v769nnnlGCxcu1Oeff65hw4bp9ddf13333XfZ8WbNmiV/f3/Ho27duuX9FgDAISEhQZMmTVJUVJTmzZunNWvWaN68eYqKitKkSZOUkJBgdEQAcMJMTwAAAKAcTJ48WRs2bNC6devk4+PjaG/evLmaN2/ueN65c2eFh4fr8ccf1/fff6/WrVuXON748eM1ZswYx/OsrCwKnwAqRGFhoebPn6927dpp+vTpjiVAmjRpounTp+v555/Xm2++qfbt23OrO4BKg5meAAAAgIu9/fbbmjp1qv73f/9XXbp0uWL//v37S7q4A/ylWK1W+fn5OT0AoCLs2LFDJ06c0JAhQ4qteWw2mzVkyBAdP35cO3bsMCghABRH0RMAAABwoZUrV+rRRx/V1KlTNXz4cKPjAMA1S09PlyQ1aNCgxONF7UX9AKAyoOgJAAAAuMimTZs0aNAgPfzww3rhhReu+rwlS5ZIklq1alVe0QCgzIKCgiRJKSkpJR4vai/qBwCVAWt6AgAAAH+SnZ2tNWvWSJIOHjyorKwsLV++XJLUsWNHhYaGqkuXLjp48KD27t0rSUpKSlLfvn0VHR2t+++/X1u2bHGMFxoaqoYNG0qShg4dqhtuuEEtWrSQp6envvzyS82dO1d9+/ZVy5YtK/idAsCVxcXFKSwsTIsWLXJa01OSbDabFi1apPDwcMXFxRmYEgCcUfQEAAAA/uTUqVPFdlMver5x40bdfvvtKiwsVEFBgeP41q1blZmZqczMTLVv397p3AceeEDvvvuupIsbfyxatEhz5sxRbm6uGjRooAkTJmj8+PHl+6YAoIwsFotGjhypSZMm6fnnn9eQIUPUoEEDpaSkaNGiRdq8ebOmTJnCJkYAKhWT3W63Gx2iMsnKypK/v78yMzOr5OLwP//8s26++WaNmbdCdaKbuGzcI3sS9epjd+unn35SixYtXDYuAAAwXlX//HO94v8bgIqWkJCg+fPn68SJE4628PBwPfroo+rQoYOByQBcL0rz+YeZngAAAAAA4Io6dOig9u3ba8eOHUpPT1dQUJDi4uKY4QmgUqLoCQAAAAAArorFYlHz5s2NjgEAV8Tu7QAAAAAAAACqFYqeAAAAAAAAAKoVbm8HAABAtbF3717t3r1bOTk5xY7dfffdBiQCAACAESh6AgAAoMrLyspSv379tGnTJkmS3W6XJJlMJkefwsJCI6IBAADAANzeDgAAgCrv2Wef1YkTJ/T111/Lbrdr5cqV2rRpkx588EE1aNBAW7ZsMToiAAAAKhBFTwAAAFR569at08SJE9WmTRtJUkREhDp06KC33npLd911l+bMmWNwQgAAAFQkip4AAACo8k6dOqW6devKYrHIx8dHaWlpjmO9evXSunXrDEwHAACAikbREwAAAFVe3bp1lZqaKkmKjo7WJ5984ji2efNmeXp6GhUNAAAABmAjIwAAAFR53bp10xdffKF+/frpqaee0gMPPKCtW7fKw8ND33//vcaOHWt0RAAAAFQgip4AAACo8l5++WVlZ2dLku6//37VqFFDy5cv14ULF/TGG2/o73//u8EJAQAAUJEoegIAAKDK8/b2lre3t+N5v3791K9fPwMTAQAAwEis6QkAAIAq7+23377ksby8PI0ZM6YC0wAAAMBoFD0BAABQ5T366KO68847derUKaf2n3/+Wc2bN9fChQsNSgYAAAAjUPQEAABAlffVV18pKSlJTZo00UcffSSbzabJkyerbdu2CgsL044dO4yOCAAAgArEmp4AAACo8tq3b68dO3boqaeeUv/+/RUREaGMjAzNnj1bo0ePNjoeAAAAKhgzPQEAAFAteHt7q2nTpnJ3d9fRo0dVr149denSxehYAAAAMABFTwAAAFR5x44dU48ePTRu3DiNHz9eSUlJCgwMVMuWLTV79myj4wEAAKCCcXs7AAAAqrymTZsqPDxc3377rVq2bClJ+vrrr/Xyyy/r+eef16effqqvvvrK4JQAAACoKMz0BAAAQJX3wAMP6KeffnIUPCXJZDLpueee0/fff6/MzEwD0wEAAKCiGV703Lt3r0aMGKH4+Hi5ubmpadOmxfrcfvvtMplMxR7JyclO/TIzM/Xggw8qKChIvr6+uvfee3X8+PGKeisAAAAwyNy5c+Xp6Vnisbi4OP3www8VnAgAAABGMvz29sTERK1evVpt2rSRzWaTzWYrsV/79u2LrcdUv359p+cDBgxQYmKiFixYIE9PT02cOFE9e/bUjz/+KDc3w98qAAAAyknbtm310EMPaeDAgapRo0ax4+7u7gakAgAAgFEMrwTeeeeduuuuuyRJw4YN048//lhiv4CAALVt2/aS42zevFmfffaZPvvsM3Xv3l2SFBMTo8aNG2vFihXq37+/68MDAACgUqhXr55GjRqlJ598Uvfdd5+GDx+u2267zehYAAAAMIjht7ebza6JsHbtWgUEBKhbt26OtpiYGMXHx2vNmjUueQ0AAABUTkuXLtWxY8c0a9Ys7dixQx07dlSjRo300ksvsdwRAADAdcjwoufV+uqrr+Tj4yNPT0917NhRCQkJTseTk5MVExMjk8nk1N64ceNia3/+UW5urrKyspweAAAAqHoCAwM1atQo/fTTT9q2bZt69uypOXPmqF69errzzjv1n//855JLKf3Z1aw7XxK73a6XXnpJkZGR8vLyUrt27bRly5Zi/Y4dO6Z77rlHvr6+CgoK0kMPPcTnUABVQmFhobZt26YNGzZo27ZtKiwsNDoSAJSoShQ9O3bsqNdee03r1q3Tv/71L2VnZ6tr167avHmzo09GRoYCAgKKnRsYGKj09PRLjj1r1iz5+/s7HnXr1i2PtwAAAIAKVLduXUVFRalWrVoqKCjQnj17dM899yg6OrrEIuSfFa07f8MNN+jGG2+86td9+eWXNWnSJD311FNatWqVwsPD1b17d+3fv9/RJz8/Xz169NDu3bu1ePFivfnmm/rss880ePDgMr1XAKgoCQkJGjJkiJ566ilNmzZNTz31lIYMGVJsUhIAVAZVoug5ZcoUx7pMAwYM0KZNmxQREaFp06Zd89jjx49XZmam43H48GEXJAYAAIARPvvsMw0YMEC1a9fWjBkz1L17dyUmJio5OVm7d+9WdHS0hg8ffsVx7rzzTh0+fFjLly9XixYtruq1c3JyNGvWLI0dO1ZPPfWUunTpoiVLligoKMhpQ87ly5crMTFRy5cv15133qkBAwbonXfe0erVq/X999+X+b0DQHlKSEjQpEmTFBUVpXnz5mnNmjWaN2+eoqKiNGnSJAqfACqdKlH0/DMfHx/17t1bP/30k6MtMDBQmZmZxfpmZGQoKCjokmNZrVb5+fk5PQAAAFC1vPDCC6pXr5569eql1NRULVy4UEeOHNGrr76qxo0bS5IaNmyoF198Ubt27brieGVZd/67775TVlaW0waaHh4euvvuu53WmF+7dq3i4uIUExPjaOvWrZuCgoJYix5ApVRYWKj58+erXbt2mj59upo0aSJvb281adJE06dPV7t27fTmm29yqzuASuWad29PTEzUN998o/T0dAUFBenWW29VkyZNXJGtVGJjY/XFF1/Ibrc7reuZnJysZs2aVXieyijrQr72nj6n3Hyb8gptqulrVWyYb7F1UAEAAKqaf/7znxo2bJgeeughNWzY8JL9YmNj9X//93/lkqFoHfnY2Fin9saNG+vQoUO6cOGCvLy8lJycXKyPyWRSbGzsFdeiz83NdTxnDVAAFWXHjh06ceKEXnjhhWI/FDKbzRoyZIgee+wx7dixQ82bNzcoJQA4K3PRMzc3V/fff78++ugj2e12Wa1W5ebmymQy6d5779X7778vDw8PV2Z1OH/+vFatWqVWrVo52nr27Klp06Zpw4YN6tq1qyRp9+7d2rZtm5599tlyyVGVHEg9r7WJJ5RX4Lx4/66TZ9WtcS35WK+5/g0AAGCYw4cPy83typ9ngoKC9MADD5RLhoyMDFmtVnl6ejq1BwYGym63KyMjQ15eXte0Fv2UKVNcHRsArqjoz6YGDRqUeLyo/XJ/hgFARSvz7e0TJkzQ6tWrtWDBAp05c0YXLlzQmTNntGDBAq1evVoTJky4qnGys7O1fPlyLV++XAcPHlRWVpbj+enTp/X111+rT58+WrhwoTZu3KhFixbptttu04kTJ/Tiiy86xmnXrp169Oih4cOHa9myZfr000917733Ki4uTnfffXdZ32aVZ7fb9dPBDH38yzHlFVyc3RlXx19xdfxlMZt0MC1bH2w9qKMZF4yOCgAAUGaXK3ju379fw4cP1/DhwzVjxowKTOVarEUPwChFS8alpKSUeLyo/XJLywFARSvz9L4lS5Zo1qxZevjhhx1tfn5+evjhh5Wdna3/9//+n9OC7Zdy6tQp3XfffU5tRc83btyoOnXqKC8vTxMmTFBaWpp8fHx0yy23aMGCBWrdurXTeUuXLtWYMWP0yCOPqKCgQN27d9frr79+VT/1r65+PZqlb/amSpKaRvjp9piaspgv3s4eV9tfnyWe1OlzuVrz63ENbVNPXh4WI+MCAACUydSpUy957MiRI/rXv/6lF198UWFhYeWWITAwULm5ucrJyXGa7ZmRkSGTyaTAwEBHv0utRV+3bt1Ljm+1WmW1Wl0fHACuIC4uTmFhYVq0aJGmT5/udIu7zWbTokWLFB4erri4OANTAoCzMlcD09PTi61FVCQ2Nvaqp7XXr19fdrv9sn3WrVt3VWP5+/vrnXfe0TvvvHNV/au7szn5joJn26ggta4f5LR+Z3ANq/q3rKN//3BY6efztCH5pHo3C2eNTwAAUOVMnjxZNWrUkMVS/Ae4RRtrTJo0qVwzFH023rVrl2666SZHe3JysiIjI+Xl5eXot3PnTqdz7Xa7du3apW7dupVrRgAoC4vFopEjR2rSpEl6/vnnNWTIEDVo0EApKSlatGiRNm/erClTppT4ZzAAGKXMt7fHxsbq/fffL/HYBx98cMmCKCqG3S59mXxKeYU2hft7qtWfCp5F3Cxm9WhSS2aTtO/0ef33OAviAwCAqumLL75QRkZGscf69esr5PVvueUW+fn5admyZY62/Px8rVixQr169XK09ezZU7/88ov27NnjaNuwYYPS0tKc+gFAZdKhQwdNmTJF+/fv12OPPaZevXrpscceU0pKiqZMmaIOHToYHREAnJR5pucLL7yg++67TwcOHNA999yjWrVq6dSpU1q+fLk2b97s9GEPFe9ItlkH0rJlMZnUJbamzJeZvVnT11PtooL17b40fbX7tCKDvOXr6V6BaQEAAMpPWe5iyc7O1po1ayTJad15SerYsaNCQ0PVpUsXHTx4UHv37pUkeXp6avz48Zo8ebJCQ0PVrFkzzZ8/X2lpaRo3bpxj7HvvvVczZ87UPffco5kzZyo7O1vjxo1T7969iy3fBACVSYcOHdS+fXvt2LFD6enpCgoKUlxcHDM8AVRKZS563n333Vq5cqWmTJmisWPHym63y2QyKT4+XitXrtSdd97pypwoBZObVb9kXPxLp1WDQAXXuPLaTy3qBWp/6nkdz8zRTwczdHtMzfKOCQAA4FLbtm1Tfn6+vLy8FBYWpoiIiDKPdaV152+//XYVFhaqoKDAqc+zzz4ru92u2bNn6/Tp04qPj9dnn32mqKgoRx93d3etW7dOo0eP1qBBg+Tm5qa7775bc+fOLXNeAKgoFotFzZs3NzoGAFzRNe3w06dPH/Xp00fnz5/XmTNnFBAQIB8fH1dlQxn5NO2sXJtJfp5ualnv6nbPM5tMahsVrJXbjurXY1lqVT9IPtbrdwMoAABQ9Tz66KOSfp/Z6e/vr+7du5dp9uTVrDu/adOmYm0mk0njx4/X+PHjL3tu7dq19dFHH5U6FwAAAK6OS6paPj4+jmJnXl6ePDw8XDEsysBmt8uv5V2SpOaRgY6d2q9G3UAv1fKz6mRWrrYdPqNbbwgpr5gAAAAutW3bNkkXP4ueO3dOx48f186dO7V27Vp9+OGHbNQIAABwnSnzRkYFBQWaOXOmBg0apAULFqigoEB9+vSRl5eXGjdurF27drkyJ67Sj8dy5R5cR+4mu24M9yvVuSaTSa3rX5wZuvNIpnLyC8sjIgAAgMvddNNNuummm9SqVSt16tRJgwcP1qxZs7R9+3Y9//zzstvt6ty5sx5//HGjowIAAKAClHmm57hx4/TGG28oPj5en3zyidavX6/9+/frH//4h9588009++yz+s9//uPCqLgan+w+L0lqUMMmD7fS17QbhPgouIaH0s7l6ZcjZ9SmQbCrIwIAAFSo0aNHq2HDhpKk0NBQg9MAAACgIpS56PnRRx9pxowZevbZZ/X555/rL3/5i1auXKk+ffooIiLCsaYSKs4vh8/ov6fzZC8sUENfW5nGMJlMalUvSOsST+iXw5lqWS+oVLfIAwAAVDYhISF64IEHjI4BAACAClTm29uPHz+uDh06SJI6duwou92uOnXqSJLq1KmjtLQ01yTEVfvX5gOSpPNJCfK+htVao2vWkLeHRRfyC3Ug7bxrwgEAAJSj3NxcPfvss+rXr5+++eYbHTx4UK1atVJQUJD++te/6sKFC0ZHBAAAQAUqc2nMZrPJze3i6RaLRZJYIN5AF/IK9dmvJyRJ57avlXrdWuaxzGaTGof56adDGfrvsSw1DK3hqpgAAADl4plnntGHH36o0NBQ9enTR3/5y1/Ur18/nT9/Xq+++qrq1KmjmTNnGh0TAAAAFeSadm8fPHiwvLy8HM8HDBggT09PfpJugC+STup8XqFq+lh08GjSNY/XONxXPx3K0IG088rOK3BBQgAAgPKzYsUKvfzyy2rbtq1iY2PVoUMHjRgxQpLk5eWl9957j6InAADAdaTMRc+//vWvTjM7b775Zqfjt95a9pmGKL2Ptx+VJN0W6akfXDBecA2ravlZdTIrV8knzqqmC8YEAAAoL6dPn1bDhg3VoEEDSVKLFi0cx9q3b69Zs2YZFQ0AAAAGKHPR891333VhDFyLjPN52rTrtCSpQ6SXXnXRuDeG++lk1mn991iWQoNcNCgAAEA5CAoKUlZWltzc3PTAAw8oLCzMcezs2bNOdycBAACg+ivzRkZTp07VsWPHXJkFZbTm1+MqsNnVONxPdf3dXTZuo1q+sphNSjufpzP5rNcKAAAqr+bNm2vfvn0ymUxauHChIiMjHce+/PJLxcXFGZgOAAAAFa3MMz2nTJmiv/zlL4qIiHBlHpTBx9suFp/7xkdIynTZuJ7uFjUM9dHuk+d06HyZ6+MAAADlbvXq1Zc8NnToUAUEBFRcGAAAABiuzJUsu93uyhwoo6NnLuj7A+kymaQ+8a4vQDeq5XvxdbIpegIAgKqpZcuWuuGGG4yOAQAAgAp0Tbu3nzhxQocOHbrk8T/eVoTy8XniCUlSq3pBCvf30nEXj18vyFvuFpMuFEoeYdEuHh0AAMB1jh49qn/84x/65ptvlJ6erqCgIN1222164oknVLt2baPjAQAAoAJdU9GzX79+Jbbb7XaZTCYVFhZey/C4ChuST0mSut5YPvuru1nMqh/soz2nzsm70S3l8hoAAADX6tdff1WHDh2Un5+vbt26KT4+XidPntSCBQv0zjvvKCEhQU2aNDE6JgAAACrINRU933jjDd14442uyoJSOpuTry370yRJXRrXKrfXaRha42LRM+YWljUAAACV0rhx49SwYUOtX79egYGBjvaMjAx1795d48aN09q1aw1MCADVQ2FhoXbs2OGYUR8XFyeLxWJ0LAAo5pqKnjfffLNat27tqiwopa/3pCq/0K4GIT5qGFqj3F6nQYiPzLLLPai2DmUV6OZyeyUAAICy+eabb7Ro0SKngqckBQYGauLEibr//vsNSgYA1UdCQoLmz5+vEydOONrCwsI0cuRIdejQwcBkAFAcu9NUYV8knZQkdYktn1vbi3i4mVXT8+IMz61Hcsr1tQAAAMrCzc1Nubm5JR7Lzc1lFhIAXKOEhARNmjRJUVFRmjdvntasWaN58+YpKipKkyZNUkJCgtERAcBJmYuekyZNUp06dVyZBaVQaLNr067Tksr31vYitb1tkqTNFD0BAEAl1LVrV02cOFG7d+92at+zZ49eeOEFdevWzaBkAFD1FRYWav78+WrXrp2mT5+uJk2ayNvbW02aNNH06dPVrl07vfnmm+zrAaBSuaaiZ0REhCuzoBS2H85Q+vk8+Xm6qWX9wCufcI3CvWyy2wp1MLNAB9POl/vrAQAAlMarr76qgoIC3XjjjYqPj1ePHj3UvHlzNW7cWAUFBXr11VeNjggAVdaOHTt04sQJDRkyRGazcxnBbDZryJAhOn78uHbs2GFQQgAorsxFz+HDh2vAgAElHhs4cKAeeeSRMofClX2RdHHX9ttjasrdUv6rFFgtUu7hREnSxt92jAcAAKgsIiMjtXPnTr366qtq1KiRbDabGjVqpLlz52rHjh2qW7eu0REBoMpKT0+XJDVo0KDE40XtRf0AoDIo80ZGn3/+uWbPnl3isXvuuUfjxo0rcyhc2Ze/FT27NC7f9Tz/6ML+H+RZL05f7jqtYe1L/ssOAADAKDVq1NDo0aM1evRoo6MAQLUSFBQkSUpJSVGTJk2KHU9JSXHqBwCVQZmnCJ4+fVqhoaElHgsODtbJkyfLHAqXdzIrR7tOnpXJJHWILvn/QXm4sO9HSdKW/WnKziuosNcFAAC4Wn/czOjgwYN6++23tXnzZgMTAUDVFxcXp7CwMC1atEj5+fnatm2bNmzYoG3btik/P1+LFi1SeHi44uLijI4KAA5lnulZu3Ztbd26VZ07dy52bOvWrQoPD7+mYLi0b/akSpKa1fZXoI9Hhb1uftph1fSx6NT5Qn23N01dbyz/DZQAAACuxs6dO3XPPfdo3759atWqlRYsWKCOHTvq7NmzMplMevfdd3X//fcbHRMAqiSLxaKRI0dq0qRJuuOOO5x+wGS1WpWXl6cpU6bIYrEYmBIAnJV5puegQYM0Y8YMffjhh07ty5Yt08yZMzV48OBrDoeSfbP3YtHz1htCKvy1W4RZJUkbd7GuJwAAqDzGjBkjSXrttddktVrVp08fDRw4UJmZmXrggQc0Z84cgxMCQNVnt9tL1Q4ARipz0fPFF1/U7bffroEDB8rX11eNGjWSr6+vBg4cqI4dO2rSpEmuzInf2O3234ue0RVf9Lw54reiZ/Ip/mIDAACVxo8//qiXX35Zjz/+uN5//30dOXJE999/v3x9fXX//fdr7969pRovOTlZ3bp1k4+Pj8LCwvTMM88oLy/vsuds2rRJJpOpxEdsbOwV+w0cOLBM7x0AylthYaHmz5+vW265RatWrdLcuXP1wgsvaO7cuVq1apVuueUWvfnmmyosLDQ6KgA4lPn2dg8PD61atUqff/65NmzYoPT0dAUHB6tr167q0qWLKzPiD3afPKfTZ3Pl6W7WzfUCK/z1m4ZaZXUz61jmxXVFY8P8KjwDAADAn2VmZqp27dqS5PjV29vb8euFCxeueqyMjAx17txZ0dHRWrFihY4ePaoxY8YoOztbb7zxxiXPa9GiRbH1Q7OystSzZ0/17NmzWP+FCxc6FUNDQir+B9oAcDV27NihEydO6IUXXpC7u7uaN2/udHzIkCF67LHHtGPHjmLHAMAoZS56FunWrZu6devmiiy4Cl/vOS1Jat0gWFa3il8vxepm0i0Ng7Vx12ltTD5N0RMAAFQau3btkpubm2OmUXJystOvV2vBggXKysrSypUrHTsRFxQUaOTIkZowYYIiIiJKPM/Pz09t27Z1anv33Xdls9lKXPqpadOmatmyZamyAYAR0tPTJUkNGjQo8XhRe1E/AKgMynx7e5F169Zp2rRpeuSRR3To0CFJUkJCgo4dO3bN4VDct7/d2n6bAet5FukcW1MS63oCAIDKZdiwYWrVqpWj8Dh06FC1atVKf/vb30o1ztq1a9W1a1dHwVOS+vfvL5vNpvXr15dqrMWLFys6OlqtWrUq1XkAUJkU/XmYkpJS4vGi9j/+uQkARivzTM/Tp0+rb9++2rJli+rWravDhw9rxIgRioyM1P/93//Jx8dH8+bNc2XW615egU1bUy7+5Ky9gUXP22NqSkrUzwczdC63QDWs1zxhGAAA4Jps3LjRZWMlJydr+PDhTm0BAQEKDw8v1azRkydP6ssvv9Tzzz9f4vFevXopLS1N4eHhGjRokKZOnSovL69Ljpebm+u0Y3JWVtZVZwGAaxEXF6ewsDAtWrRI06dPl9n8+/wpm82mRYsWKTw8XHFxcQamBABnZa5WPfnkkzp9+rR+/fVXRUdHy8PDw3Gsa9eumj59uksC4nfbDmUoO69QITU8FBvma1iOukHeqh/srQNp2dqyL01db6xlWBYAAABJ6tix41X3tdvtjjuVwsLCih3PyMhQQEBAsfbAwMBS3bq5dOlSFRYWFru13d/fX88884w6dOggLy8vffnll5o9e7aSkpK0atWqS443a9YsTZky5apfHwBcxWKxaOTIkZo0aZKef/55DRkyRA0aNFBKSooWLVqkzZs3a8qUKbJYKn4JNgC4lDIXPVevXq23335bjRs3LrZDW926dXXkyJFrDgdnRbe239IwRGazydAst0WH6kDaQX295zRFTwAAUKXYbDZNmTJFd9xxR4lFT1dZtGiRbr75ZjVq1MipvXnz5k4bfXTu3Fnh4eF6/PHH9f3336t169Yljjd+/HiNGTPG8TwrK0t169Ytn/AA8CcdOnTQlClTNH/+fD322GOO9vDwcE2ZMkUdOnQwMB0AFFfmomdBQYF8fHxKPJaRkeE08xOusWV/0a3twQYnkW6LDtH7Ww7q6z2pRkcBAAAoNbvdfsljgYGByszMLNaekZFx1evV7du3T99//71effXVq+rfv39/Pf744/rpp58uWfS0Wq2yWq1XNR4AlIcOHTqoffv22rFjh9LT0xUUFKS4uDhmeAKolMpc9GzTpo3+7//+T7169Sp2bMmSJWrfvv01BYOzC3mF2n74jCSpbZTxRc92DYNlMZu0P/W8Dqdnq26Qt9GRAAAAXCI2NrbY2p2ZmZk6fvy4YmNjr2qMxYsXy2w2a+DAgeUREQAMY7FYnGarA0BlVebd26dPn65Vq1apQ4cOmjdvnkwmk/7zn//ovvvu0yeffMJ6Qy627VCG8gptCvf3VGQlKDD6erqrRWSAJOmbvcz2BAAA1UfPnj31xRdf6MyZM462ZcuWyWw2q3v37lc1xr///W/dfvvtCg8Pv6r+S5YskSR2eQcAAHCRMhc927Vrp40bN8pkMmns2LGy2+2aMWOGjh8/rg0bNqhFixauzHnd27I/TZLUpkGQTCZj1/Msclt0qCQpYfdpg5MAAAC4zogRI+Tr66u+fftq/fr1WrhwoZ5++mmNGDFCERERjn5dunTRDTfcUOz8bdu2KSkpqdgGRkWGDh2qyZMn65NPPtH69ev13HPPady4cerbt69atmxZbu8LAADgelLm29uli4XPr776ShcuXHDscuntbfwsxOqoaD3PynBre5HbokP06ue79e3eVBUU2uRmKXMNHQAAoNIIDAzUhg0bNGrUKPXt21e+vr566KGHNGPGDKd+hYWFKigoKHb+4sWLZbVadc8995Q4fpMmTbRo0SLNmTNHubm5atCggSZMmKDx48eXy/sBAAC4Hl1T0bOIl5eXvLy8XDEUSlDZ1vMsElcnQH6ebsrKKdCOo5lqERlodCQAAACXaNy4sb744ovL9tm0aVOJ7a+88opeeeWVS543fvx4CpwAAADlrMxFz9GjR1/2uMlk0muvvVbW4fEHRet5hvl5ql5w5ZlJazGbdGt0iNbsPKGvd6dS9AQAAFWCxWLRwoUL1aBBA6OjAAAAoJyU+X7kTz/91Okxb948ffTRR05tV2Pv3r0aMWKE4uPj5ebmpqZNm5bY75133lGjRo3k6empm266SatWrSrWJzMzUw8++KCCgoLk6+ure++9V8ePHy/rW6w0tqQU3dpeedbzLFK0rufXe1jXEwAAVB7nzp3T448/rvbt2+uJJ55Qdna20/EHHnhAgYH8wBYAAKC6KvNMz5SUFMfXBQUF8vDw0KefflrqDYwSExO1evVqtWnTRjabTTabrVifJUuW6OGHH9bEiRPVuXNnLV26VP369dPXX3+ttm3bOvoNGDBAiYmJWrBggTw9PTVx4kT17NlTP/74o9zcXHInvyGKNjGqTLe2F7n1hhBJ0rbDZ5SVky8/T3eDEwEAAEhjx47Vv//9b3Xv3l3vvfeeCgoKNG/ePKNjAUCVV1hYqB07dig9PV1BQUGKi4uTxWIxOhYAFOOSSuC1zD688847ddddd0mShg0bph9//LFYn0mTJmngwIGaNm2aJKlTp07asWOHpk6dqjVr1kiSNm/erM8++0yfffaZunfvLkmKiYlR48aNtWLFCvXv37/MGY2Uk1+o7YfOSKqcRc+6Qd6KCvHR/tTz2rwvTT2ahBkdCQAAQJ988onmzp2rBx98UB9++KHGjRtH0RMArlFCQoLmz5+vEydOONrCwsI0cuRIdejQwcBkAFCcS7bbPnr0qEwmkzw9PUsfwHz5CPv379fu3buLFS0HDhyoDRs2KDc3V5K0du1aBQQEqFu3bo4+MTExio+PdxRGq6Jth84or9CmWn7WSrWe5x/dFn1xtie3uAMAgMrAbrfr1KlTiouLkyQ1bdrU6R/oAIDSS0hI0KRJkxQVFaV58+ZpzZo1mjdvnqKiojRp0iQlJCQYHREAnJR5puerr74qSTp//rw+/PBD1axZU40aNXJZsCLJycmSpNjYWKf2xo0bKy8vTykpKYqNjVVycrJiYmKKzTpt3LixY4yS5ObmOgqnkpSVleXC9NfuhwMX1/NsVb/yredZ5LboUP1r80F9vSfV6CgAAACy2Wyy2+2O2y0tFosKCwsNTgUAVVdhYaHmz5+vdu3aafr06Y7JS02aNNH06dP1/PPP680331T79u251R1ApVHmoue4ceMkSV5eXmratKlWrFhRLutmZmRkSJICAgKc2osWnk9PT3f0+3Ofon5FfUoya9YsTZkyxTVhy0FR0bN1gyCDk1xa24bBcjObdDAtWwfTzqtesI/RkQAAwHVm9OjRjq/tdrsk6ZVXXlFoaKjOnDljUCoAqB527NihEydO6IUXXih2t6bZbNaQIUP02GOPaceOHWrevLlBKQHAWZmrlCVtOFQVjR8/XmPGjHE8z8rKUt26dQ1M9LuCQpt+Pnix6NuqfuUtetawuqlFvUB9n5Kur/ekUvQEAAAV7pNPPnG6K6ZevXrasmWL43lkZKQRsQCgWiiaSNSgQYMSjxe1X27CEQBUtEq/pXnRjM7MzEyFhf2+SU7RDNCgoCBHv8OHDxc7PyMjw9GnJFarVVar1ZWRr9qhQ4eUmnrpW8L3pufpfF6hfNxNOn9sj34+fuXb25OSklwZ8ap1iA75reh5WkPb1jMkAwAAuH4dOHDA6AgAUG0V/Zs6JSVFTZo0KXY8JSXFqR8AVAZlLnpOnTr1in1efPHFsg7vULSWZ9GanUWSk5Pl4eGhqKgoR78vvvhCdrvd6af8ycnJatas2TXncLVDhw4ptnFjXcjOvmQf35Z3KajLwzqdtFWtpl/5ev/RuXPnrjViqdwWHarZ63fru71pKii0yc3ikj2yAAAArkpCQoJatGihGjVqGB0FAKqduLg4hYWFadGiRU5rekoX7wJdtGiRwsPDHRvIAUBlUOai5+TJk+Xm5qY6deo41k36I5PJ5JKiZ1RUlBo1aqRly5bprrvucrQvXbpUXbp0kYeHhySpZ8+emjZtmjZs2KCuXbtKknbv3q1t27bp2WefveYcrpaamqoL2dka8uwrqhXZsMQ+m0+76dgFqXXLForpvOKqxk36/iut/ddrysnJcWXcK2pa218B3u46k52vX46c0c31+AkfAACoOJ06ddLmzZvVunVro6MAQLVjsVg0cuRITZo0SRMnTlTr1q1ltVqVm5ur77//Xlu2bNGUKVPYxAhApVLmoufYsWP1xhtvqFGjRpo9e7aaNm1apnGys7O1Zs0aSdLBgweVlZWl5cuXS5I6duyo0NBQTZ48WUOGDFHDhg3VqVMnLV26VFu3blVCQoJjnHbt2qlHjx4aPny45syZI09PT02cOFFxcXG6++67y/o2y12tyIaqE1389gC73a6M4ymSCtW4YX1FBHhd1XgnD+1zccKrYzGb1P6GEK3ecVwJu1MpegIAgApV0g/hAQCu06FDBw0YMEDLli3T5s2bHe0Wi0UDBgxQhw4dDEwHAMWV+R7kV155RcnJyQoODlaLFi300EMP6cSJE6Ue59SpU7rvvvt03333adOmTTp8+LDjeWJioiRp0KBBevvtt7V48WL16NFD3377rVauXKl27do5jbV06VJ169ZNjzzyiAYPHqzo6GitWbOmXHaVL28Z2fm6kF8oi9mkWn6eRse5Kh2iQyRJX+85bXASAABwPfrjEkcAANdKSEjQ0qVL1bp1az3xxBN69tln9cQTT6h169ZaunSp06QkAKgMrqkaWK9ePS1atEhPPvmkxo0bpxtuuEFjx47VM888Ix+fq9vBu379+lf1k/kHH3xQDz744GX7+Pv765133tE777xzVa9dmR07c0GSFObnKYu5anyAvzU6VJK0/fAZZV7Il7+Xu8GJAADA9aRv376X3aBy//79FZgGAKqPwsJCzZ8/X+3atSu2puddd92l559/Xm+++abat2/PLe4AKg2XTIFs1aqVvvrqK33yySd69tln9dZbb2ny5Mn6+9//7orhr0tHfyt61r7K29org9oBXmoY6qN9p89r875U/aVpuNGRAADAdaRXr16qU6eO0TEAoNrZsWOHTpw4oRdeeEF2u13btm1Tenq6goKCFBcXpyFDhuixxx7Tjh071Lx5c6PjAoCkayh6du7cucT2kJAQ7dmzRyNHjqToeQ2KZnpGBFSNW9uL3BYdqn2nzythD0VPAABQsR5++GE2MgKAcpCeni5JOnbsmKZNm+a0tF1YWJjjrsyifgBQGZS56FmvXr1LHrvhhhvKOiwknc3JV1ZOgUySwvyrVtGzQ6MQvfvdASXsPi273c7aWgAAAABQxQUFXdyodubMmWrTpo3at2+vvLw8eXh46OjRo5o5c6ZTPwCoDMpc9Fy4cKErc+APjp3JkSSF+lpldata66G0aRAsd4tJRzIu6GBatuqHXN3argAAANeiY8eO8vPzMzoGAFRLTZo0kcVikZubm7Zu3eq0L4fJZJKHh4cKCgrUpEkTA1MCgLMy796O8nPUcWt71VnPs4iP1U031wuUxC7uAACg4mzcuFGxsbFGxwCAaikxMVGFhYXKzc2Vm5ubBg8erA8++ECDBw+Wm5ubcnNzVVhYqMTERKOjAoBDmWd69unT57LHTSaTPv7447IOf12rqut5FunQKFRb9qcrYU+q7m9X3+g4AADgOvD666/r6NGjeumll4ode+6551S3bl099thjBiQDgKrv1KlTkiRvb2/5+vpq8eLFWrx4saSLa3pmZWUpOzvb0Q8AKoMyz/RctWqVjh49qrNnz5b4yMrKcmXO60ZOfqHSzudJkiL8q95MT0nqEB0qSdq8L035hTaD0wAAgOvB/Pnz1bBhwxKPNWrUSPPnz6/gRABQfSQlJUmSWrRoUeyY3W537Nhe1A8AKoMyz/SUpDfffJMdMl2saJZngLe7fKzX9L/HMDeG+ynIx0Pp5/O07dAZtW7AYtYAAKB8HTx4UNHR0SUei4qK0oEDByo2EABUQ9988408PDyc2jIyMvTtt98alAgALu2a1vRkZ27XK9rEqHYVXM+ziNls0q03hEhiXU8AAFAx/Pz8lJKSUuKx/fv3y9vbu4ITAUD1ER4e7vjax8dHY8eO1fLlyzV27Fj5+PiU2A8AjHZNUwkXL16szZs3y2q1Kjg4WFFRUWrWrJnc3d1dle+6U5U3Mfqj26JD9Mkvx5SwJ1Vju8cYHQcAAFRz3bt315QpU9S1a1fVrVvX0X7kyBFNmzZNPXv2NDAdAFRt9evXlySZzWZ5eHhozpw5jmNhYWEym82y2WyOfgBQGVzTTM/XXntNTz75pB599FH1799frVq1UkhIiCZMmOCqfNeV/EKbTp2t+jM9Jem239b13HHkjM5k5xmcBgAAVHcvvfSSbDabYmJidMcdd+iRRx7RHXfcoUaNGslms2nWrFmlGi85OVndunWTj4+PwsLC9Mwzzygv78qfaerXry+TyVTskZOT49Tv2LFjuueee+Tr66ugoCA99NBDrIkPoNL69ddfJUk2m025ubnq37+/nnzySfXv3185OTmy2WxO/QCgMijzTM+iP9QKCgp04cIFpaena//+/VqzZo3+3//7fwoJCdGYMWNcFvR6cCIzRza75GO1yM+zaq7nWSTM31ONatXQ7pPn9O3eNPWO4zYHAABQfiIiIrR9+3bNmTNHX375pXbv3q3g4GCNHTtWTz31lIKCrn6N8YyMDHXu3FnR0dFasWKFjh49qjFjxig7O1tvvPHGFc+/9957NXbsWKc2q9Xq+Do/P189evSQdPHOqezsbI0bN06DBw/WqlWrrjonAFS0Tp06adOmTfrwww8dbWazWbfffrs2bdpkXDAAKME1V9bc3Nzk6+srX19f1atXT506dZLVatU///lPip6lVLSJUW1/r2qxXupt0aHaffKcvt5zmqInAAAod0FBQZoxY8Y1j7NgwQJlZWVp5cqVjmJpQUGBRo4cqQkTJigiIuKy59eqVUtt27a95PHly5crMTFRSUlJiom5uAxQYGCgevTooe+//56NQgFUOvHx8Xr//fe1c+dOmUwm2e12p+NFMzzj4+MNSAcAJbum29svZcyYMXrttdfKY+hqzbGeZ2DVvrW9yG3RRZsZpRb7SxEAAKA8ZGRk6LPPPtO///1vrV+/XhkZGaUeY+3ateratavT7ND+/fvLZrNp/fr115xx7dq1iouLcxQ8Jalbt24KCgrSmjVrrnl8AHC1+Ph4eXh4KDU1VRaLRYMHD9YHH3ygwYMHy2KxKDU1VR4eHhQ9AVQq11z0tNvt2rVrlzZv3qxdu3bJbrcrKChI3bp1c0W+60ahza7jmRfXeqpTxdfzLNKmQbA8LGYdPXNB+06fNzoOAACoxux2u5555hlFRESoZ8+eGjJkiP7yl78oIiJCzz77bKnGSk5OVmxsrFNbQECAwsPDlZycfMXzFy1aJKvVqho1aqhXr17auXPnFcc3mUyKjY29qvEBoKIVFhaqoKBA0sU/bxcvXqyhQ4dq8eLFjgkuBQUFKiwsNDImADi5pqLn/PnzFR4erhtvvFG33nqrbrzxRkVEROjNN990Vb7rxqmzOSqw2eXpblaQj4fRcVzCy8OiVg0CJUlf7T5tcBoAAFCdzZw5U3PnztWYMWO0fft2HT9+XNu3b9eYMWP06quvlmojo4yMDAUEBBRrDwwMVHp6+mXP7dOnj9544w198cUXmjdvnvbu3atbb71V+/fvv+bxc3NzlZWV5fQAgIrw8ccfy2azqVWrVo79PYrYbDa1bNlSNptNH3/8sUEJAaC4Mq/p+dZbb+nxxx/XoEGDNGDAANWqVUsnT57U0qVL9fjjj8vd3V0PPfSQK7NWa0czflvPM6B6rOdZpFNMTX27N01fJp/Ug7c2MDoOAACopv75z3/qhRde0Isvvuhoq1WrluLi4mS1WvXWW29p/Pjx5Z7jf/7nfxxf33bbberevbtiY2M1e/ZszZ8//5rGnjVrlqZMmXKtEQGg1I4dOyZJ+uGHH2S1WpWbm+s45u7urh9//NGpHwBUBmWe6Tl37lyNHj1aixYtUp8+fdSmTRv16dNHixYt0qhRozR79mxX5qz2jpz5vehZnXRpXEuStHV/us7m5BucBgAAVFfHjx/XLbfcUuKxdu3a6fjx41c9VmBgoDIzM4u1Z2RklGoXeEkKDw/Xrbfeqp9++umaxx8/frwyMzMdj8OHD5cqCwCUVVhYmOPrFi1aaN68eVqzZo3mzZunFi1alNgPAIxW5qJnSkqK7rjjjhKP9e7dWwcOHCjr0Ncdm92u42curudZ3YqeDUJ8FBXiowKbXd/sSTU6DgAAqKbq16+v1atXl3hszZo1ql+//lWPVdLampmZmTp+/HixtTjLoqTxi9bJv9z4VqtVfn5+Tg8AqAhFf4ZaLBa9+OKLysvL0+bNm5WXl6cXX3xRFovFqR8AVAZlvr09PDxcmzdvVteuXYsd27Jli8LDw68p2PUk9Wyu8gpt8rCYFeJrNTqOy3WOran936RoQ/Ip9WzG9wUAAHC9p556So8++qhOnz6te++9V7Vq1dKpU6e0bNky/fvf/y7VmvM9e/bUzJkzdebMGcfam8uWLZPZbFb37t1LlevYsWP65ptvdP/99zuN/8EHH2jPnj2Kjo6WJG3YsEFpaWnq1atXqcYHgIrw66+/Srq4oVHv3r2d1vU0m82O57/++qvatGljSEYA+LMyFz0ffPBBTZ06Vbm5ucU+WL7yyitO6ynh8opubY8I8JS5kq/nmZSUVOpz6lourvey/tdj+jGqoNh7DAkJUWRkpEvyAQCA69Pf//535eXladq0aVq8eLFMJpPsdrtCQ0P12muv6ZFHHrnqsUaMGKHXX39dffv21YQJE3T06FE9/fTTGjFihCIiIhz9unTpooMHD2rv3r2SpH//+99atWqVevXqpYiICO3fv1+zZs2SxWLR2LFjHefde++9mjlzpu655x7NnDlT2dnZGjdunHr37q3WrVu77qIAQDkoaSMjAKiMylz0nDhxojIyMvTKK6847Ybp5uamUaNGaeLEiS4JeD04VgXW88xKv7j7+tChQ0t/stlNdUcvUpZ81P7Owco7vtvpsJe3t5KTkih8AgCAazJq1Cg99thjSk5OdqyPGRMTI7O5dCs6BQYGasOGDRo1apT69u0rX19fPfTQQ5oxY4ZTv8LCQhUUFDieN2jQQMeOHdOTTz7pmCXauXNnTZ06VQ0a/L6ho7u7u9atW6fRo0dr0KBBcnNz09133625c+de2wUAgHISFxcnSfL19dXSpUu1evVqHTt2TBEREerdu7cGDBigs2fPOvoBQGVQqqJnXl6ePDw8JEkmk0lz5szRhAkTtHXrVscHy9atWys4OFiJiYlq0qRJuYSuTux26WhR0TOw8hY9L5zLkiT1/vtExcTdXOrzt6RadDRb6vT4K2oSUOhoP3lonxa9/LRSU1MpegIAgGtmNpt14403XvM4jRs31hdffHHZPps2bXJ63rZtW23cuPGqxq9du7Y++uijssYDgApV9MOjs2fPatq0aRo6dKh69+6tlJQUTZs2TWfPnnXqBwCVQamKnt27d9enn34qX19fR1twcLDT2kM5OTmaMGGC5syZo9zcXNclraay8k3KybfJzWxSTV9Po+NcUXBEPdWJLn0xu0mNLB3970ml2bxVJ5riJgAAcL3ExETNnDlTW7du1fHjxxUeHq62bdtq/Pjx/DAeAK7BmTNnHF///PPP2rx5s+O51WotsR8AGK1UP4bZvn27OnTooJMnT5Z4fN26dWrSpIlee+01TZ061SUBq7vU3IvrW4b7e8pirtzreV6LesHeMkk6fS5XWRfyjY4DAACqmdWrV6tFixbasmWL7rrrLk2aNEl33XWXNm/erBYtWlxyZ3cAwJUFBQVJkh5++GH5+fk5HfP399dDDz3k1A8AKoNSFT2/+uornTx5Urfccov27dvnaD9x4oQGDBigXr16KSYmRomJiXr22WddHrY6Kip6Vub1PF3B28NNEb+9x32nzxmcBgAAVDdPP/20/vKXv2jPnj2aM2eOnnnmGc2ZM0d79uxR9+7d9fTTTxsdEQCqrLi4OIWFhWn16tVKS0tzOpaamqo1a9YoPDycNT0BVCqlKnredNNN+u6772SxWNS+fXv98MMPmjdvnmJjY/X1119ryZIlWrNmjerXr19Ocauf1JyL/wsq83qertIw1EeStJeiJwAAcLGUlBQ9+uijxdaTM5vNeuyxx5SSkmJQMgCo+iwWixo2bKhjx47JYrGoS5cuGjlypLp06SKLxaJjx44pKipKFovF6KgA4FDq3dvr16+v7777Tj179lTbtm1lNpv18MMP66WXXio2zR2X5xYYoRybSRaTSWF+lX89z2vVsGYNJexJ1bEzOTqfWyAfa6m//QAAAEoUFxd3ycJmSkqKmjZtWsGJAKD6yMvL05YtW2S1WpWXl6cNGzZow4YNki5ucmy1WrVlyxanzY8BwGhl2lotJCREmzZtUteuXWUymdS+fXsKnmXgWffigvq1/Kxys1T/Xe78PN1V0/fiItcpqecNTgMAAKqTefPmac6cOfrXv/6lzMxMSVJmZqbeffddzZkzR/Pnzzc4IQBUXR9//LEKCwuVm5srd3d3p2Pu7u7Kzc1VYWGhPv74Y4MSAkBxZZ5q5+Pjo9WrV2vYsGF64IEHdPLkSY0ZM8aV2ao9a91mkq6PW9uL3FCzhk6dzdXe0+fUtLa/0XEAAEA10alTJ+Xn52v48OEaPny43N3dlZ9/cfNEd3d3denSxdHXZDI5CqMAgCs7evSo4+sWLVqoTZs2slqtys3N1datW7Vly5Zi/QDAaKUqevr6+spkct5h3G63y2az6emnn9bkyZMd7XyYvLKimZ7VfROjP2oYWkPf7UvT4fRs5RYUGh0HAABUE2PHji32ORUA4Bo2m02SFBgYqAMHDjiKnJIUFhamwMBAZWRkOPoBQGVQqqInHyZd59T5Arn515JJdoX7Xz9FzyAfDwV5eyg9O08pqedVw+hAAACgWvjjD98BAK7l43NxU9qMjAy1bdtWL7zwgho0aKCUlBS9//77jiJoUT8AqAxKVfTkw6Tr/Pd0niQpwMMuD7fqv57nHzWs6aP0A3nac/KcmnsbnQYAAFQndrtdu3fvVnp6uoKCgtSoUSN+aA8A18hs/v3frLt27dJXX32l3bt36/jx49q1a1eJ/QDAaGyfbZCiomeI1W5wkorXqJavfjiQoYNp2WpS/TetBwAAFWT+/PmaOnWqTp8+LbvdLpPJpJo1a+rFF1/Uo48+anQ8AKiyijYu9vb2VkZGhj788EOn497e3srOzmaDYwCVCkVPg5zOvrieZYj1+lvzJKSGVcE+Hko7n6ej2fwkEAAAXLu33npLjz/+uAYNGqQBAwaoVq1aOnnypJYuXarHH39c7u7ueuihh4yOCQBVUlBQkCQpOzu7xONF7UX9AKAyoOhpkEkdg9W6Y3fVnPW20VEMERPme3FDo/MUPQEAwLWbO3euRo8erX/84x9O7X369FFoaKhmz55N0RMAyuhqi5kUPQFUJlScDFR4Lk3X2XKeDo1q+UqSTueaZPEJNDgNAACo6lJSUnTHHXeUeKx37946cOBAxQYCgGqkaFd2N7eS500VtbN7O4DK5DotucFo/l7uCvf3lGSSd+xtRscBAABVXHh4uDZv3lzisS1btig8PLyCEwFA9bFjxw5JUkFBQYnHi9qL+gFAZcDt7TBMo1q+Op6ZI58bOxodBQAAVHEPPvigpk6dqtzcXN17772qVauWTp06pWXLlumVV17Riy++aHREAKiyLlXsLGs/AKgIFD1hmOiaNfTV7lOyRsTo2NkCtTA6EAAAqLImTpyojIwMvfLKK5o1a5aj3c3NTaNGjdLEiRMNTAcAVVtmZqZL+wFARaDoCcP4WN1Uy9OukzkmbTyQrTuY8AkAAMrIZDJpzpw5mjBhgrZu3aqMjAwFBQWpdevWCg4ONjoeAFRpSUlJLu0HABWhSqzp+e6778pkMhV7PPfcc0793nnnHTVq1Eienp666aabtGrVKoMS42rVr1EoSfoy5YIKCln0GgAAXJvg4GD16tVLQ4YMUc+ePR0Fz7y8PIOTAUDVlZOT49J+AFARqkTRs8i6deu0efNmx+Oxxx5zHFuyZIkefvhhDRgwQGvXrlW7du3Ur18/bdmyxcDEuJIIL7sKszOVkWPTV7tPGx0HAABUUR9++OElj3333XeKj4+vuDAAUM388bb1oKAgp2N/nE3P7e0AKpMqdXv7zTffrJCQkBKPTZo0SQMHDtS0adMkSZ06ddKOHTs0depUrVmzpiJjohTMJul84kb5teqrpT8cVpfGtYyOBAAAqqAhQ4YoLS1Njz76qKPtwoULGj9+vN544w0NGDDAwHQAULXl5+c7vs7IyHA6lp6eXmI/ADBalZrpeSn79+/X7t271b9/f6f2gQMHasOGDcrNzTUoGa7GuR3rJUlfJp/S6bP8vwIAAKX3r3/9S08++aSmTJkiSdqwYYOaNGmijz76SCtXrtSiRYsMTggAVZfZ/HvpwG63Ox374/M/9gMAo1WpP5GaNGkii8WiqKgozZo1S4WFF9eDTE5OliTFxsY69W/cuLHy8vKUkpJyyTFzc3OVlZXl9EDFyk89pEbB7iqw2bXi5yNGxwEAAFXQ4MGD9cknn2j27Nlq1aqVevTooW7duikxMVF33nmn0fEAoErr1KmTS/sBQEWoEkXP8PBwTZkyRe+9957Wrl2rXr166fnnn9cTTzwh6ffp9QEBAU7nBQYGSnKebv9ns2bNkr+/v+NRt27d8nkTuKwuDbwlSUt+OCybzX6F3gAAAMX16NFDGzZs0IEDB9SuXTvNmzdPfn5+RscCgCqvY8eOTs8DAgLUsGHDYv8G/3M/ADBSlVjTs0ePHurRo4fjeffu3eXl5aW5c+dq4sSJ1zT2+PHjNWbMGMfzrKwsCp8GuLWupz749bxSUs/rq92n1Sm2ptGRAABAFZKQkOD4evr06XryySfVu3dvp8+KHTp0MCIaAFR5//3vf52enzlzRmfOnCmxX7t27SooFQBcXpWY6VmS/v37q7CwUNu3b3fM6PzzTnFFM0D/vLvcH1mtVvn5+Tk9UPG83M0a0PJisfn/vr30cgQAAAAluf322x2PRx99VLm5ufr8888dbaW95TI5OVndunWTj4+PwsLC9MwzzygvL++y5xw/flzPPPOM4uPj5evrqzp16mjw4ME6ePCgU79NmzbJZDIVewwcOLDU7xsAKlKTJk1KbL/xxhsrOAkAXFmVmOl5JUVreSYnJysmJsbRnpycLA8PD0VFRRkVDaXwwC319X/fpujrPanae+qsbqjpa3QkAABQRVxuDffSysjIUOfOnRUdHa0VK1bo6NGjGjNmjLKzs/XGG29c8ryffvpJK1as0PDhw9W2bVulpqZq2rRpat26tX799VeFhoY69V+4cKHTmvQhISEuew8A4Erx8fF6//33ZTabtXr1ar399ts6cuSI6tSpo4cffljPPfecox8AVBZVtui5ZMkSWSwWNW/eXGFhYWrUqJGWLVumu+66y9Fn6dKl6tKlizw8PAxMiqtVN8hbXRvX0vr/ntTCbw9oRr9mRkcCAABVxN69e3Xo0CH97W9/K3bs3XffVb169VSvXr2rGmvBggXKysrSypUrHXcMFRQUaOTIkZowYYIiIiJKPO/WW29VcnKy3Nx+/4h9yy23KDIyUu+9957Gjh3r1L9p06Zq2bLl1b5FoMrLycnRoUOHjI6BMvDx8ZGvr6927typ5557Tr169VLnzp119OhRPffcc9q5c6d8fX3l4+Oj3bt3Gx0XZRAZGSlPT0+jYwAuVSWKnj169FDnzp3VrNnFItgnn3yit956S0888YTCwsIkSZMnT9aQIUPUsGFDderUSUuXLtXWrVud1ndC5fe39g20/r8nteLno3q6R4wCvClYAwCAK3v++eedfvj9R6dPn9bbb7+tb7/99qrGWrt2rbp27eq0RFL//v01YsQIrV+/XsOGDSvxvD9v6CFJderUUWhoqI4dO3ZVrw1UZ4cOHdIjjzxidAxco507d2rnzp3F2s+ePasRI0YYkAiu8NZbb6lRo0ZGxwBcqkoUPWNjY/XOO+/oyJEjstlsatSokf7xj39o1KhRjj6DBg1Sdna2XnrpJb300kuKiYnRypUrWUS5imkbFaTYMF8lnzirRVsP6bFONxgdCQAAVAGJiYmaNm1aicdatGihGTNmXPVYycnJGj58uFNbQECAwsPDlZycXKpcu3fv1qlTp9S4ceNix3r16qW0tDSFh4dr0KBBmjp1qry8vC45Vm5urnJzcx3Ps7KySpUFMFpkZKTeeusto2PgGvz8889atmyZ0tLSHG0hISG699571aJFCwOT4VpFRkYaHQFwuSpR9Hzttdf02muvXbHfgw8+qAcffLACEqG8mEwmPdIhSmM+/EXvfJOiv7WvL2+PKvFtCgAADGQymYptalkkIyNDhYWFVz1WRkZGibM2AwMDlZ6eftXj2O12jR49WhERERo0aJCj3d/fX88884w6dOggLy8vffnll5o9e7aSkpK0atWqS443a9YsTZky5apfH6hsPD09mUlWxTVq1Ej33Xef1qxZozlz5mjs2LHq1auXLBaL0dEAoBiqSah0+twUoX98sUeH0rO1eOshPXQbG1EBAIDLa9OmjebNm6e7775bJpPJ0W632zV//ny1adOmwjNNnjxZGzZs0Lp16+Tj4+Nob968uZo3b+543rlzZ4WHh+vxxx/X999/r9atW5c43vjx4zVmzBjH86ysLNWtW7f83gAAlMBisTg2EI6JiaHgCaDSMhsdAPgzN4tZj3VqKEn634T9ysm/+pkZAADg+jRlyhR99913iouL05w5c7R48WLNnj1bN910k7777jtNnz79qscKDAwscdZoRkaG0zqfl/P2229r6tSp+t///V916dLliv379+8v6eIO8JditVrl5+fn9AAAAEDJKHqiUurXvI5qB3jp9NlcLf3hsNFxAABAJdeuXTtt2LBBfn5+evbZZzV06FA999xz8vf314YNG9S2bdurHis2NrbY2p2ZmZk6fvy4YmNjr3j+ypUr9eijj2rq1KnF1gYFAABAxaDoiUrJw82sEbdfnO254Kt9zPYEAABX1L59e3377bc6e/asjhw5oqysLH399ddq3759qcbp2bOnvvjiC505c8bRtmzZMpnNZnXv3v2y527atEmDBg3Sww8/rBdeeOGqX3PJkiWSpFatWpUqKwAAAErGmp6otPq3rKP5G/fqeGaO3tt8QI90aGh0JAAAUAV4eXlddhf0KxkxYoRef/119e3bVxMmTNDRo0f19NNPa8SIEYqIiHD069Kliw4ePKi9e/dKkpKSktS3b19FR0fr/vvv15YtWxx9Q0ND1bDhxc8yQ4cO1Q033KAWLVrI09NTX375pebOnau+ffuqZcuWZc4NAACA31H0RKVldbNoTLdGenr5Dr3+5V7dd3NdBfp4GB0LAABUc4GBgdqwYYNGjRqlvn37ytfXVw899JBmzJjh1K+wsFAFBQWO51u3blVmZqYyMzOLzS594IEH9O6770qSmjRpokWLFmnOnDnKzc1VgwYNNGHCBI0fP77c3xsAAMD1gqInKrW7W9TR/317QEnHs/T6l3v14p03Gh0JAABcBxo3bqwvvvjisn02bdrk9HzYsGEaNmzYFcceP348BU4AAIByxpqeqNQsZpMm9mosSXp/ywEdSD1vcCIAAAAAAABUdhQ9UendGh2ijo1ClV9o18w1SUbHAQAAAAAAQCXH7e2oFJKSLl/M7NfArm/2SOv/e1ILPv1OrWt7XnHMkJAQRUZGuioiAAAAAAAAqgiKnjBUVvppSRd3Mb2SgA4PyL/dfZq+dreOvTNS9rwLl+3v5e2t5KQkCp8AAAAAAADXGYqeMNSFc1mSpN5/n6iYuJsv27fAJn1xwq7zfqHq/OIS3RRYeMm+Jw/t06KXn1ZqaipFTwAAAAAAgOsMRU9UCsER9VQnuskV+3ULOa//bD+mfWctujmmvsL8r3ybOwAAAAAAAK4vbGSEKqVesI9iwnxll7Qu8YTyCmxGRwIAAAAAAEAlw0xPVDm3NwrV0YwLyryQr692n1a3G2sZHQkAAADl5OTJk8rMzDQ6BoA/OHjwoNOvACoHf39/1apFjaQIRU9UOZ7uFv2lSZiW/3xE/z2epfrB3oqu5Wt0LAAAALjYyZMnNfT+vyo/L9foKABKMGPGDKMjAPgDdw+rPnj/PQqfv6HoiSqpdqCXWtUP1A8HMvRF8imF+FoV6O1hdCwAAAC4UGZmpvLzcnUhqqNsnv5GxwEAoNIy52RK+79SZmYmRc/fUPREldWmQbCOZFzQ8cwcffrLMQ1oVVdWN4vRsQAAAOBiNk9/2XxCjI4BAACqEDYyQpVlMZvUu1m4aljdlJGdr3W/npDNbjc6FgAAAAAAAAxG0RNVmo/VTXfEhctiNulAWra+2ZMqO4VPAAAAAACA6xpFT1R5tfw81a3xxfUqth0+ox8OZBicCAAAAAAAAEai6IlqISbMV7dFX1znafP+NO07y7c2AAAAAADA9YqNjFBttIgMVG6+Td8fSNf2DDfVaN7b6EgAAABwAfOFM0ZHAACgUuPvyuIoeqJaaRsVpLxCm7YfPqPg7o/qw8Szat7cLpPJZHQ0AAAAlJFXSoLREQAAQBVD0RPVislkUofoEOVmpikpy6Iliefk/nGiXrzzRrlbuOUdAACgKrrQoINsXgFGxwAAoNIyXzjDDwn/hKInqh2TyaQbAwr17Yp/Kqjr3/X+loPadfKs3hjcXDV9PY2OBwAAgFKyeQXI5hNidAwAAFCFUPREtXX2p0/18qTnNO/Hs/o+JV13vv6N5g6I1y0N+cAMAABQlZhzMo2OAABApcbflcVR9ES11qa2p7q3jdPf3/9Je0+d0+C3t2po20g917Oxalj59gcAAKjM/P395e5hlfZ/ZXQUAAAqPXcPq/z9/Y2OUWlQ9UG11zC0hv7zWHvNXJOkxVsP6YMth/Rl0imN6xGjvvG1ZTazyREAAEBlVKtWLX3w/nvKzGT2ClCZHDx4UDNmzNDEiRNVr149o+MA+I2/v79q1apldIxKg6Inrgs1rG6a2a+ZejcL17Mf7dCRjAsa8+EvevvrFD3ZNVpdG9eSheInAABApVOrVi3+AQdUUvXq1VOjRo2MjgEAJaLoietK+xtC9PlTHbXwuxS9uWmfko5n6e/v/6TIIG/9tV093RVfW6G+1suOcejQIaWmpro0V0hIiCIjI106JgAAAAAAwPWKoieuO14eFo28/QYNahWpt77er8VbD+lQeramr07SzDVJatMgWH9pGqb2N4SoYaiPTKbfZ4AeOnRIsY0b60J2tmszeXsrOSmJwicAAJVEcnKyRo0ape+++06+vr7661//qunTp8vDw+Oy59ntdr388suaP3++Tp8+rfj4eM2dO1dt27Z16nfs2DGNGjVK69evl7u7u+6++269+uqr8vPzK8+3BQAAcN2g6InrVqCPh579S6xGd47Wf7Yf1ZIfDuuXw2e0eX+aNu9PkyTV9LWqRWSgmtb2040Rfso+eUIXcvI05NlXVCuyoUtynDy0T4teflqpqakUPQEAqAQyMjLUuXNnRUdHa8WKFTp69KjGjBmj7OxsvfHGG5c99+WXX9akSZP00ksvKS4uTvPmzVP37t21fft2RUVFSZLy8/PVo0cPSdLixYuVnZ2tcePGafDgwVq1alW5vz8AAIDrAUVPXPe8PCwa1DpSg1pH6nB6tlbvPK6E3af148EMnTqbq3WJJ7Qu8YSjf+TYj/Szxazgs97y93KXn5e7/Dzd5e/lLl9PN3l7WJxmhwIAgKplwYIFysrK0sqVKxUUFCRJKigo0MiRIzVhwgRFRESUeF5OTo5mzZqlsWPH6qmnnpIk3XbbbWrUqJFmz56t+fPnS5KWL1+uxMREJSUlKSYmRpIUGBioHj166Pvvv1fr1q0r4F0CAABUbxQ9gT+oG+StER0bakTHhsrJL9T2w2f069FM/Xo0U8knzupA6jnlFFiUXShlZ1zQ4YwLxcZwM5vk5+kuXy83+Xu6K8jHQ8E1PBRcwyovd4sB7woAAJTG2rVr1bVrV0fBU5L69++vESNGaP369Ro2bFiJ53333XfKyspS//79HW0eHh66++67tWLFCqfx4+LiHAVPSerWrZuCgoK0Zs0aip4AAAAuQNETuARPd4vaRgWrbVSwo+2nn35S645dNXTaQnkE11Fmdr6ycvKVdSFfWTkFOpdboAKbXenZeUrPzis2po+HRcE1rAr1tSrMz1Nhfp4V+ZYAAMBVSE5O1vDhw53aAgICFB4eruTk5MueJ0mxsbFO7Y0bN9ahQ4d04cIFeXl5KTk5uVgfk8mk2NjYy46fm5ur3Nxcx/OsrKyrfk9AZZCTk6NDhw4ZHQMucPDgQadfUfVFRkbK05N/n6J6oegJlILJZJLt/BmFWO2qE158o4FCm11ncy4WQLMu5OvMhXyln89T2rlcZeUU6Hxeoc6nZ+tQ+u8bIXlZ3BXSd7z+k3xO9uB0NYnwlyczQgEAMExGRoYCAgKKtQcGBio9Pf2y51mt1mL/aAwMDJTdbldGRoa8vLzKPP6sWbM0ZcqUq34fQGVz6NAhPfLII0bHgAvNmDHD6AhwkbfeekuNGjUyOgbgUhQ9AReymE0K8PZQgHfxnV3zCmxKP5+n1HO5OpmVoxNZOUo7l6cLhSb5xLTXezvO6r0dm+VhMatJbT/dHBmom+tdfNRkRigAANe98ePHa8yYMY7nWVlZqlu3roGJgNKJjIzUW2+9ZXQMACVgU11URxQ9Ua0lJSVVmvE83MwK8/dUmL+nmtb2l3SxEJqYlKyPl36gHkNHaH+mXann8rTt0BltO3RG//wmRZJUJ9DLUQBtERmo2DBfuVnMLnlPAADAWWBgoDIzM4u1Z2RkOK3zWdJ5ubm5ysnJcZrtmZGRIZPJpMDAwCuOf7kiptVqldVqLc1bASoVT09PZpIBACoMRU9US1nppyVJQ4cOLZfxz50755JxPNzMCvW0K+v7j3TX6H6KvSVWJ88XaldanpJT87UrLU+HMgt0JOOCjmRc0Mfbj0mSPN1MuiHIXY2C3FUvwF31/N0U4esmN7PzrvEhISH8xA4AgFIqaW3NzMxMHT9+vNhanH8+T5J27dqlm266ydGenJysyMhIeXl5Ofrt3LnT6Vy73a5du3apW7durnobAAAA1zWKnqiWLpy7uLB/779PVEzczS4bN+n7r7T2X68pJyfHZWNeqUBr8vCSNbyRrLUb//aIVY589OupPP166vfNkuwF+cpPP6L80weVf+aYCs6ckCUnUxs+XqoWsVEy/6kgCgAAStazZ0/NnDlTZ86ccay9uWzZMpnNZnXv3v2S591yyy3y8/PTsmXLHEXP/Px8rVixQr169XIa/4MPPtCePXsUHR0tSdqwYYPS0tKc+gEAAKDsKHqiWguOqKc60U1cNt7JQ/tcNlaR0hZo7XbpbH6+UvNMOpNnUmaeSVn5JhW4ucujZgN51Gzg1P/e95LlYdmtUF+rgmt4KNjHQ8E1rAqpYZW/l7t8rBZ5e7jJx8MiLw+LvNwtsphNMptNsphMMptMMpsvrldqMZlkMpkk2WWzX8xil/3ir3/4uihn0XOb3S77b20q6l/Ux26X2WyS1c0sT3eL069Wt4u/UrAFAFSkESNG6PXXX1ffvn01YcIEHT16VE8//bRGjBihiIgIR78uXbro4MGD2rt3r6SLt+6OHz9ekydPVmhoqJo1a6b58+crLS1N48aNc5x37733aubMmbrnnns0c+ZMZWdna9y4cerdu7dat25d4e8XAACgOqp2Rc/k5GSNGjVK3333nXx9ffXXv/5V06dPl4dH8Y1lgMrkWgq0drtdZ3MKlHouV2nn85R1IV+n0s/o6PGT8gwKV16hTUfPXNDRMxdcnLpieFikGh5m+bibVcPDJB8Ps2q4m+XjYVIND7NqeJjlbzXL12qWn9UsP4+Lv7pbLhZLuc0fAFAagYGB2rBhg0aNGqW+ffvK19dXDz30ULFdigsLC1VQUODU9uyzz8put2v27Nk6ffq04uPj9dlnnykqKsrRx93dXevWrdPo0aM1aNAgubm56e6779bcuXMr5P0BAABcD6pV0TMjI0OdO3dWdHS0VqxYoaNHj2rMmDHKzs7WG2+8YXQ8oNyYTCb5ebnLz8tdUaEX247sSdWrUx7W9z/8qLCoxhcLoufylHY+V6nnLu4ifzanQNl5BTqfW+j4NSe/UIV2uwptdtlsF2d0Ftovfl1ot6ugsFBZZzJlt9suvpDdLsn+23/2Pzz/vb3oub2ENskumcwyubnL5GaVyeIuk7tVJrPF8f7yCqX0CzalX7CV6rrYcrNVmJ0p5Z7Tba1bqHaIv4J83BXkYy3+q7eHfD3dmFUKAJAkNW7cWF988cVl+2zatKlYm8lk0vjx4zV+/PjLnlu7dm199NFH1xIRAAAAl1Gtip4LFixQVlaWVq5c6dhZs6CgQCNHjtSECROcbkcCrhe7dyXL8lshL0hSkEWK9pfkX9TDpIt/FFzdHwdJSUkaOnSohjz7impFNnRZzqL1Unv/faJiom+WzV6oQrtks0v5dinfZlKeTcq3/fHri7/mFV78Ndcm5f72tV0mma3eMlu9JUlbDp2VDp29bAazSfKzmuX755mjf3gUHatdK1g31K8rbw+LPN0sFEsB6NChQ0pNTS3VOQU2u/ILf1syRHJaEqRoGZGAwEA1jW4gLw/LlYYDAAAA8JtqVfRcu3atunbt6ih4SlL//v01YsQIrV+/XsOGDTMuHFDBynsHe5+gWuWyXqor1mG12+3KLbDpQn6hkrb/qNUfvCmLt7/MXn4ye/vL4uUns5efo83i7S+z1Vs2u3Qmx6YzOTYdvuKrpEra5Xjm5W6R9x/WRf3j1+4Ws9wtZrlZTLKYTXI3X/za3WKWxWxyFDkkKTMrSxcu5Py+5ulv76eoAGKzS4U2+28F4d9+tV2cjVvsa7tdhbaL5xQU2mSTyam90G53GtNsMslskixm/f61qWg914tFYbPJJItZcjOb5GaWvKwe8vXxlrv54vtxd7u4rICH5ff36PHb+y+6Bhefm37r+9vXvx33+EM/x3O3i+vJ2v68Tuxv68cWfW3/7Wubzf7bNfrtV5vd8Z5PnDylzKys32YwF/UvurZ2R6H9z19fvEa/f237/+zdeVxU9f7H8fewI7KI4i7iguCaWypaKa5pprnk0uKOmZWV1i/NzH27amWrWi7XzDQt87pUmrlk7lmZC+KCgrsigoKynt8fXuY6gdswMAKv5+Mxj5jz/Z7vvM+BhvHD93zPf1/b0UEq7FFIvj4+N8+Tg0lO//3v/752kKOD5OjgYG4z/9fRlGm7k2MW/Rwc5Ohosthu0l0K7Xdq/u8M7tT0dKWnS6np6UpLN5T63xneqf89bxn/vfl1uvnrrPpeuHhJcfFXlWbc8rOV/r/zmHbLz+Ot51e6+XNmMt2MnPGzl/Hcs7CHihTxkaMp83l1+u/6w7eeF4d/nDcHB908f1l8b0wm03+/pzePwTD//5GxbvH/fpZS0gwlpaQpKTX9v480JaX87+uLMVf0+bwFSpODTE4uMjm73Jy97uRifjg4u1pu+8es9tu7oDGtE9Wnea176AsAAABAymdFz/DwcPXr189im4+Pj0qVKqXw8PAs90lKSlJSUpL5eVxcnCQpPj4+54JKunbtmiTp1JEDSrqeaLNxMwpH505E6JhHIcbNA+PmVNYTB/+QJD3ctrvKVgi02bhREX/r959X6kT4Pjk7Oths3Jw6D1cO79T1o7uyOA/pkmJvPpKl9GSTUuWkFJOj0uSkVJOjUuSkVJOTUuWo1Fu2pRgmpaRLDs5u5tESkqQEm6VG3nPS3gHwAHCrFnpf/Y2UJBl37HBzCRAjLVUXzjsrPj4gG+nuLONzj2HcMREeMBnfr5z+3AoAAPCguJ/PrSYjH326dXZ21vjx4zV8+HCL7TVq1FDjxo01Z86cTPuMGTNGY8eOza2IAAAAD6zo6GiVLVvW3jFwj06dOqVy5crZOwYAAECuu5fPrflqpqc1RowYoaFDh5qfp6en6/LlyypatKhMppxboy8+Pl7lypVTdHS0vLy8cux18jrO091xju6Oc3R3nKN7w3m6O87R3T2I58gwDF29epX1z/OY0qVLKzo6Wp6enjn6uRUA/ulB/F0GoGC4n8+t+aroWaRIEfPl6beKjY21WOfzVq6urnJ1dbXY5uPjkxPxsuTl5cUviXvAebo7ztHdcY7ujnN0bzhPd8c5ursH7Rx5e3vfvRMeKA4ODszMBWBXD9rvMgAFw71+brXdgnwPgODg4Exrd8bFxens2bMKDg62UyoAAAAAAAAAuSlfFT3btm2rn3/+WVeuXDFvW7ZsmRwcHNS6dWv7BQMAAAAAAACQa/JV0XPQoEHy9PTUU089pXXr1mn+/Pl68803NWjQoAdujSpXV1eNHj0606X1sMR5ujvO0d1xju6Oc3RvOE93xzm6O84RACCv43cZgLwgX929XZIOHTqkV155Rdu2bZOnp6d69eqliRMnysXFxd7RAAAAAAAAAOSCfFf0BAAAAAAAAFCw5avL2wEAAAAAAACAoicAAAAAAACAfIWiJwAAAAAAAIB8haJnDggPD1erVq3k4eGhkiVL6v/+7/+UnJx81/0Mw9CUKVPk7+8vd3d3hYSEaMeOHbmQ2D6sOU9nz57V//3f/6l27dry9PRU2bJl9cwzz+jkyZO5lDp3WfuzdKsPPvhAJpNJ7du3z6GU9pWdc3T69Gn17t1bfn5+cnd3V9WqVfXVV1/lcOLcZ+05iomJ0aBBg+Tv7y8PDw/VqFFDs2bNyoXEue/o0aMaNGiQateuLScnJ9WoUeOe9ito79vWnKeC9r5t7c/SrfL7+zYAAACQG5zsHSC/iY2NVfPmzRUYGKjvvvtOp0+f1tChQ5WYmKiPP/74jvtOnTpVo0eP1pQpU1SrVi198sknat26tf78809VrFgxl44gd1h7nn7//Xd999136tevnxo1aqRLly5p/PjxatCggfbv3y8/P79cPIqclZ2fpQznzp3T2LFjVbx48RxOax/ZOUdnz55VSEiIgoKCNGfOHHl5eenAgQNKSkrKpfS5Izvn6Omnn1Z4eLgmTZokf39/rV27Vi+++KIcHR0VFhaWS0eQOw4cOKA1a9aoYcOGSk9PV3p6+j3tV5DetyXrzlNBet+WrP9ZypDf37cBAACAXGPApiZNmmR4eHgYMTEx5m2zZ882HB0djdOnT992v+vXrxteXl7GiBEjzNuSkpKM8uXLGy+++GKOZrYHa89TbGyskZKSYrEtOjraMJlMxvTp03Msrz1Ye45u9fzzzxu9evUymjZtajzxxBM5FdVusnOOnnvuOaNx48ZGampqTse0K2vP0dmzZw1Jxvz58y22P/bYY0bz5s1zKq7dpKWlmb/u3bu3Ub169bvuU9Detw3DuvNUkN63DcO6c3Sr/P6+DQAAAOQWLm+3sR9++EEtW7aUr6+veVu3bt2Unp6udevW3Xa/bdu2KT4+Xt26dTNvc3FxUefOnbV27doczWwP1p4nHx8fOTlZTlAuW7as/Pz8dObMmRzLaw/WnqMMW7du1ffff68pU6bkZEy7svYcxcfH65tvvtHgwYPl6OiYG1HtxtpzlJKSIkny9va22O7t7S3DMHImrB05ONz/r8OC9r4tWXeeCtL7tmTdOcpQEN63AQAAgNxC0dPGwsPDFRwcbLHNx8dHpUqVUnh4+B33k5Rp36pVqyoqKkrXr1+3fVg7svY8ZSUiIkIXLlxQ1apVbRnR7rJzjtLS0vTyyy9r5MiRKlWqVE7GtCtrz9HevXuVnJwsZ2dnNW3aVM7OzipZsqTeeustc7Evv7D2HJUrV06tW7fWpEmTdPDgQV29elXffPON1q1bp5deeimnY+cJBe1925by6/t2dhSU920AAAAgt1D0tLHY2Fj5+Phk2l6kSBFdvnz5jvu5urrKzc0t036GYSg2NtbWUe3K2vP0T4ZhaMiQISpdurR69uxpw4T2l51z9OmnnyohIUGvv/56DqV7MFh7js6dOydJGjBggOrXr69169bp9ddf1wcffKB33303p+LaRXZ+jr777juVKFFC1atXl5eXl5555hm9//776tKlSw6lzVsK2vu2reTn9+3sKCjv2wAAAEBu4UZGyNPGjBmjDRs26Mcff5SHh4e94zwQLly4oHfffVcLFy6Ui4uLveM8kDJuLNKyZUvNmDFDkhQaGqqrV69q+vTpevfdd+Xu7m7PiHZnGIb69u2rI0eOaPHixSpVqpTWr1+v1157TUWKFFGPHj3sHRF5FO/bmfG+DQAAANgeMz1trEiRIoqLi8u0PTY21mJNvaz2S0pK0o0bNzLtZzKZVKRIEZtntSdrz9OtPv/8c40bN06zZ89WixYtbB3R7qw9R++++65q1aqlRx99VFeuXNGVK1eUmpqq1NRU89f5RXb+f5Ok5s2bW2xv0aKFkpKSdPToUdsGtSNrz9GaNWu0bNkyLV++XD179lSzZs00ceJE9erVS8OGDcvJyHlGQXvftoX8/r5trYL0vg0AedH27dvVunVreXl5ydPTUw0bNtT69et14sQJmUwmbdq0ydx38eLFcnJy0pIlS8zb0tPTNWHCBAUEBMjV1VXBwcGaPXu2xWuMGTNGhQsX1u7du9WgQQO5ubmpatWqWr16daY8s2fPVlBQkFxdXRUQEKAJEyaY/6if4fTp0+rVq5dKlCghd3d3BQcHa+bMmZKkZs2ayWQy3faRcTwBAQF6+eWXrT5vmzZtshjXx8dHLVu21L59+yz6nTx5Ul27dpW3t7c8PDzUpk0b/f333xZ92rVrp1KlSsnV1VVly5bVkCFDMi0l9Oeff2Z5PGPGjJF0c836kiVLauTIkZmydu/eXQ0aNJAk8x/5T506ZW7/7bff5OjoaP6+JSQk6OWXX1ZQUJAKFSqkgIAADRo0KMvP3QDsh5meNhYcHJxpnby4uDidPXs207pv/9xPkg4fPqyHHnrIvD08PFz+/v75btaZtecpw4oVK/Tiiy9q3Lhx6tevX07FtCtrz1F4eLi2bNmSZcGlSJEi+uGHH/T444/bPK89WHuOqlWrdsdx/1nEysusPUcHDx6Uo6OjatSoYbG9Tp06+uKLL5SYmKhChQrlSOa8oqC9b2dXQXjftlZBet8GgLzmt99+U/PmzdWoUSN98cUX8vHx0Z49exQVFaXAwECLvj/99JP69OmjDz74wOKqmDfffFMzZ87UO++8o8aNG2v16tUaNGiQUlJSLIqKKSkp6t69u4YNG6YKFSros88+U6dOnbR3717VrFlTkvTRRx9pyJAheuWVV9S+fXtt27ZNY8aM0ZUrVzR9+nRJUkxMjEJCQiRJEydOVMWKFXXkyBEdO3ZM0s0lVeLj4yVJX3zxhdasWaMVK1aYc9zts/L9mj9/voKDg3X69GkNHz5cnTt3Nk8yuHr1qpo1ayYHBwfNmjVLbm5umjhxoh577DHt27dP5cqVkyQ9/vjjeumll+Tl5aVjx45p+PDhcnV11bRp0zK93ieffKK6detKklq1amXe7uzsrD59+mjhwoUaP368+eaDly9f1sqVK81F4cmTJ+unn35S3759tW7dOiUmJqp3795q06aNXnjhBUlSYmKi0tLSNHHiRPn5+Sk6OloTJ07UU089pY0bN9r0/AHIBnveOj4/mjRpklG4cGEjNjbWvO3zzz83HB0djdOnT992v+vXrxteXl7GyJEjzduSk5ONgIAA48UXX8zJyHZh7XkyDMPYuHGj4erqagwaNCiHU9qXtefojz/+MDZu3GjxeOihh4xGjRoZGzduNGJiYnIhfe7Izs9RzZo1jY4dO1psGzFihOHu7m5cu3YtB9Lah7XnaMmSJYYk488//7TY3q9fP6N48eI5FfeB0Lt3b6N69ep37VfQ3rf/6V7Pk2EUnPftf7rXc1SQ3rcBIK9p3LixUa1aNSM1NTVTW2RkpCHJ2Lhxo7Fz507Dw8PDGDVqlEWfixcvGs7Ozsbw4cMttvfs2dPw8/Mzjzt69GhDkjF37lxzn9TUVKNChQpGjx49zM+LFStmfp5hxIgRhouLi3Hp0iXDMAzj7bffNlxdXY3IyMi7Ht/o0aON8uXLZ9lWvnx546WXXrrrGLezceNGQ5Kxe/du87YPP/zQkGQkJiYahmEYM2fONEwmk3Hw4EFzn5iYGMPDw8MYOnSoxXhpaWlGUlKScfjwYaNGjRpGhw4dLNp37txpSDK2bNli3ubt7W2MHj3a/PzIkSOGyWQy1q5da5HJ3d3diIuLM2/btWuX4eTkZMycOdMYOHCg4evra5w5c+a2x5qSkmJs3brVkGQcPnz4Hs8QgJxG0dPGLl++bJQqVcpo2rSp8dNPPxnz5s0zfHx8Mv2yaN68uVGpUiWLbZMnTzZcXV2NDz74wNiwYYPRpUsXw9PT0zh27FhuHkKusPY8HTx40PD29jZq1Khh/Pbbb8b27dvNj6NHj+b2YeSo7Pws/VPTpk2NJ554Iifj2kV2ztF//vMfw2QyGa+++qqxbt06Y+LEiYazs7NFASs/sPYcxcfHG/7+/kblypWNL7/80vj555+N//u//zMcHByM8ePH5/Zh5LiEhARj2bJlxrJly4xmzZoZ5cqVMz+/cOGCYRi8bxuGdeepIL1vG4b1P0v/lF/ftwEgL0lISDAcHByMqVOnZtmeUfT87LPPjKJFixp169bN1Gf16tWGJOP333+32P79998bkszFvoyi5+XLly36vf7660aFChUMwzCM/fv3G5KMb7/91qLPn3/+aUgyF/IaNmxotG3b9p6O8W5Fz8GDBxspKSlGWlraPY13q4yi544dO4yUlBTj5MmTxqOPPmrUr1/f3Kdr165GzZo1M+371FNPGQ0aNLDY1rt3b0OSIcnw9vY2Nm3aZNG+YcOGTEXWfxY9DcMwQkNDja5du5qf16lTx3j++eczZXj33XcNFxcXQ5KxdOnSTO0LFy40ateubXh4eJhzSTJWrVp15xMDINdQ9MwBBw8eNFq0aGG4u7sbxYsXN9544w0jKSnJok/Tpk0z/XJJT083Jk2aZJQtW9ZwdXU1GjZsaGzbti0Xk+cua87T/PnzLX6h3Pro3bt37h5ALrD2Z+mf8vM/nrNzjpYsWWJUr17dcHFxMcqXL29MmjTJSE9Pz6Xkucfac3TkyBGjW7duRunSpY1ChQoZ1atXNz744IMsZzrkdRn/aMnqsXHjRsMweN82DOvOU0F737b2Z+mf8vP7NgDkFadOnTIkGV9++WWW7Rnv+S4uLkbjxo0Nk8lkrFu3zqLPl19+aUgyTp06ZbF9+/bthiRj69athmHcLD46Oztneo0pU6YYbm5uhmEYxq+//mqxT4azZ88akoxFixYZhmEYlStXNvr3739Px3i3omfG7zCTyWSUKFHCCAsLM+Lj4+9p7Iyi562PMmXKWBSAW7RoYbRs2TLTvi+88IJRuXJli22RkZHG9u3bjU8++cTo3r27cfz4cYv2RYsWGZKM6Oho87asip6LFy82XFxcjIsXL5oLxhm/o2916NAhQ5JRunRpIyUlxaLtu+++MyQZAwcONNasWWPs2LHDWLFihSHJWLZs2T2dHwA5j6InAAAAAAD/cO3atXua6dmiRQsjKSnJCAsLMwICAiyWSlqzZo0hydi7d6/FvtbM9Dxw4IAhyfjuu+8s+uTkTM9u3boZu3fvNnbs2GHMmTPHKFy48D0v45NR9Fy4cKGxe/duY/PmzcaAAQMMT09Pc8Hy6aefNmrVqpVp36xmet5qwoQJRr169Sy2vfXWW4a3t7fFrNSsip43btwwihYtarz//vvGK6+8YlSqVCnTxIe0tDSjSZMmRnBwsOHu7m68++67Fu09e/Y0ateubbFt06ZNFD2BBwx3bwcAAAAA4B88PDwUEhKihQsXKi0t7bb93nnnHbm4uGjatGlKSUnRiBEjzG0NGjSQs7Ozli1bZrHPN998o+LFi6tKlSoW22+9oVBaWpq+//57NWzYUJIUFBQkPz+/LMdycXEx3328ZcuW+uWXXxQVFWXdgd/C15CHCAAApjZJREFUz89P9evXV8OGDRUWFqbWrVvrjz/+uK8xqlatqvr16+uxxx7TjBkzdPXqVa1bt06S9Mgjj+jvv//W4cOHzf1jY2P1888/65FHHrntmImJieabIWX44Ycf1KpVK/MNim7H1dVVzz//vD7//HMtXrxYffv2lclksujzr3/9S7t379Y333yjyZMna9KkSdqzZ4+5/fr163JxcbHY56uvvrrziQCQ67h7OwAAAAAAWZgyZYqaN2+uli1bavDgwSpSpIj27t2rYsWKqXnz5hZ9vb299emnn6pTp07q3r27mjRpomLFiumVV17RtGnT5ObmpkaNGmnt2rVavHixPvroIzk6Opr3d3Fx0YQJE3Tjxg1VqFBBn376qaKjo/X9999LkhwdHTVq1CgNGTJExYsXV7t27bRjxw5NnTpVr732mooWLSpJev3117Vw4UI99thjGjVqlCpWrKjjx48rIiJCU6dOva/jv3LlisLDw5WWlqYDBw5ow4YNeu655+5rjP379ys1NVWJiYlatGiRJKlGjRqSpL59++r999/XE088oQkTJpjv3u7k5KTXXntNkrR7924tWrRIzZs3l6enp7Zt26YZM2aoS5cukqSLFy/qo48+0r59+/T8889rx44d5tdOS0vTqVOndOzYMVWqVMm8PSwsTB988IEcHR3Vp08fi7z79u3T6NGjNW7cONWsWVM1atTQypUr1atXL+3du1dubm5q1aqVXnrpJY0fP14hISFau3atNmzYcF/nBUAusPdUUwAAAAAAHlS//fabERoaahQqVMjw9PQ0GjVqZPz8888Wd2+/VY8ePYygoCDj+vXrhmHcvFR63Lhxhr+/v+Hs7GwEBgYas2bNsthn9OjRhoeHh7Fjxw6jXr16houLixEUFGSsXLkyU57PPvvMCAwMNJydnQ1/f39j/PjxmW40FBUVZTz77LOGr6+v4ebmZgQHBxsffvhhprHudU1PR0dHo0yZMsYLL7xgXL169Z7O2z/X9HR3dzdq1qxpzJ8/36LfiRMnjM6dOxuenp5GoUKFjFatWhn79u0zt0dERBjNmjUzihQpYri5uRmVKlUy/u///s+8jMCd1g/PeGS1jniVKlUyLQOQlJRk1KpVy2jSpInFOT158qTh5eVlvPrqq4ZhGEZqaqoxbNgww8/Pz/D09DS6du1q7Nixg8vbgQeMyTAMww61VgAAAAAAIGnMmDGaPn26rl27Zu8oec6CBQu0YMECbdq0Kcv2MWPG6MSJE1qwYIF527FjxxQYGKhly5aZZ4wCyH+4vB0AAAAAAORJfn5+qlat2m3by5Yta15GICYmRocPH9a4ceNUvnx5dezYMbdiArADip4AAAAAAOCeGYZxx5s7OTg43PWGQrbyxBNP6Iknnrht+4ABA8xfr1q1Sv369VNgYKAWLVokJydKIkB+xuXtAAAAAADgni1YsEB9+/a9bfvo0aM1ZsyY3AsEAFmg6AkAAAAAAO5ZTEyMIiMjb9teunRplS5dOhcTAUBmFD0BAAAAAAAA5Cu5s8gGAGRh+/btat26tby8vOTp6amGDRtq/fr1OnHihEwmk8UdGBcvXiwnJyctWbLEvC09PV0TJkxQQECAXF1dFRwcrNmzZ1u8xpgxY1S4cGHt3r1bDRo0kJubm6pWrarVq1dnyjN79mwFBQXJ1dVVAQEBmjBhgtLT0y36nD59Wr169VKJEiXk7u6u4OBgzZw5U5LUrFkzmUym2z4yjicgIEAvv/yy1edt06ZNFuP6+PioZcuW2rdvn0W/kydPqmvXrvL29paHh4fatGmjv//+26JPu3btVKpUKbm6uqps2bIaMmSIrl+/btHnzz//zPJ4Mi5ZSklJUcmSJTVy5MhMWbt3764GDRpIkl577TUVKVJEp06dMrf/9ttvcnR0NH/fEhIS9PLLLysoKEiFChVSQECABg0apLi4OKvPFwAAAACg4GHVXgB28dtvv6l58+Zq1KiRvvjiC/n4+GjPnj2KiopSYGCgRd+ffvpJffr00QcffKAePXqYt7/55puaOXOm3nnnHTVu3FirV6/WoEGDlJKSYlFUTElJUffu3TVs2DBVqFBBn332mTp16qS9e/eqZs2akqSPPvpIQ4YM0SuvvKL27dtr27ZtGjNmjK5cuaLp06dLunkZT0hIiCRp4sSJqlixoo4cOaJjx45Jkj799FPFx8dLkr744gutWbNGK1asMOe4010lrTF//nwFBwfr9OnTGj58uDp37qyjR49Kkq5evapmzZrJwcFBs2bNkpubmyZOnKjHHntM+/btU7ly5SRJjz/+uF566SV5eXnp2LFjGj58uFxdXTVt2rRMr/fJJ5+obt26kqRWrVqZtzs7O6tPnz5auHChxo8fb160/vLly1q5cqW5KDx58mT99NNP6tu3r9atW6fExET17t1bbdq00QsvvCBJSkxMVFpamiZOnCg/Pz9FR0dr4sSJeuqpp7Rx40abnj8AAAAAQD5mAIAdNG7c2KhWrZqRmpqaqS0yMtKQZGzcuNHYuXOn4eHhYYwaNcqiz8WLFw1nZ2dj+PDhFtt79uxp+Pn5mccdPXq0IcmYO3euuU9qaqpRoUIFo0ePHubnxYoVMz/PMGLECMPFxcW4dOmSYRiG8fbbbxuurq5GZGTkXY9v9OjRRvny5bNsK1++vPHSSy/ddYzb2bhxoyHJ2L17t3nbhx9+aEgyEhMTDcMwjJkzZxomk8k4ePCguU9MTIzh4eFhDB061GK8tLQ0IykpyTh8+LBRo0YNo0OHDhbtO3fuNCQZW7ZsMW/z9vY2Ro8ebX5+5MgRw2QyGWvXrrXI5O7ubsTFxZm37dq1y3BycjJmzpxpDBw40PD19TXOnDlz22NNSUkxtm7dakgyDh8+fI9nCAAAAABQ0HF5O4Bcl5iYqB07dqh3795ydHS8bb/w8HC1a9dOQUFBGjdunEXbzp07lZKSoqefftpie/fu3XXx4kVFRERYbO/UqZP5a0dHRz311FPauXOn+XUuXbqU5VjJycnatWuXJGnDhg1q3ry5AgIC7vuY/8kwDKWmpma6fP5+pKWlKTU1VVFRUVq2bJnq168vd3d3SdKvv/6qGjVqqGrVqub+vr6+atWqlbZu3WoxTr9+/eTq6qqgoCBFR0dr6NChFu3Xrl2TJPPYWalcubKaNWumefPmmbfNnz9fXbt2lZeXl3nbww8/rLfffltvvvmm5syZo88++0ylSpWyGOvLL79UnTp1VLhwYTk7O+uRRx6RpEzfUwAAAAAAboeiJ4BcFxsbq/T09Lve0fHVV19VUFCQ/vjjD61fvz7TGJJUokQJi+0Zzy9fvmze5uzsrCJFimTqd/bs2fsaKyYmxmZ3ofz000/l7OwsJycnlSxZUgMHDtTVq1fva4xGjRrJ2dlZ5cuX1/Hjxy3WM42Njc10PNLNY7r13Eg31z3dvn27PvnkEz3++OPy9/e3aM84TyVLlrxjnrCwMP3nP//RpUuX9Ndff+mPP/5Qv379MvXr2bOnkpOTVbp0aXXu3NmibcWKFerVq5caNGigb775Rjt27DAvEXDjxo07vj4AAAAAABkoegLIdT4+PnJwcNCZM2fu2O/RRx/Vxo0bNWDAAA0cOFAJCQnmNl9fX0nShQsXLPY5f/68Rbt0c03PjMLmrf0yZhje61hFixa9a+Z71a1bN+3evVvbt2/X+PHj9fXXX+utt966rzEWLlyo3bt3a/PmzWrbtq2aNWumyMhIc+Z/Ho9085huPTfSzRsrNWrUSIMHD1bNmjUzzXj9+++/5e3tfdeCb+fOneXp6alFixZp7ty5qlSpkpo2bWrRJz09XQMGDFBwcLBiY2M1fvx4i/Zly5apdu3amj17ttq1a6eGDRtmKlgDAAAAAHA3FD0B5DoPDw+FhIRo4cKFSktLu22/d955Ry4uLpo2bZpSUlI0YsQIc1uDBg3k7OysZcuWWezzzTffqHjx4qpSpYrF9ltvKJSWlqbvv/9eDRs2lCQFBQXJz88vy7FcXFzMdx9v2bKlfvnlF0VFRVl34Lfw8/NT/fr11bBhQ4WFhal169b6448/7muMqlWrqn79+nrsscc0Y8YMXb16VevWrZMkPfLII/r77791+PBhc//Y2Fj9/PPP5svFs5KYmGi+GVKGH374Qa1atTLfoOh2XF1d9fzzz+vzzz/X4sWL1bdvX5lMJos+//rXv7R792598803mjx5siZNmqQ9e/aY269fvy4XFxeLfb766qs7nwgAAAAAAP6Bu7cDsIspU6aoefPmatmypQYPHqwiRYpo7969KlasmJo3b27R19vbW59++qk6deqk7t27q0mTJipWrJheeeUVTZs2TW5ubmrUqJHWrl2rxYsX66OPPrJYK9TFxUUTJkzQjRs3VKFCBX366aeKjo7W999/L+nmGp+jRo3SkCFDVLx4cbVr1047duzQ1KlT9dprr6lo0aKSpNdff10LFy7UY489plGjRqlixYo6fvy4IiIiNHXq1Ps6/itXrig8PFxpaWk6cOCANmzYoOeee+6+xti/f79SU1OVmJioRYsWSZJq1KghSerbt6/ef/99PfHEE5owYYL57u1OTk567bXXJEm7d+/WokWL1Lx5c3l6emrbtm2aMWOGunTpIkm6ePGiPvroI+3bt0/PP/+8duzYYX7ttLQ0nTp1SseOHVOlSpXM28PCwvTBBx/I0dFRffr0sci7b98+jR49WuPGjVPNmjVVo0YNrVy5Ur169dLevXvl5uamVq1a6aWXXtL48eMVEhKitWvXasOGDfd1XgAAAAAA4O7tAOzmt99+M0JDQ41ChQoZnp6eRqNGjYyff/7Z4u7tt+rRo4cRFBRkXL9+3TCMm3cdHzdunOHv7284OzsbgYGBxqxZsyz2GT16tOHh4WHs2LHDqFevnuHi4mIEBQUZK1euzJTns88+MwIDAw1nZ2fD39/fGD9+vJGWlmbRJyoqynj22WcNX19fw83NzQgODjY+/PDDTGPd7e7tkgxJhqOjo1GmTBnjhRdeMK5evXpP5y3j7u0ZD3d3d6NmzZrG/PnzLfqdOHHC6Ny5s+Hp6WkUKlTIaNWqlbFv3z5ze0REhNGsWTOjSJEihpubm1GpUiXj//7v/4xr164ZhmEY8+fPt3idrB69e/fOlK9KlSpG27ZtLbYlJSUZtWrVMpo0aWJxTk+ePGl4eXkZr776qmEYhpGammoMGzbM8PPzMzw9PY2uXbsaO3bsMCQZy5Ytu6fzAwAAAACAyTAMww61VgDIFWPGjNH06dPNdyDHvVuwYIEWLFigTZs2Zdk+ZswYnThxQgsWLDBvO3bsmAIDA7Vs2TLzjFEAAAAAAHIbl7cDALLk5+enatWq3ba9bNmy5mUEYmJidPjwYY0bN07ly5dXx44dcysmAAAAAACZUPQEgAeIYRh3vLmTg4PDXW8oZCtPPPGEnnjiidu2DxgwwPz1qlWr1K9fPwUGBmrRokVycuLXCwAAAADAfri8HQAeIAsWLFDfvn1v2z569GiNGTMm9wIBAAAAAJAHUfQEgAdITEyMIiMjb9teunRplS5dOhcTAQAAAACQ91D0BAAAAAAAAJCv5M7CcAAAAAAAAACQSyh6AgAAAAAAAMhXKHoCAACgQEtJSdGsWbPUv39/tW7dWkeOHJEkLV26VIcOHbJzOgAAAFjDyd4BAAAAAHs5fvy4WrZsqUuXLqlOnTraunWrrl69KknasmWLfvzxR82fP9/OKQEAAHC/mOkJAACAAmvIkCHy8/PT8ePHtWHDBt16j8+mTZtqy5YtdkwHAAAAazHTEwAAAAXWpk2b9PXXX6tYsWJKS0uzaCtZsqTOnj1rp2QAAADIDmZ6AgAAoMBycnKymN15q/Pnz6tw4cK5nAgAAAC2QNETAAAABVbTpk01Y8YMpaSkmLeZTCYZhqE5c+aoRYsWdkwHAAAAa3F5OwAAAAqsqVOnqnHjxqpWrZo6dOggk8mkTz75RPv379eRI0e0a9cue0cEAACAFZjpCQAAgAIrODhYv//+uxo3bqyvv/5ajo6OWr16tSpXrqxdu3apUqVK9o4IAAAAK5iM2y1iBAAAAAAAAAB5EJe3AwAAAFmIj4/X999/L0ny9vZWx44d7RsIAAAA94yiJwAAAAqshQsX3rbt7Nmzevvtt9WrVy+VLl2aoicAAEAewuXtAAAAKLAcHO68xL3JZFJaWloupQEAAICtMNMTAAAABVZsbOxt2yIiItSoUaNcTAMAAABboegJAACAAsvb2/u2bV5eXrmYBAAAALZ05+t5AAAAAAAAACCPoegJAAAAAAAAIF/h8nYAAAAUWEOGDLlt25UrV3IvCAAAAGyKu7cDAACgwKpQocJd+0RGRuZCEgAAANgSRU8AAAAAAAAA+QpregIAAAAAAADIV1jTEwAAAAXWwoUL79qnV69euZAEAAAAtsTl7QAAACiwHBwcZDKZJElZfSw2mUxKS0vL7VgAAADIJi5vBwAAQIHVpUsXOTo6KiwsTOfOnVN6errFg4InAABA3kTREwAAAAXWsmXLtHnzZu3fv1+VK1fWhAkTdOPGDXvHAgAAQDZxeTsAAAAgafny5Xr77beVmJio8ePHq0+fPuZL3wEAAJC3UPQEAAAA/is1NVWffvqpxo8fr9KlS+tf//qX2rRpY+9YAAAAuE8UPQEAAFBg9evXL8vtsbGxWrVqlaSbhVAAAADkLU72DgAAAADYS2Rk5G3bHn300VxMAgAAAFtipicAAAAAAACAfIW7twMAAAAAAADIV7i8HQAAAAXWkCFD7thuMpk0c+bMXEoDAAAAW+HydgAAABRYDg4OKlmypFxdXbNsN5lMOn78eC6nAgAAQHZR9AQAAECB5eDgoB07dqhBgwb2jgIAAAAbYk1PAAAAAAAAAPkKa3oCAACgQNu0aZPOnTsnV1dXFS1aVBUqVFDRokXtHQsAAADZwOXtAAAAKLAcHCwvfDKZTJKkwMBADR06VAMHDrRHLAAAAGQTMz0BAABQYEVGRkqSUlJSdP36dV2+fFnHjx/X2rVr9eKLL8rV1VW9e/e2c0oAAADcL2Z6AgAAAFkYPHiwduzYob1799o7CgAAAO4TMz0BAACALIwYMULr1q2zdwwAAABYgZmeAAAAKLBmzZqlZ555Rl5eXvaOAgAAABui6AkAAIACq1ChQjKZTOrSpYv69++vpk2b2jsSAAAAbMDh7l0AAACA/OnMmTP617/+pYMHDyo0NFSVK1fWpEmTdPr0aXtHAwAAQDYw0xMAAACQtG/fPs2bN0+LFy9WbGysWrdurX79+qlDhw5ydna2dzwAAADcB4qeAAAAwC3OnDmjZ555Rlu2bJEkFStWTC+++KKGDx8ud3d3O6cDAADAvaDo+Q/p6ek6c+aMPD09ZTKZ7B0HAAAgxxmGoatXr6p06dJycCiYqx8ZhqEff/xRc+fO1erVq+Xj46PevXurU6dOWrt2rT7++GOFhobq22+/tXdUMz63AgCAguZ+PrdS9PyHU6dOqVy5cvaOAQAAkOuio6NVtmxZe8fIVceOHdO8efO0cOFCnTlzRq1atVJYWJg6duwoJycnc7///Oc/6tGjhxITE+2Y1hKfWwEAQEF1L59bne7YWgB5enpKunnyvLy87JwGAAAg58XHx6tcuXLmz0EFSWBgoMqUKaO+ffuqf//+Kl++fJb9goOD1bBhw1xOd2d8bgUAAAXN/Xxupej5DxmXBnl5efHhEQAAFCgF8RLp//znP2rXrt1dL4+qUqWKNm7cqKioKJUuXdpiFqi98LkVAAAUVPfyubVgLtoEAAAASGrfvv09r2OalpamChUqaN++fTmcCgAAANlF0RMAAAC4RyyHDwAAkDdQ9AQAAAAAAACQr1D0BAAAAAAAAJCvUPQEAAAAAAAAkK9Q9AQAAAAAAACQrzjZOwAAAAAAIP+7ceOGoqKi7B0DQBb8/f3l5uZm7xiATVH0BJDvRUVF6dKlSzYds1ixYvL397fpmACAB5vJZFLTpk3l6elp7yhAnhQVFaWBAwfaOwaALMyZM0dVqlSxdwzApih6AsjXoqKiFFy1qq4nJtp0XPdChRR+6BCFTwAoQBwcHLRx40Z7xwDyLH9/f82ZM8feMWADJ0+e1MSJEzVy5EiVL1/e3nFgA/y7BvkRRU8A+dqlS5d0PTFRz741TSX8K9lkzPNRx/TV1Dd16dIlPhwAQD7w5Zdfavbs2YqIiNCNGzcytcfHx9shFZD/uLm5MZMsnylfvjzfUwAPLIqeAAqEEv6VVDawur1jAAAeMIsWLVJYWJj69Omjbdu2qV+/fkpLS9OqVavk4+OjXr162TsiAAAArMDd2wEAAFBgzZgxQ6NGjdInn3wiSRo8eLDmz5+vyMhI+fn5qXDhwnZOCAAAAGtQ9AQAAECBdeTIETVp0kSOjo5ydHQ0X8ru6empt956Sx9++KGdEwIAAMAaFD0BAABQYHl7eyspKUmSVKZMGR08eNDclpaWppiYGHtFAwAAQDawpicAAAAKrPr162vfvn1q06aNOnTooLFjxyo9PV3Ozs6aMmWKGjVqZO+IAAAAsAJFTwAAABRYI0aM0MmTJyVJ48aN08mTJ/Xaa68pPT1dDz/8sGbPnm3nhAAAALAGRU8AAAAUWI0aNTLP5vTx8dHKlSuVlJSkpKQkeXl52TkdAAAArEXREwAAALiFq6urXF1d7R0DAAAA2UDREwAAAAVWv3797thuMpk0d+7cXEoDAAAAW6HoCQAAgALrjz/+sHi+b98+BQYGyt3dXdLNoicAAADyHoqeAAAAKLBuLXqmpqbKxcVFixcvVt26de2YCgAAANnlYO8AAAAAwIOAWZ0AAAD5B0VPAAAAAAAAAPkKRU8AAADgFsz4BAAAyPsoegIAAKDAqlmzpmrVqqVatWqpTp06kqTu3bubtz300EP3Nd7atWvVtGlT+fn5ydXVVRUrVtTQoUMVFxdn7tOnTx+ZTKZMjx9//NGmxwYAAFCQcSMjAAAAFFj16tWzmNlZr169bI13+fJlNWzYUEOGDFHRokW1f/9+jRkzRvv379e6devM/SpWrKivvvrKYt+qVatm67UBAADwPxQ9AQAAUGAtWLDgvvpHRUWpdOnScnLK+mP0c889Z/G8WbNmcnV11cCBA3XmzBmVLl1akuTu7q5GjRpZlRkAAAB3x+XtAAAAwD1IS0tThQoVtG/fvvvar2jRopKk5OTknIgFAACALNi96Lls2TJ17NhRZcuWlYeHh2rXrq158+bJMAyLfnPnzlWVKlXk5uamhx56SKtXr840VlxcnPr37y9fX195enqqa9euOnv2bG4dCgAAAPK5f35GvZ20tDTduHFDe/fu1bhx49ShQwcFBASY248ePSpvb2+5uLioXr16+v7773MmMAAAQAFl96Lne++9p0KFCmnGjBlatWqV2rZtq7CwMI0bN87cZ8mSJQoLC1P37t31ww8/KCQkRJ06ddKOHTssxurevbvWrVunWbNm6auvvtLhw4fVtm1bpaam5vZhAQAAoAArX7683N3dVa9ePZUqVUqLFy82t9WpU0czZszQypUr9c0336hYsWLq1KmTli9ffscxk5KSFB8fb/EAAABA1uy+pueqVatUrFgx8/PmzZsrJiZG7733nkaNGiUHBweNHj1aPXr00Pjx4yVJoaGh2rdvn8aNG6e1a9dKkrZv366ffvpJP/30k1q3bi1JCgoKUtWqVfXdd9+pW7duuX9wAAAAKJDWrl2rhIQEHThwQBMmTNCTTz6p9evXy9HRUa+++qpF3w4dOqhx48Z699131bVr19uOOXnyZI0dOzanowMAAOQLdp/peWvBM0OdOnUUHx+vhIQEHT9+XBEREZmKlj169NCGDRuUlJQkSfrhhx/k4+OjVq1amfsEBQWpdu3a5sIoAAAAkBtq1aqlkJAQDRgwQCtXrtTGjRu1YsWKLPs6ODioS5cuOnTokK5fv37bMUeMGKG4uDjzIzo6OqfiAwAA5Hl2n+mZla1bt6pMmTLy9PTUr7/+KkkKDg626FO1alUlJycrMjJSwcHBCg8PV1BQkEwmU6Z+4eHht32tpKQkc+FUEpcJAQAAwKZq1aolZ2dnHT16NFvjuLq6ytXV1UapAAAA8je7z/T8p61bt2rJkiV64403JEmxsbGSJB8fH4t+RYoUkSRdvnzZ3O+ffTL6ZfTJyuTJk+Xt7W1+lCtXzgZHAQAAANy0c+dOpaSkqGLFilm2p6ena9myZapevbrc3d1zOR0AAED+9EDN9Dx16pS6d++u0NBQDRkyJFdec8SIERo6dKj5eXx8PIVPAAAAZGIymdS0aVN5enretk/nzp1Vv3591apVS+7u7vrrr780bdo01apVS0899ZROnjyp3r17q2fPnqpcubJiY2P12Wefac+ePfr2229z8WgAAADytwem6HnlyhW1bdtWRYsW1bfffisHh5uTUDNmdMbFxalkyZLm/hkzQH19fc39slrXKDY21twnK1wmBAAAgHvh4OCgjRs33rFPgwYNtHTpUk2ZMkXp6ekKCAhQWFiY3njjDbm4uMjT01Pe3t6aMGGCLly4IBcXF9WvX18//PCD2rRpk0tHAgAAkP89EEXP69evq3379oqLi9P27dvl7e1tbstYyzNjzc4M4eHhcnFxMV8mFBwcrJ9//lmGYVis6xkeHq6aNWvm0pEAAAAgr/nyyy81e/ZsRURE6MaNG5na72fN9+HDh2v48OG3bff19dXKlSutygkAAIB7Z/c1PVNTU9WtWzcdOnRIP/74o8qUKWPRXrFiRVWpUkXLli2z2L506VK1aNFCLi4ukqS2bdsqNjZWGzZsMPeJiIjQH3/8oXbt2uX8gQAAACDPWbRokcLCwlSjRg1dunRJ3bp1U5cuXeTi4qLixYub15kHAABA3mL3mZ6DBw/W6tWrNWPGDMXHx2vHjh3mtjp16sjV1VVjxozRs88+q0qVKik0NFRLly7Vzp07tWXLFnPfkJAQtWnTRv369dOMGTPk5uamkSNHqlatWurcubM9Dg0AAAAPuBkzZmjUqFEaPny45syZo8GDB6tu3bq6evWqWrdurcKFC9s7IgAAAKxg96LnunXrJEnDhg3L1BYZGamAgAD17NlTiYmJmjJliqZMmaKgoCCtWLFCISEhFv2XLl2qoUOHauDAgUpNTVXr1q310UcfycnJ7ocJAACAB9CRI0fUpEkTOTo6ytHR0Xwpu6enp9566y299tprFje9BAAAQN5g92rgiRMn7qlf//791b9//zv28fb21ty5czV37lwbJAMAAEB+5+3traSkJElSmTJldPDgQTVr1kySlJaWppiYGDumAwAAgLXsXvQEAAAA7KV+/frat2+f2rRpow4dOmjs2LFKT0+Xs7OzpkyZokaNGtk7IgAAAKxA0RMAAAAF1ogRI3Ty5ElJ0rhx43Ty5Em99tprSk9P18MPP6zZs2fbOSEAAACsQdETAAAABVajRo3Mszl9fHy0cuVKJSUlKSkpSV5eXnZOBwAAAGs52DsAAAAA8CAwDEMXL16Ui4sLBU8AAIA8jqInAAAACrR169apSZMmcnd3V8mSJeXu7q4mTZrop59+snc0AAAAWImiJwAAAAqs+fPnq23btnJ2dta0adP09ddfa9q0aXJyclK7du00b948e0cEAACAFVjTEwAAAAXWuHHj1KdPH82dO9di+yuvvKK+fftq/Pjx6tevn53SAQAAwFrM9AQAAECBdeHCBfXo0SPLtp49e+rChQu5nAgAAAC2QNETAAAABVajRo20d+/eLNv27t2rBg0a5HIiAAAA2AKXtwMAAKDAmjRpknr27KkbN27oqaeeUvHixXXhwgWtWLFCCxcu1Ndff63Lly+b+/v6+toxLQAAAO4VRU8AAAAUWCEhIZKksWPHaty4cebthmFIkho3bmzRPy0tLffCAQAAwGoUPQEAAFBgzZs3TyaTyd4xAAAAYGMUPQEAAFBg9enTx94RAAAAkAO4kREAAAAKrB49eujnn3+2dwwAAADYGEVPAAAAFFiRkZFq3bq1AgICNHbsWJ08edLekQAAAGADFD0BAABQYO3cuVN///23unTpos8++0yVKlVSq1attGTJEiUnJ9s7HgAAAKxE0RMAAAAFWvXq1TVjxgydPn1ay5cvV6FChdS7d2+VKlVKr7zyiv788097RwQAAMB9ougJAAAASHJ0dFSHDh3Ur18/1a9fX7GxsZo/f77q1aunpk2bKiIiwt4RAQAAcI8oegIAAKDAO3z4sN566y2VLVtW3bp1U4kSJbRmzRrFx8dr/fr1SkhI0HPPPWfvmAAAALhHTvYOAAAAANjL3LlzNW/ePO3YsUMVKlTQkCFD1LdvX5UoUcLcp3nz5nrvvffUvHlzOyYFAADA/WCmJwAAAAqsl156Sf7+/lq/fr2OHj2q4cOHWxQ8MwQGBmrUqFF3HW/t2rVq2rSp/Pz85OrqqooVK2ro0KGKi4uz6Ldq1So99NBDcnNzU5UqVTR//nybHRMAAACY6QkAAIAC7PTp0ypatOhd+5UqVUqjR4++a7/Lly+rYcOGGjJkiIoWLar9+/drzJgx2r9/v9atWydJ2rp1qzp16qQBAwbogw8+0C+//KL+/fvL09NTXbt2zfYxAQAAgKInAAAACrCnn35an376qYKDg20y3j/X/WzWrJlcXV01cOBAnTlzRqVLl9b48ePVsGFDzZo1S5IUGhqqY8eO6d1336XoCQAAYCNc3g4AAIACa9OmTYqPj8/R18iYSZqcnKykpCRt3LhRTz/9tEWfHj166NChQzpx4kSOZgEAACgomOkJAAAA2FhaWppSUlJ08OBBjRs3Th06dFBAQIAOHjyolJSUTDNLq1atKkkKDw9XQEBAlmMmJSUpKSnJ/Dyni7UPivPnz2daExWAfZ08edLivwAeDN7e3lmuTV5QUfQEAABAgbZ27VqFh4fftr1Xr173PWb58uV1+vRpSdLjjz+uxYsXS5JiY2MlST4+Phb9ixQpIunmmqC3M3nyZI0dO/a+s+Rl58+f13PP91JKctLdOwPIdRMnTrR3BAC3cHZx1aIvF1L4/C+KngAAACjQxo0bd9s2k8lkVdFz7dq1SkhI0IEDBzRhwgQ9+eSTWr9+fXZiasSIERo6dKj5eXx8vMqVK5etMR90cXFxSklO0vWKTZXu5m3vOAAAPLAcbsRJxzcrLi6Ooud/UfQEAABAgbZjxw41aNDApmPWqlVLkhQSEqKHH35YtWvX1ooVK1StWjVJynS5dsYMUF9f39uO6erqKldXV5vmzCvS3byV7lHM3jEAAEAewo2MAAAAgBxUq1YtOTs76+jRo6pUqZKcnZ0zXU6f8dxWd5EHAAAo6Ch6AgAAADlo586dSklJUcWKFeXq6qrQ0FAtX77cos/SpUtVtWrV297ECAAAAPcn25e3HzhwQFu3btXly5fl6+urRx55RNWrV7dFNgAAACBHbdy40XzJuS107txZ9evXV61ateTu7q6//vpL06ZNU61atfTUU09JkkaNGqVmzZpp8ODB6tatmzZu3KjFixdr6dKlNssBAABQ0Fld9ExKStLzzz+vb7/9VoZhyNXVVUlJSTKZTOratau+/PJLubi42DIrAAAAYFNNmza16XgNGjTQ0qVLNWXKFKWnpysgIEBhYWF64403zJ+NH3nkEX333Xd65513NHfuXPn7++uLL77Q008/bdMsAAAABZnVRc+3335ba9as0axZs9S9e3d5eXkpPj5eS5cu1euvv663335b06dPt2VWAAAAwOa2bNmiOXPmKCIiQjdu3MjUvm/fvnsea/jw4Ro+fPhd+3Xo0EEdOnS4r5wAAAC4d1av6blkyRJNnjxZYWFh8vLykiR5eXkpLCxMEydO1Ndff22zkAAAAEBO+Omnn9S8eXNdunRJe/bsUbly5VSsWDEdPnxYCQkJql+/vr0jAgAAwApWFz0vX75827tLBgcH6/Lly1aHAgAAAHLD6NGj9dprr2nNmjWSpPHjx+uXX35RRESEnJ2d1bx5czsnBAAAgDWsLnoGBwfryy+/zLJt0aJFty2IAgAAAA+KQ4cOqW3btnJwcJDJZFJCQoIkqXz58hozZowmTJhg54QAAACwhtVreo4aNUpPP/20Tpw4oS5duqhEiRK6cOGCli9fru3bt2vZsmW2zAkAAADYnJubm9LT02UymVSqVCkdO3ZMjz76qCTJ09NT0dHRdk4IAAAAa1g907Nz585asWKFEhMTNWzYMD377LMaOnSoEhMTtWLFCnXq1Omexjl69KgGDRqk2rVry8nJSTVq1MjUp1mzZjKZTJke4eHhFv3i4uLUv39/+fr6ytPTU127dtXZs2etPUQAAADkcw899JAOHz4sSWrRooUmTpyo1atX66efftI777yjmjVr2jkhAAAArGH1TE/pf3edTEhI0JUrV+Tj4yMPD4/7GuPAgQNas2aNGjZsqPT0dKWnp2fZr0mTJpnuBh8QEGDxvHv37jpw4IBmzZolNzc3jRw5Um3bttWePXvk5JStQwUAAEA+9NprrykyMlKSNGnSJD355JPmu6qXLVtWK1assGc8AAAAWMkmlUAPDw9zsTM5OVkuLi73vO+TTz6pjh07SpL69OmjPXv2ZNnPx8dHjRo1uu0427dv108//aSffvpJrVu3liQFBQWpatWq+u6779StW7d7zgQAAICCoV27duavy5Qpo99//11Hjx7V9evXFRwcfF+fawEAAPDgsPry9tTUVE2aNEk9e/bUrFmzlJqaqg4dOsjd3V1Vq1Y1XyZ01wAOVkew8MMPP8jHx0etWrUybwsKClLt2rW1du1am7wGAAAA8jeTyaTAwEDVqlWLgicAAEAeZnXF8Y033tC7776rI0eOaNiwYerWrZuOHz+uDz74QCaTSW+99ZYtc2rz5s3y8PCQm5ubmjZtqi1btli0h4eHKygoSCaTyWJ71apVM639eaukpCTFx8dbPAAAAFBwHDhwQM8++6wqV64sDw8PVa5cWc8995z2799v72gAAACwktWXt3/77beaOHGi3nrrLa1fv16PP/64VqxYoQ4dOqh06dJ68cUXbRayadOm6tWrlwIDA3XmzBlNnz5dLVu21ObNmxUSEiJJio2NlY+PT6Z9ixQposuXL9927MmTJ2vs2LE2ywoAAIC8Y82aNercubPKli2rp556SiVKlND58+f1/fffq169evruu+/0xBNP2DsmAAAA7pPVRc+zZ8/qsccek3SzKGkYhsqWLSvp5qLvMTExtkkoZSpKtm/fXtWrV9f48eOzfen6iBEjNHToUPPz+Ph4lStXLltjAgAAIG948803zX+8v3XZpWnTpqljx4568803KXoCAADkQVZf3p6enm6+I7qjo6MkZbq0PKd4eHjoiSee0O+//27eVqRIEcXFxWXqGxsbK19f39uO5erqKi8vL4sHAAAACobIyEi9+OKLmdaZd3Bw0EsvvWS+szsAAADylmzdvf2ZZ56Ru7u7+Xn37t3l5uam69evZzvY/QoODtbPP/8swzAsiq/h4eGqWbNmrucBAADAg69WrVq3LWxGRkaqRo0auZwIAAAAtmB10bNXr14WxcV69epZtD/yyCPWp7qLhIQErV69Wg8//LB5W9u2bTV+/Hht2LBBLVu2lCRFRETojz/+sPlNlQAAAJA/fPLJJ+rRo4cKFSqkp556St7e3oqLi9OKFSs0Y8YMff311/aOCAAAACtYXfRcsGCBTQIkJiaa1+U8efKk4uPjtXz5ckk31woNDw/XtGnT1KlTJwUEBOjMmTOaMWOGzp07p2XLlpnHCQkJUZs2bdSvXz/NmDFDbm5uGjlypGrVqqXOnTvbJCsAAADyl9DQUKWkpKhfv37q16+fnJ2dlZKSIklydnZWixYtzH1NJlOWyykBAADgwWN10XPcuHEaMGCASpcuna0AFy5c0NNPP22xLeP5xo0bVbZsWSUnJ+vtt99WTEyMPDw81LhxY82aNUsNGjSw2G/p0qUaOnSoBg4cqNTUVLVu3VofffSRee1RAAAA4FbDhg3LtXXpAQAAkHusrgaOHTtWjz/+eLaLngEBATIM4459fvzxx3say9vbW3PnztXcuXOzlQkAAAAFw5gxY+wdAQAAADnA6ru3361QCQAAAOQl0dHR2rZtmxISEuwdBQAAANlkddFTks6dO6eoqKjbPgAAAIAH3Zw5c1SmTBmVL19ejz76qA4fPixJ6tSpk2bOnGnndAAAALBGtha77NSpU5bbDcOQyWRSWlpadoYHAAAActQHH3ygt956S0OHDlWLFi3UunVrc1uzZs20bNkyvfrqq3ZMCAAAAGtkq+j58ccfq1q1arbKAgAAAOSqjz76SKNGjdI777yT6Q/2QUFB5lmfAAAAyFuyVfSsV69epjuoAwAAAHnF6dOn1bhx4yzbnJ2dde3atVxOBAAAAFvI1pqeAAAAQF5Wvnx57dq1K8u2nTt3qkqVKrmcCAAAALZgddFz9OjRKlu2rC2zAAAAALkqLCxMEyZM0Ny5cxUfHy9JSklJ0Zo1azRt2jS98MIL9zXesmXL1LFjR5UtW1YeHh6qXbu25s2bJ8MwzH2aNWsmk8mU6REeHm7TYwMAACjIrL68ffTo0bbMAQAAAOS6N954Q1FRURo4cKC5wNmkSRNJ0uDBgzV48OD7Gu+9995TQECAZsyYIT8/P61fv15hYWGKjo62+PzcpEkTTZ8+3WLfgICA7B0MAAAAzKwuevbr108JCQlaunRpprYePXrIy8tLc+bMyVY4AAAAIKd9+OGHeu2117R+/XrFxMTI19dXLVq0UGBg4H2PtWrVKhUrVsz8vHnz5oqJidF7772nUaNGycHh5oVWPj4+atSokc2OAQAAAJasLnquX78+01+nM3Tp0kVvvPGG1aEAAACA3FSxYsX7vpQ9K7cWPDPUqVNHn3/+uRISEuTp6Znt1wAAAMDdWV30vHjxovz8/LJsK1q0qM6fP291KAAAACA3bNmy5a59HnvssWy9xtatW1WmTBmLgufmzZvl4eGhtLQ0NWzYUOPHj7/r6yQlJSkpKcn8PGMNUgAAAGRmddGzTJky2rlzp5o3b56pbefOnSpVqlS2ggEAAAA5LeOmQrfeaOhWJpNJaWlpVo+/detWLVmyRDNmzDBva9q0qXr16qXAwECdOXNG06dPV8uWLbV582aFhITcdqzJkydr7NixVmcBAAAoSKwuevbs2VMTJ05UpUqV1K1bN/P2ZcuWadKkSRoyZIhNAgIAAAA5aeHChapRo4bNxz116pS6d++u0NBQi8/G/yxctm/fXtWrV9f48eO1du3a2443YsQIDR061Pw8Pj5e5cqVs3luAACA/MDqoue7776rP//8Uz169FD//v1VqlQpnT17VomJiWrbti13dwcAAECeEBgYqIceesimY165ckVt27ZV0aJF9e2335pvYJQVDw8PPfHEE1q+fPkdx3R1dZWrq6tNcwIAAORXVhc9XVxctHr1aq1fv14bNmzQ5cuXVbRoUbVs2VItWrSwZUYAAAAgz7h+/brat2+vuLg4bd++Xd7e3vaOBAAAUOBYXfTM0KpVK7Vq1coWWQAAAIA8LTU1Vd26ddOhQ4f066+/qkyZMnfdJyEhQatXr9bDDz+cCwkBAAAKhmwXPX/88Uft3r1b0dHReuedd+Tv768tW7aocuXKKl26tC0yAgAAADnm66+/1tatW7NsM5lMev311+95rMGDB2v16tWaMWOG4uPjtWPHDnNbnTp1tGvXLk2bNk2dOnVSQECAzpw5oxkzZujcuXNatmxZto8FAAAAN1ld9Lx48aKeeuop7dixQ+XKlVN0dLQGDRokf39/zZs3Tx4eHvrkk09smRUAAACwuZkzZ9627X6LnuvWrZMkDRs2LFNbZGSkSpUqpeTkZL399tuKiYmRh4eHGjdurFmzZqlBgwb3Hx4AAABZsrro+dprr+nixYvav3+/AgMD5eLiYm5r2bKlJkyYYJOAAAAAQE5JT0+36XgnTpy4a58ff/zRpq8JAACAzKwueq5Zs0aff/65qlatqrS0NIu2cuXK6dSpU9kOBwAAAAAAAAD3y+qiZ2pqqjw8PLJsi42NtZj5CQAAADyItmzZctc+jz32WC4kAQAAgC1ZXfRs2LCh5s2bp3bt2mVqW7JkiZo0aZKtYAAAAEBOa9asmUwmkyTJMIxM7SaTKdNVTQAAAHjwWV30nDBhgkJDQ/XYY4+pa9euMplM+v777zV58mStWbPmtnfABAAAAB4UhQsXlrOzs5577jl17979tlcyAQAAIG9xsHbHkJAQbdy4USaTScOGDZNhGJo4caLOnj2rDRs2qG7durbMCQAAANjcuXPnNGPGDO3du1dt27bVxx9/rOvXr+uhhx4yPwAAAJD3WF30lG4WPjdv3qz4+HidOnVKV69e1datWxUSEmKrfAAAAECOKVSokPr06aNff/1Vu3btkq+vrzp37qwaNWooIiLC3vEAAABgJasvb7+Vu7u73N3dbTEUAAAAYBdVqlRRs2bNdPjwYa1Zs0axsbH2jgQAAAArWV30HDJkyB3bTSaTZs6cae3wAAAAQK6IjIzU3Llz9e9//9s88/PTTz9V6dKl7R0NAAAAVrK66Llq1SqL51FRUSpZsqRcXFwkUfQEAADAgy80NFS///67unTposWLF+vRRx+1dyQAAADYgNVFz8jISPPXqampcnFx0apVq7iBEQAAAPKMzZs3y8XFRd9++62+/fbbTO0mk0lxcXF2SAYAAIDssMmaniaTyRbDAAAAALlq9OjR9o4AAACAHGCToufp06dlMpnk5uZmi+EAAACAXEHREwAAIH+yuuj53nvvSZISEhL0zTffqHjx4qpSpYrNggEAAAC5KTo6WtHR0XrooYfk4eFh7zgAAADIBquLnm+88YYkyd3dXTVq1NB3330nJyebTBwFAAAAcs2cOXM0duxYnT17ViaTSbt371bdunXVqVMnNWvWTK+++qq9IxZ4jnGn5HD9ir1jAADwwDIlX7N3hAeO1VXK9PR0W+YAAAAAct0HH3ygt956S0OHDlWLFi3UunVrc1uzZs20bNkyip525O3tLQcHR7md3mvvKAAAPPAcHBzl7e1t7xgPDKZmAgAAoMD66KOPNGrUKL3zzjtKS0uzaAsKCtLhw4ftlAySVKJECX366SeKjo62dxQAtzh79qzmzZunfv36qVSpUvaOA+C/ypUrpxIlStg7xgPD6qLnuHHj7trn3XfftXZ4AAAAIMedPn1ajRs3zrLN2dlZ165xqZi9BQcHKzg42N4xANwiIiJC8+bNU6NGjbi3B4AHltVFzzFjxsjJyUlly5aVYRiZ2k0m0z0VPY8eParp06drx44d2r9/v4KDg7V///5M/ebOnaupU6cqKipKQUFBmjhxotq3b2/RJy4uTkOHDtWKFSuUkpKiNm3a6KOPPuIvTwAAAMhS+fLltWvXLjVv3jxT286dO/nHPAAAQB7lYO2Ow4YNk6Ojo6pUqaJVq1YpMjLS4nH8+PF7GufAgQNas2aNKleurGrVqmXZZ8mSJQoLC1P37t31ww8/KCQkRJ06ddKOHTss+nXv3l3r1q3TrFmz9NVXX+nw4cNq27atUlNTrT1MAAAA5GNhYWGaMGGC5s6dq/j4eElSSkqK1qxZo2nTpumFF16wc0IAAABYw+qi57Rp0xQeHq6iRYuqbt26GjBggM6dO3ff4zz55JOKjo7W8uXLVbdu3Sz7jB49Wj169ND48eMVGhqqWbNm6eGHH7a4xH779u366aefNHfuXHXr1k0dOnTQ8uXLtW/fPn333XfWHiYAAADysTfeeEP9+vXTwIED5efnJ0lq0qSJOnbsqOeff16DBw+2c0IAAABYw+qip3TzcqCvvvpKv/32m44cOaLKlStr9OjRSkhIuPcADneOcPz4cUVERKhbt24W23v06KENGzYoKSlJkvTDDz/Ix8dHrVq1MvcJCgpS7dq1tXbt2vs4KgAAABQkH374oY4cOaJPP/1UEyZM0Mcff6xDhw7pww8/tHc0AAAAWClbRc8MDz/8sDZv3qzFixfrm2++UeXKlTV79mxbDK3w8HBJyrR4edWqVZWcnKzIyEhzv6CgIJlMpkz9MsYAAAAAbhUVFaWUlBRVrFhRAwcO1Ntvv61BgwYpMDDQ3tEAAACQDVbfyCirxd4lqVixYjpy5IgGDx5skzWQYmNjJUk+Pj4W24sUKSJJunz5srnfP/tk9Mvok5WkpCTzbFFJ5rWcAAAAkP9VqFBB27dvV4MGDewdBQAAADZk9UzP8uXLZ/moXLmynn/+efXq1cuWOXPM5MmT5e3tbX6UK1fO3pEAAACQSwzDsOl4y5YtU8eOHVW2bFl5eHiodu3amjdvXqbXmTt3rqpUqSI3Nzc99NBDWr16tU1zAAAAFHRWz/ScP3++LXPcVsaMzri4OJUsWdK8PWMGqK+vr7lfdHR0pv1jY2PNfbIyYsQIDR061Pw8Pj6ewicAAEAB8s/lkbLjvffeU0BAgGbMmCE/Pz+tX79eYWFhio6O1ujRoyVJS5YsUVhYmEaOHKnmzZtr6dKl6tSpk3799Vc1atTIZlkAAAAKMquLnrklYy3PjDU7M4SHh8vFxUUVK1Y09/v5559lGIbFB9fw8HDVrFnztuO7urrK1dU1h9IDAADgQffiiy/Ky8vrtu2//PLLPY+1atUqFStWzPy8efPmiomJ0XvvvadRo0bJwcFBo0ePVo8ePTR+/HhJUmhoqPbt26dx48ZxA04AAAAbsbro2aFDhzu2m0wmrVy50trhzSpWrKgqVaqYLxXKsHTpUrVo0UIuLi6SpLZt22r8+PHasGGDWrZsKUmKiIjQH3/8obfeeivbOQAAAJA/lSxZUn5+fjYZ69aCZ4Y6dero888/V0JCgi5evKiIiAhNnTrVok+PHj305ptvKikpiT/IAwAA2IDVRc/Vq1erTp06d/yr+L1ITEw0/0X75MmTio+P1/LlyyVJTZs2lZ+fn8aMGaNnn31WlSpVUmhoqJYuXaqdO3dqy5Yt5nFCQkLUpk0b9evXTzNmzJCbm5tGjhypWrVqqXPnztnKCAAAgPzr3XffzdEbGW3dulVlypSRp6enfv31V0n/u5opQ9WqVZWcnKzIyMhMbRm4AScAAMC9y9bl7Z999lm2PyBeuHBBTz/9tMW2jOcbN25Us2bN1LNnTyUmJmrKlCmaMmWKgoKCtGLFCoWEhFjst3TpUg0dOlQDBw5UamqqWrdurY8++khOTg/8VfwAAADIh7Zu3aolS5ZoxowZkv63Lr2Pj49Fv4x17C9fvnzbsSZPnqyxY8fmTFAAAIB8JlvVQFss+h4QEHBPd83s37+/+vfvf8c+3t7emjt3rubOnZvtXAAAAMj/ypcvn2OXk586dUrdu3dXaGiohgwZku3xuAEnAADAvctW0XPx4sXavn27XF1dVbRoUVWsWFE1a9aUs7OzrfIBAAAAOSYyMvKe+6anp6tly5aaPXu2AgMD79j3ypUratu2rYoWLapvv/1WDg4Okv43ozMuLk4lS5Y098+YAerr63vbMbkBJwAAwL3LVtFz5syZFs9NJpMKFy6sl156SZMmTcpWMAAAAOBBYhiGNm3apKtXr96x3/Xr19W+fXvFxcVp+/bt8vb2NrdlrNcZHh6uoKAg8/bw8HC5uLioYsWKORMeAACggHGwdsf09HSlp6crOTlZcXFxioyM1M8//6yBAwfqX//6l9577z1b5gQAAAAeeKmpqerWrZsOHTqkH3/8UWXKlLFor1ixoqpUqaJly5ZZbF+6dKlatGghFxeX3IwLAACQb2X7Dj9OTk7y9PSUp6enypcvr9DQULm6uuqLL76wWHMIAAAAyO8GDx6s1atXa8aMGYqPj9eOHTvMbXXq1JGrq6vGjBmjZ599VpUqVVJoaKiWLl2qnTt3asuWLXZMDgAAkL/kyG3Nhw4dqqZNm+bE0AAAAMADa926dZKkYcOGZWqLjIxUQECAevbsqcTERE2ZMkVTpkxRUFCQVqxYoZCQkNyOCwAAkG9lu+hpGIYiIiJ0+fJl+fr6qkqVKvL19VWrVq1skQ8AAADIM06cOHFP/fr376/+/fvnbBgAAIACzOo1PSXp008/ValSpVStWjU98sgjqlatmkqXLq3PPvvMVvkAAAAAAAAA4L5YPdNzzpw5evnll9WzZ091795dJUqU0Pnz57V06VK9/PLLcnZ21oABA2yZFQAAAAAAAADuyuqi5/vvv68hQ4bogw8+sNjeoUMH+fn5afr06RQ9AQAAkG84OjoqMjJSpUuXtncUAAAA3IXVRc/IyEi1b98+y7YnnnhCs2bNsjoUAAAAkBuaN29+x3aTyaQNGzaYn5cvXz6nIwEAAMAGrF7Ts1SpUtq+fXuWbTt27FCpUqWsDgUAAADkhk2bNik9PV3e3t7y8vLSpk2bZBiGvL29zdsAAACQ91g907N///4aN26ckpKS1LVrV5UoUUIXLlzQsmXLNG3aNL377ru2zAkAAADkiH/9619q0KCBUlNT5eLiohkzZqhu3br2jgUAAIBssLroOXLkSMXGxmratGmaPHny/wZ0ctIrr7yikSNH2iQgAAAAkFMcHR2VlpYmSUpPT5ckrVq1SnXq1JHJZLJnNAAAAGTDfV3enpycbP7aZDJpxowZOnPmjFatWqWFCxdq9erVOnPmjKZPn64DBw7YPCwAAABgS6VLl9aePXskSbt375YkffTRR2rUqBGfZwEAAPKw+yp6tm7dWlevXrXYVrRoUbVr107PPvus2rZtKw8PD7399ttcEgQAAIAHXufOnfXmm2+qefPmat++vVq3bq1Dhw6pfPnyqlu3rkaNGmXviAAAALDCfRU9//zzTz322GM6f/58lu0//vijqlevrpkzZ2rcuHE2CQgAAADklKlTp2rEiBEqVKiQnnvuOX355Zfy8/PTN998o2+++Ubz58+3d0QAAABY4b7W9Ny8ebPatm2rxo0ba926dapUqZIk6dy5c3r11Ve1bNkyPf7449qwYYMCAgJyIi8AAABgMy4uLho9enSWbR07dlRoaGguJwIAAIAt3NdMz4ceekjbtm2To6OjmjRpot27d+uTTz5RcHCwfv31Vy1ZskRr166l4AkAAIB8wcvLy94RAAAAYIX7vnt7QECAtm3bprZt26pRo0ZycHBQWFiYpkyZwodCAAAA5Dnp6en65ZdfFBERoRs3bli0mUwmvf7663ZKBgAAAGvdd9FTkooVK6ZNmzapc+fO2rhxo5o0aULBEwAAAHnOuXPn1KxZM0VERMhkMskwDEk3i50ZKHoCAADkPfd1efutPDw8tGbNGnXr1k29e/fWe++9Z8tcAAAAQI4bOnSoihYtqujoaBmGoZ07d+rEiRMaP368AgMDFRERYe+IAAAAsMJ9zfT09PS0+Ku3JBmGofT0dL355psaM2aMebvJZFJcXJxNQgIAAAA5YcuWLfrwww9VqlQpSTc/2/r7++vtt9+WYRh6+eWX9cMPP9g5JQAAAO7XfRU9hw0blqnoCQAAAORVcXFx8vPzk4ODg7y8vHThwgVzW0hIiKZMmWLHdAAAALDWfRU9b53JCQAAAOR1FSpU0NmzZyVJ1atX15dffqn27dtLklasWCFfX197xgMAAICVrLqREQAAyFlRUVG6dOmSzcctVqyY/P39bT4ukFc98cQTWrdunbp166Z33nlHHTt2VPHixeXs7Kxz585p6tSp9o4IAAAAK1D0BADgARMVFaXgqlV1PTHR5mO7Fyqk8EOHKHwC/zV58mTz123bttW2bdu0YsUKXb9+Xa1atVLbtm3tmA4AAADWougJAHeQmJyqqzdSlZCUquTUdLk4OSj+hkkOHj72joZ87NKlS7qemKhn35qmEv6VbDbu+ahj+mrqm7p06RJFT+A26tevr/r169s7BgAAALKJoicA3MIwDEVdTtTxSwmKvpyo2MSULHo5q9zLizR47QU1OfqX2tUsqWZBxeXowI3eYFsl/CupbGB1e8cA8rWoqKi79uGPBAAAAHkPRU8AkJScmq79Z+K071Sc4q5bFjoLuzqpkIujXJ0clJyWrmuJN3QtxdC5a9K3e0/p272nVMrbTT0e9lffRwLk5eZsp6MAANyvgIAAmUxZ/9HKMAyZTCalpaXlcioAAABkF0VPAAVaumHo4Jl4bT8eo8Tkm/+odXFyUFAJT/n7FlLZIu5yc3a02OfUkQN6//XnNOe79Tqd7q3v/zits3E39P7PEfr39hN6tUWgnmnoL2dHB3scEgDgPqxYscL8dVpamrp27arp06erUiXrlpY4evSopk+frh07dmj//v0KDg7W/v37Lfo0a9ZMmzdvzrTvoUOHFBwcbNXrAnnBjRs37ml2NR58J0+etPgv8j5/f3+5ubnZOwZgUxQ9ARRYF68mad3Bc7p0LVmS5O3urHrliyi4pOddC5ZGcqLqlnLTgLrVNbxtsH7cf04fbjiiYxcTNPo/B/TVzpN6v3ttVS/tnRuHAgCwUseOHc1fZ8zobNasmerWrWvVeAcOHNCaNWvUsGFDpaenKz09Pct+TZo00fTp0y22BQQEWPWaQF4RFRWlgQMH2jsGbGjixIn2jgAbmTNnjqpUqWLvGIBNUfQEUOCkG4b2nozV9uMxSjckVycHNazgq1plfaxal9PVyVEda5fREzVLacnuaL2/PkIR56/pqU9+09BWQRr4WEXW+wSAAuLJJ580F1L79OmjPXv2ZNnPx8dHjRo1ys1ogN35+/trzpw59o4BIAusX438iKIngALlenKa1u4/q1Ox1yVJlfw81Dy4uAq5ZP/t0MnRQc81Kq+2NUpqxHd/a93B85r6Y7h2RcZoZs86rPUJAAWAgwNLmwC34+bmxkwyAECuoegJoMC4dC1Jq/46o/gbqXJ2NKlpFT9VK+V12xtYWKtoYVfNfr6elv1+Su+u3K+Nhy+q86fb9EWv+goo5mHT1wIAZM93331n/jo9PV0mk0kbN27UiRMnzNs7d+5s89fdvHmzPDw8lJaWpoYNG2r8+PF67LHH7rhPUlKSkpKSzM/j4+NtngsAACC/oOgJoEA4e92k3XuilZJmyNvdWU/WKqWihV1z7PVMJpO61S+nqiW9NPDLPTp64Zo6fvKb5vd9WHX9i+TY6yL3RUVF6dKlSzYd89ChQzYdD8Dtde3aNdO2N9980/x1Tty9vWnTpurVq5cCAwN15swZTZ8+XS1bttTmzZsVEhJy2/0mT56ssWPH2jQLAABAfkXRE0C+51G9ubZfdJIhQ2WLuKtdzVJy/8cd2XNKzbLeWvlyEw1c+Lv+jL6i577Yqc971VeTysVy5fWRs6KiohRctaquJybmyPjXrl3LkXEB/E9kZGSuv+Y/C5ft27dX9erVNX78eK1du/a2+40YMUJDhw41P4+Pj1e5cuVyLCcAAEBeRtETQL626vA1FWs/VIak4JKealm1RK7fVKi4p5sWhzXUC1/+rl+PXFLf+bv1ybN11apaiVzNAdu7dOmSricm6tm3pqmEfyWbjXto12b98O+ZunHjhs3GBJC18uXL2zuCPDw89MQTT2j58uV37Ofq6ipX15y7SgEAACA/yRNFzwULFqhv376Ztr/11luaMmWK+fncuXM1depURUVFKSgoSBMnTlT79u1zMyqAB8inm45q/l9XJUmVPdPUuloJm6/fea8KuTjpi9719erXf+rHA+c0+KvfNef5+goNLm6XPLCtEv6VVDawus3GOx91zGZjAbizy5cv37WPr69vLiQBAACALeWJomeGH3/8Ud7e3ubnZcqUMX+9ZMkShYWFaeTIkWrevLmWLl2qTp066ddff1WjRo3sEReAHX266aj+9eNhSdKVXxep1jPd7FbwzODq5KiPn6mj15b+qdX7zuqFRb9rbu/6ejTQz665AKAgK1as2F1/P9h6Tc9/SkhI0OrVq/Xwww/n6OsAAAAUJHmq6FmvXj0VK5b1OnijR49Wjx49NH78eElSaGio9u3bp3Hjxt1xbSQA+c/szcfMBc+eNQprytQlMj3bzc6pbnJydND73WsrOTVd6w6eV9jCPVrUv6HqBzCLCADsYd68eeaiZ1pamgYMGKDRo0crICDAqvESExPNnz1Pnjyp+Ph482XrTZs2VXh4uKZNm6ZOnTopICBAZ86c0YwZM3Tu3DktW7bMJscEAACAPFb0vJ3jx48rIiJCU6dOtdjeo0cPvfnmm0pKSmL9I6CA+GZPtCb/EC5JGtaqipoUuaopd9kntzk7OuijZ+po0Je/a+PhixqwcI+WD2qsysUL2zsaABQ4ffr0MX+dUfR88sknVbduXavGu3Dhgp5++mmLbRnPN27cqLJlyyo5OVlvv/22YmJi5OHhocaNG2vWrFlq0KCB1ccBAAAASw72DnA/qlevLkdHR1WsWFGTJ082X2oUHn6zwBEcHGzRv2rVqkpOTr7jXTmTkpIUHx9v8QCQN204dF4jvvtbkjSoaSW90iLQzoluz9XJUZ8+W0+1y/noSmKK+szfpQtXuWkNANhTamqqJGVrOZSAgAAZhpHlo1mzZqpcubJ+/PFHnT17VsnJyYqNjdWaNWsoeAIAANhYnih6lipVSmPHjtXChQv1ww8/qF27dnrnnXf06quvSpJiY2MlST4+Phb7FSlSRNKdF6ifPHmyvL29zY9y5crlzEEAyFF7o2L10uK9Sks31KVuWb31eJC9I92Vu4uj5vaur4CihXQq9rr6LdithKRUe8cCgALJMAzNmTNHJpNJpUuXtnccAAAAZFOeuLy9TZs2atOmjfl569at5e7urvfff18jR47M1tgjRozQ0KFDzc/j4+MpfAJ5zNEL19RvwW7dSElXsyA/TelS0+43LbpXRQu7akHfBur82TbtPx2vlxbv1Re96svJMU/8TQoA8jxPT0+ZTCbduHFDaWlpev7551WiRAl7xwIAAEA25YmiZ1a6deum6dOn688//zTP6IyLi1PJkiXNfTJmgPr63v4GIa6urqz3CeRh5+JuqPe8XbqSmKKHyvno02fryjmPFQwDinlobu/66vn5Dm06fFHvfL9fkzvnncItAORlw4YNk8lkUqFChVSjRg21bdvW3pEAAABgA3m26HmrjLU8w8PDFRT0v0taw8PD5eLioooVK9orGoAcFHc9Rb3n7dLpK9dVsZiH5vd5WIVc8ubbWh3/IvqoZ1298OUeLdkdrTI+7g/0mqQAkF+MGTPG3hEAAACQA/JmdUDSkiVL5OjoqDp16qhkyZKqUqWKli1bpo4dO5r7LF26VC1atJCLi4sdkwLICTdS0hS2cI8On7+q4p6u+ne/BvL1yNv/r7eqVkJjO9bQqO/3a8b6CFXw81D7WqwrBwA5KSoq6q59/P39cyEJAAAAbClPFD3btGmj5s2bq2bNmpKk//znP5ozZ45effVV8+XsY8aM0bPPPqtKlSopNDRUS5cu1c6dO7VlyxZ7RgeQA9LSDb225E/tirwsT1cn/btfA5XzLWTvWDbxfKPyOnEpQXO3RmrYN3+pXJFCeqicj71jAUC+FRAQcNvlRAzDkMlkUlpaWi6nAgAAQHbliaJncHCw5s6dq1OnTik9PV1VqlTRBx98oFdeecXcp2fPnkpMTNSUKVM0ZcoUBQUFacWKFQoJCbFjcgC2ZhiG3l25Xz8eOCcXRwfN6VVfVUt52TuWTb3drqoiLyXol/ALGrBwj1a+1ESlfdztHQsA8q0pU6aoSpUqSktLU9euXTV9+nRVqlTJ3rEAAACQDXmi6Dlz5kzNnDnzrv369++v/v3750IiAPby0S9H9dXOKJlM0gc9aiukUlF7R7I5RweTPuxZR10/26bwc1fV/997tHxQiDxc88RbNgDkOU2bNlWDBg3MMzpDQ0NVp04dO6cCAABAduStWxwDKNC+3hWl99ZHSJLGdqiudjVL2TlRzins6qQvetdXscIuOnQ2Xq8u+VNp6Ya9YwFAvuPh4aGEhARJMv93wIAB+uuvv+wZCwAAANlE0RNAnrDuwDmNXPG3JOnl0MrqFRJg30C5oGyRQprTq75cnBz086HzmvpjuL0jAUC+U6VKFX366aeKiorSjBkzVLhwYVWrVk0NGjTQiBEjlJSUZO+IAAAAsAJFTwAPvD0nLuuVr/9QuiF1r19Ow1pXsXekXFPXv4imP/2QJGnOluNauvvudxlG3mAYhpJT05WYnKobKWlKTk1XusFsXiC3jRw5UitXrlSFChU0YcIEDR8+XF9++aVWrFihxYsXq1atWvaOCAAAACuwQByAB1rE+avqt2C3klLT1bJqcU3sVOO2d9nNrzo8VFrHLlzTzA1HNHLFfvn7euTLtUzzI8MwdCUxRReuJunitSTFJiQr/kaKrt5IVVJqeqb+JknuLo4yqYKKdRyuyGRPFTp/VaW83eTp5pz7BwAUAJ07d9ahQ4f0xx9/qEKFCqpXr54kqV27dtq/f79GjBhh54QAAACwBkVPAA+sU7GJ6j1vl+JvpKquv48+6llXTo4Fc4L6ay0DdfxSglb9dUaDFv2u719qogrFPOwdC1lITE5V5KUERV1OVPTl67qeknbP+xqSEpPTJLnJI/gRRaVKUfvPSbq5zmvZIu4KKOqh8kULyc3ZMWcOACiAKlWqlOXd2j09PfXxxx/bIREAAACyi6IngAfSpWtJen7uLp2Nu6HKxQtrXp+H5e5ScIs8JpNJ07rWUvTlRP0ZfUX9F+zWisFN5F2I2X8PgpR06e9TcYo4f1Wnr1zXrRepOzqY5FfYVX6eripa2EVebs7ycnOSm7OjXJwc5ORgUrohpf/3cveE5FT9tWubtm74UdVaP6P0Qr66eC1J15JSFX7uqsLPXZXJJJUrUkhBJT1Vyc9Drk4F9/8NILuio6N18eJF1a1bN1Pb3r17Vbx4cZUtW9YOyQAAAJAdFD0BPHDib6So19xdiryUoDI+7lrUv6F8CrnYO5bduTk7ak6veur0yTYdv5SgF7/6Xf/u10DOBXT264PgSEyyirYfptWnnZVuXDBvL+7pqoBiHvIvUkglvF3l5HDn75GjSXKUSc6ODvJwdZKvrunqnpUKevIJ1W5QW8mp6ToXf0NRMYk6EZOgmIRkRV1OVNTlRG10MCmwRGHVKuOjEl6uBW75ByC7XnzxRQUGBmZZ9Fy8eLGOHDmilStX2iEZAAAAsoOiJ4AHyvXkNA1YsEcHz8arWGEXLRrQUCW93ewd64FR3NNNX/Sur66fbdO2YzF6d+UBTSqA65zaU3q6oV/CL2jOluPadeKyClcPVbohFfVwUdVSXgosXlhe7radgevi5CB/30Ly9y2kRwKL6UpisiLOX1P4uXjFJqbo0NmrOnT2qop7uqp+QBFV9ivMzwRwj3bu3KkXXnghy7bQ0FAtXLgwlxMBAADAFih6AnhgpKSla/BXv2vXicvydHPSv/s1YN3KLFQt5aUPe9bRgIV79PWuKFXy89CARyvaO1a+l5SaphV7T+vzX4/r2MUESZKTg3Tlrw16suVjqlm9cq4VGn0KuahBBV89HFBE5+Jv3Ly0/sI1XbiapLV/n1ORQs6qV76Igkt6ydGB4idwJ9euXZOzc9Z/qHBwcNDVq1dzOREAAABsgWsiATwQ0tINvbHsL208fFFuzg6a1+dhVS/tbe9YD6wWVUtoZLuqkqSJaw/p54Pn7Zwo/0pLN7RsT7SaT9+s4d/9rWMXE+Tp6qQXmlbUZ+2KK2bt+/J1Newys9JkMqmUt7taVy+pfk0C1CDAV65ODopNTNHPhy5owbYT+jP6ilLTM98pHsBNVatW1YoVK7JsW7lypYKCgnI5EQAAAGyBmZ4A7C41LV1vLt+nlX+ekZODSZ89V08PB/jaO9YDr/8jFXTsYoK+3hWlV5f8oeUvNlbVUl72jpVvGIah9QfPa9pPh3XkwjVJUkkvNw14tIK6P1xOnm7O2rt3r51T/k8hFyeFVCqquuV9tP90vPZGxepaUqo2R1zUH1GxCqlYVB7G3ccBCprXXntNffr0kaOjo/r166fSpUvrzJkzmj9/vj7//HPNmzfP3hEBAABgBYqeAOwqJS1dQ7/5S6v+ulnw/LBnHYUGFbd3rDzBZDJpXMfqOhmToG3HYtR3/m59O7ixyvi42ztanrcr8rIm/3BIf0RdkSR5uzvrpdBK6hUSIDfnB/tO6a5OjqpXvogeKuutQ2evaueJGMXfSNVPB8/L29lJbhXqyjCofgIZevXqpfPnz2vs2LGaPXu2ebu7u7umTJmi3r172zEdAAAArEXRE4DdJKem69Ulf+iH/efk7GjSx8/UVZvqJe0dK09xdnTQZ8/WU5dZ23T0wjU9P3enlg9qLF8P7nZvjTNXrmvS2kNave+sJMnN2UH9H6mggY9VkreNb06U05wcHVSzrLeCS3nqz+gr2nMyVnEpUolu4zR682X9q1S8qpVmZjAgSW+++aZeeOEFbdu2TZcvX1bRokUVEhIiLy/+HwEAAMirKHoCsIuk1DS99NUf+vnQebk4Ouiz5+qqRdUS9o6VJ3kXctbCfg3U9bNtOn4xQX3n79JXYY1U2JW3+Ht1IyVNn285rk82HdWNlHSZTFKPh/31estAFfdys3e8bHF2dNDDAb6qUcZbG/84oojYdO2/ILX/6Fc909Bfw1oFqQhFckBeXl56/PHH7R0DAAAANsKNjADkuhspaRr05e/6+dB5uTo56PPe9Sl4ZlNpH3ct7N9QRQo5669TcRrw7926npxm71gPPMMwtO7AObV6f7NmrI/QjZR0PRxQRKtefkSTO9fM8wXPW7k7O6pWkTSd/nygGpdzU7ohLdoRpWbTN+nL7SeUmsbNjlBwXbp0ScOHD1eLFi0UFBSkAwcOSJJmzpypHTt22DkdAAAArEHRE0CuiktMUa95uyzu0t60ip+9Y+ULlYsX1r/7NZCnq5N2HL+sgV/u0Y0UCp+3c/TCVfWat0sDv/xd0Zevq6SXm2b2qK1vXghRjTLe9o6XY9LiL+qNkCL6OqyRgkt6Ku56ikatPKD2H23VjuMx9o4H5Lq9e/cqMDBQS5YsUdmyZXX06FElJSVJkk6fPq3333//vsY7evSoBg0apNq1a8vJyUk1atTIst/cuXNVpUoVubm56aGHHtLq1auzfSwAAAD4H4qeAHLN6SvX1WXWNu2KvCxPVyf9u28DNalczN6x8pVaZX20oN/DKuTiqF+PXNKgRb9T+PyHqzdSNGH1QT3+wa/69cgluTg66OXQytowrKk61i4jk8lk74i5IqRSUa1+5RGN61hd3u7OCj93VT3m7NDLi/fqzJXr9o4H5JrXX39dISEhOnLkiObOnWtxo6+GDRve90zPAwcOaM2aNapcubKqVauWZZ8lS5YoLCxM3bt31w8//KCQkBB16tSJWaUAAAA2RNETQK74M/qKOn3ym45euKaSXm5a9mKIGlYsau9Y+VK98r6a3+dhuTk7aNPhi+r/791KTE61dyy7S083tPz3UwqdvllfbI1UarqhVtVKaP3Qx/RGmyB5FMA1UJ0cHdQrJEAb32imZxv6y2SSVu87q+YzNumjDUcomKNA2L17t4YMGSJnZ+dMf/Tw8/PThQsX7mu8J598UtHR0Vq+fLnq1q2bZZ/Ro0erR48eGj9+vEJDQzVr1iw9/PDDGjdunNXHAQAAAEsUPQHkuBV/nFK32dt14WqSgkp46rvBjRVckjvi5qSGFYtqQd8G8nBx1G9HY9Rr7i7F30ixdyy72XfqirrM2qY3lv2lS9eSVLGYhxb0fVif96qv8kU97B3P7nw9XDSxU02tfuURNQjw1Y2UdM1YH6FW72/Wj/vPWcx8A/IbDw8PxcfHZ9kWFRWlokXv7w90Dg53/nh9/PhxRUREqFu3bhbbe/TooQ0bNpgvrQcAAED2UPQEkGOSU9M1YfVBvb70LyWnpqtl1RL6dnBjlfZxt3e0AqFRxaL6ckBDebk5ac/JWHWfvUPn42/YO1auirmWpOHf7lPHT37TH1FX5OHiqBFtg/Xja4+pWVBxe8d74FQv7a2lLzTShz3rqKSXm6IvX9egRb/r+bm7dOT8VXvHA3JEmzZtNGHCBMXE/G9NW5PJpOvXr2vmzJlq166dTV8vPDxckhQcHGyxvWrVqkpOTlZkZORt901KSlJ8fLzFAwAAAFmj6AkgR5yKTVS32dv1xdab/3h7ObSy5jxfT4UL4CXE9lTXv4i+HthIxQq76NDZeHX65DcdPpf/i1epaela8FukQqdv0pLd0TIMqVOdMvrljWZ6oWkluTjx6+92TCaTOjxUWr+80VSvNK8sFycHbT16SY/P/FVjVx1Q3PWCO2MY+dPUqVMVHx+vwMBAdevWTSaTSe+8846qVaummJgYTZgwwaavFxsbK0ny8fGx2F6kSBFJ0uXLl2+77+TJk+Xt7W1+lCtXzqbZAAAA8hP+1QfA5lbvO6MnPtyqP6OvyMvNSXOer6c32gTJwaFg3CDmQVO9tLdWDG6iSn4eOhN3Q10/26aN4fe3Rl1eYRiGNhw6r7Yzf9WYVQcVfyNV1Up5afmgEL3fvbZKeLnZO2KeUcjFScNaB+nn15uqTfUSSks3NP+3Ewqdvklf74pSWjqXvCN/KFOmjP7880+98sorOnv2rCpVqqSYmBg9++yz2rNnj4oXf3BmhY8YMUJxcXHmR3R0tL0jAQAAPLCYcgXAZmITkjVq5X6t3ndWkvRQOR993LOOyvkWsnMylPMtpG9fbKyBX/6uXZGX1e/fu/Vqi0ANaR6Yb4rRf0Vf0aS1h7Qz8uYsKZ9CznqjdZB6NvCXYz45RnvwL1pIs5+vr1+PXNTYVQd19MI1jfjub32186TGPFld9QN87R0RyDYfHx+NHTtWY8eOzfHXypjRGRcXp5IlS5q3Z8wA9fW9/f9Trq6ucnV1zdmAAAAA+QRFTwD3LSoqSpcuXTI/NwxDW6Kua8GfVxWXlC4Hk9S1amF1qeqmiyfCdfHEvY1brFgx+fv750xoyKeQixb1b6jxqw/qyx0n9cHPR/Rn9BVN6/qQ/Dzz7j+io2ISNW3dYa3664wkycXJQf2aVNCLzSrJ293Zsu8/fnaz69ChQzYb60H3aKCffnj1UX25/aTe/zlC+0/Hq+us7XryodJ6o3UVbggF3KOMtTzDw8MVFBRk3h4eHi4XFxdVrFjRXtEAAADyFYqeAO5LVFSUgqtW1fXEREmSc7Hy8m05UG7lH5IkJV86qZg172vauaOadp9juxcqpPBDhyh85iAXJweNf6qGapX11sjv92vT4Yt6/IMtmtqlllpWK2HvePfl+MVr+nTTMa3447TS0g2ZTFLnOmU1tHUVlcniZln//Nm1pWvXrtl8zJyUnWJt7ULSzNa++nr/Vf18/LpW/XVGa/edUYfqvnq7Y908XUBHwXS3IqPJZNKxY8ds+npVqlTRsmXL1LFjR/P2pUuXqkWLFnJxcbHZawEAABRkFD0B3JdLly7pemKiur71vi56VNSJBAdJJjmaDAV7palKuVJyqPuv+x73fNQxfTX1TV26dImiZy54un451SzrrdeW/Knwc1c1YOEeda5bRm+3q6pihR/sotXhc1f1ycajWr3vjDKWlXysip/eejxI1Ut733a/jJ/dZ9+aphL+lWyS5dCuzfrh3zN148YNm4yX0+IvX5QkPffcczYZz7l4BRVp2lvuFetrxf7L+jH8F4U1raSwRyvI08357gPkM7aeSZyBWfA568SJE/L19dVTTz0lT0/PbI+XmJiotWvXSpJOnjyp+Ph4LV++XJLUtGlT+fn5acyYMXr22WdVqVIlhYaGaunSpdq5c6e2bNmS7dcHAADATRQ9AdyXmMQ0FWkRpr2mykpLuLlOYiU/Dz0a6JfpUmI82IJLeun7l5rovfUR+vzX4/pu72n9fPC83nw8WD0fLicnxwfnXneGYWj7sRgt2HZC6w6eN29vWbW4Xm4eqNrlfO55rBL+lVQ2sLpNcp2Pst3sr9xw/Vq8JOmJF0YqqFY9m417OOqkfj9zQyodpA83HNGX20+o/yMV1KtxgLwKSPEzJ2cSMws+Zy1YsEDz5s3T0qVL9fTTT6t///5q0qSJ1eNduHBBTz/9tMW2jOcbN25Us2bN1LNnTyUmJmrKlCmaMmWKgoKCtGLFCoWEhGTrWAAgNxw9elRhYWEyDEMmk0mff/65KleubO9YAJAJRU87YkZI3pQT37e88D07dDZeC347oW/3XpBX/Y5KM6RS3m56NLCYSnlnvpQYeYObs6PebldVbWuU1Dvf79eBM/Ea9f1+zdsaqddbVVH7mqXseqOj2IRkfbv3lBbvjNLxSwmSJJNJalejlAaHVrrjzE7cXtHS5W1W+M2wZmpnfbxyq76NSNHxSwmavi5Cs7ccV9/GAerbpIKKeOTvS3ZzYiaxxCz43NCrVy/16tVLR48e1bx589StWzd5eXmpf//+euGFF+579mdAQIAMw7hrv/79+6t///7WxgYAu2jWrJnFc8MwNGDAAEnSpk2bcj8QANwBRU87YUZI3pRT37cH9Xt2PTlNPx04p8W7orTrv3fElqQbUX+rZf1g1a1RWSYTd8XOD+r4F9F/Xn5Ei3ac1MwNRxR5KUFDvv5DM3+OUJ8mFdSlbhkVcsmdXxkpaenafixGK/44rTV/n1VyarokqbCrk56qU1p9GgeocvHsX4IK2wsp664XngjRmr/P6uNfjurIhWv68Jejmrs1Us81Kq/ejQNUOov1VvMTW84kRu6qXLmyJk2apDFjxuiVV17RW2+9pbp166p58+b2jgYAD4RbC56Ojo565plntHjxYqWlpZnbKXwCeJBQ9LQTZoTkTTnxfXvQvmfXk9O09eglrTtwTj/sP6drSamSJEcHkx6vUVKNiyXruTYjVOKR7yh45jOODib1bhygLvXKav7WSM359biOXUzQqO/3618/hqt9rVJ6slZpNaxYVI42nv159UaKfjt6SRvDL2rdwXOKTUwxt1Uv7aVnG5ZXx9ql5eHKr60HnZOjgzrWLqMna5XWTwfO6aNfjurg2XjN3nJcX2yNVJvqJdQ7JEANKvjyHoIHSsZMz4ULF6pw4cKaNGmS6tevb+9YAPBAOHr0qPnrRYsWqWzZspJuzlo/deqUeb3wo0ePcqk7gAcG/3q0M2aE5E357ft24eoN/XLogn4+dF6/HrmkpP/OrJOkcr7u6lynrHo0KKdS3u7au3evHZMiNxR2ddIrLQLVp0mAlv9+Sv/edkInYhL19a5ofb0rWr4eLgqpVFSNKxVVXf8iquRXWC5O977+Z1q6oajLiQo/G6+9UbHaczJWf5+KU2r6/y4H9fVw0eM1Sqpb/XJ6qKw3xbE8yMHBpLY1S+nxGiX1S/gFffFrpLYfj9Hav89p7d/nFFzSU30aB+jJhyhmw77+/e9/a968efrzzz/VtWtXLV26NFtregJAfhQWFibp5gzPjIJnhrJly8rR0VFpaWkKCwvTxo0b7RERADLhXxlAAZOebujYxWv6/WSs+ZGxVmKGMj7ualWthB6vUVINAnztuqYj7MfTzVl9m1RQ75AA7Tgeo1X7zmjt3+d0OSFZa/ad1Zp9ZyVJTg4mVfTzUClvd5X0cpNPIWe5OjnI2dFBKWnpup6SpvjrqToXf0Pn4m7oREyCRWE9Q8ViHnqsip9aVi2hRhV9H6gbKcF6JpNJLaqWUIuqJRR+Ll7/3nZSK/44pfBzVzX8u781bvVBtaleUk/VKaMmlYryfUeu69u3r3x9fdWlSxd5eHho6dKlWrp0qbndZDJp5syZdkwIAPaXsVbxM888k2X7008/rSVLltzTmsYAkFsoegL5WGxCsiLOX/3/9u47LKpj7wP49+yyS2fpCqIg9mgUUYNAlCLGBBMIr92bCMQSr/VCLrFcxIYJRBP1+upNVKzRqAjoFVPUN2IsaGwxdqIRBSyAFEXalnn/WDjhsAtSXcHf53n2gTNnzszvzB7aMAVp2UX449FTpD16iusPnqKwRK6Rt4+DDH492sDvtTbo3taURtYRnkjEwaOzNTw6W2NJYC/8llGAk7dykXr7Ma49eIKnpQqkPSpC2qOiOpeprydCZ1sTuLQ3Rz9HCwxwskR7S6NmvAvyMuje1gyf/8/rmPt2d+w5l4EdZ+4i/XExki5mIeliFmxM9RHQxx7v9rZDHwdz+ocLeSE6dOgAjuNqHJlEnZ6EEKL+XsgYw86dO7VuwhYfH8/nI4SQlwV1ehLSAqlUDE9LFcgrLkfeM/XrQWEJMvNLkJlfjMz8EmTkFQvWRazKUCJGn/Yy9HO0QD9HC7h2sIC5UeveWZk0DYlYhAFOlhjgZIl/+Kn/659VUIJb2UXIflKGh09K8aREjnKlCuUKFaR6IhhKxDDR10MbMwO0kRmgg6UROlgaNfm6oKTlkBlJMHmwMyYN6oiLGQXYdzELBy7dR87TMsSduIO4E3dgbSKFV1db+Ha3xaCu1jAzkOg6bNJKpaen6zoEQgh56W3YsAGTJk2CUqlEZmamYIp7ZmYmv5nRhg0bdBUiIYRooE5PQnSMMYCTGuJRkQKXMgqQV1yO/IqOzPzicuQ9k6uPK9Lzi8uRXyyHUlW3qSMOFobo2sYUXdqYoKutKbq1Vb8kNIWUNAGO4+BgYQQHCxqlSeqP4zi4dlD/4yVy+Gv4JS0H+37LwrGbOcgtKkfChUwkXMiEnkidr7+T+kX/qCGEEEJerKqbE33wwQcQi8UYNWoU4uPj+Q7P6vkIIUTXqNOTkCamUKpQLFeitFyJErkSpXL1moYlVdLU6RWfl0nQISwef/8+B0BOveoy0deDhbEEFkZStDUzgIOFEdpbGlZ0Qhmig6URbRBCCGkRpHoi+L2mXmJDrlThbHoejt7Ixv/dyMafOc/wa3oefk3P4/N3sjGGawcLdLczQxdbE3RtY4o2Zvo0rY40SG5uLlasWIGzZ88iIyMDSUlJ6NmzJ1avXg03NzcMHDhQ1yESQojOpaSkwNvbGwCgVCqxa9cujfOEEPIyod4QHblTIIdBh97IKeUgKiiBiOMg4tSjXkSceg09McdBT8xBKhZBLOLoDzkdUShVyC+W4/GzMvz+qAxGPQbjjyci3Ludi+JyJUrKleqPciWKyxWQK+u7eLf6fZWKAWsTA1gYS2FpLIWFUdWPEnW6kZQ/r94sRtz0N0zIS+DevXvIzc1t0jKvX7/epOWR5iMRi+DRyRoenazxr+Gv4e7jZzj952OcS8/H+Xv5+DPnGW5XvKoyNdBDF1sTtLc0QluZAezMDNBWZgg7mQEsjaUwM5DAxECvyZZWUFRs1FUqV+FRkQISq/bIL+PA5ZdAoVJBoWJQKBnkKhWUFR8VSlaR/td5RUV69fMAoJBL0O7jjTh7vxSurk0SNqnmwoULGDJkCGQyGby8vJCSkoKysjIAQFZWFlauXCnY2IgQQl5lKSkpuHXrFiZPngzGGDiOw4YNG2iEJyHkpdTqOj1v3LiBmTNn4tSpUzA1NcWECRMQHR0NqfTlmga368pTtBn3GX7JBpCd+dz8HNR/BOqJOUjEIkgqOkMNJGLoS0Qw0BPDQCJGyVMRjHoMxsWHZRBlFMDcUAJzIwlMDSS0fl4FxhielCjw+FkZHj8rx+Oiyo/qz3Mr04rK8bhiOnnVTQhtAj7F7wUACvJrrEPEqdfNNJCKYShRvwwqPhpKxTCQiPj0gqzb+OaTcTh35hRc6S9aQnDv3j1079EDJcXFzVJ+UVHdN1wiLwdHK2M4WhljzIAOAIC8Z+W4cDcflzIL8MejIqRlP8Xdx8V4WqrAhXsFuHCvoNbyTPT1YGqgByOpmP/ZqidS/2wVcRyUKgZ5Zcdk1c5IpQrlSoayipH6imrLjNhP+g9+fgTg0fN/rtcdBz3ztihT0G64zSUsLAzu7u7Yv38/OI7D9u3b+XNubm7U4UkIIdV07ty5xs3fCCHkZdKqOj3z8/Ph6+uLLl26IDExEVlZWQgPD0dxcTH+93//V9fhCdgYiVGekw4rO0eIJFIwxqBigIqxihegVDF+3UYGqDcGUQKAspaS9WAT8CmW/pIH/HJScMbMQA8yIwnMDdWjBM0MJXynqMxQnS6r/LxKmoFE9NKOMlUoVSgqU+BJiQJPSuV4UiLHk1I5Corlf3VkPitD3rNy5FZ0auYXl9d7NCbHARZGUhiLVfjj8gV07tETVpaWMJSKYSTRU3+UiiuOxZDq1b3Nyh8BTFHWkNsnpM6aY+QkAFhbW6NDhw5NWmZubi5KiovxtznL0aZDpyYr9/qvx/DD1tUoLS1tsjKJblgaS/mp8JXKFErcyX2GW9lFuF9QggeFpXhYWMp/zC8uR5lCPXqyqEyBojJFk8akL+ZQ/LQAJqZm0NeXQiKq7EzloCcWVXxUd65WT68pLwcO2Rl/YufyOegTuKNJ4yV/OXv2LBITEyGRSATr0gGAjY0NsrOzdRQZIYQQQghpjFbV6fn111/jyZMnSEpKgqWlJQBAoVBg2rRpmD9/Puzt7XUc4V8mucrwn8kzMG5tIhy6dK0xn4pVTI1Tqipef31erlChVKFCqVyJMrkKpQol8vML8OeNy+jepx/kkKCguBzP1D2leFKqwJNSBTJQUq9YpWIRjPXFMJKqR8WoX3ow1hfDUKoH44rOPmOpHvT1RNX+uFP/AScWqT/nOECpUt8XY4z/XMUYVCqGMoUKpRX3UloxZbBMrkSpQj2NvHoHZ+W9NYSJvh6sTNRTxa2M9WFlLIW1acXnJlJYm6g/Whnrw8JIAj2xCBcuXEC/f83H39YmwqGLbYPrJuRFas6Rk4ZGRrhx/XqTd3wCQJsOneDQpWeTlffo3u0mK4u8fPT1xOje1gzd25rVmKdMocTTUkXFS45nZcqKUZ3qkZzKiinpeqK/Oicl/M809UhQScUsC/UI/ooZF3oiXLx4Ef36DUf4c36u15cim6H8QRpM9WnzueZibGyMJ0+eaD137949WFlZveCICCGEEEJIU2hVnZ4//PAD/Pz8+A5PABg9ejSmTp2KQ4cOISQkRHfBNZCI4yDV4yDVq9sfO5l/5CJ10b/wfcR5fqp0uULFj34sLClHYYkchSXqY3Va5bH6XEGJukOxoFgOhYqpR5gWq9e1fFkZScUwM5DAzFCv4qMEVsZSWJpIYV3RiWlprO7ItKxYE9NAQuthkldDc42cfHTvNnbERiA3N7dZOj0JaWr6emLom4hhbaKv61DIS2TYsGGIjo7GkCFDYG5uDkC9xnpJSQlWr14Nf39/3QZICCGEEEIapFV1et64cQMfffSRIM3c3Bx2dna4ceOG1mvKysr4xeoBoLCwEABq/I9/U6lcUy7zj6soK2m60Vc5mXcAAOfPn69x3To9AFYVL+hXvMyr5hAB0AdjUpQpGYrKmXoNMyVQIlehTMlQpmAoUag/lilVKFUwlCrUmy8oVYCSASoVg6Jiyr6iYro+h782a+I4dU0ijqtIB/REHKRiDlIxKj5ykPJpHAwkHIylIhjpcTCWcDCSimCopx5F+hcFAAVEojKoVOqpjChSv/IeAXlouJs3bwJo2vetLu9ZQ4lEor/aoIk0RxsAzdcO9J791QbystImfc/kZepp4i3hPQP+Gun5MD0Nt42NXtoyW2K5Le1rojnKbe7vjUVFRc36u0ll2Yy9emuHxsbGwtPTE126dIGPjw84jkNkZCSuXbsGjuMQHR2t6xBrVPl+NffvrYQQQgghL4v6/N7KsVb0261EIsHSpUsxd+5cQXqvXr3g4eGB9evXa1yzaNEiLF68+EWFSAghhBDy0srIyICDg4Ouw3jhCgoKsHLlShw+fBi5ubmwtLSEn58fwsPDBTOIXjaZmZlo3769rsMghBBCCHnh6vJ76yvf6Vl9pKdKpUJeXh6srKxe2s176uvJkydo3749MjIyYGZW81pnpGGofZsftXHzovZtftTGzYvat/EYY3j69Cns7e0hEtH6oS2FSqXC/fv3YWpq2mp+byWEtAz0s5cQoiv1+b21VU1vt7Cw4KenV5Wfn1/jf+n19fWhry9c26tyPafWxszMjH4gNSNq3+ZHbdy8qH2bH7Vx86L2bRyZTKbrEEg9iUSiV3JkLiHk5UE/ewkhulDX31tbVadn9+7dNdbuLCwsxIMHD9C9e3cdRUUIIYQQQl5WHTt2rHWUJMdxuH379guMiBBCCCGENIVW1en5zjvv4LPPPkNBQQE/WjM+Ph4ikQhvvfWWboMjhBBCCCEvncDAQL7TU6VSYc2aNRg3bhxsbW11HBkhhBBCCGmMVtXpOXXqVKxZswbvv/8+5s+fj6ysLERERGDq1Kmwt7fXdXg6o6+vj4ULF2pM4ydNg9q3+VEbNy9q3+ZHbdy8qH1JY6xatYr/XKFQYM2aNfjkk0/g6uqqu6AIIeQlRz97CSEtQavayAgArl+/jpkzZ+LUqVMwNTXFhAkTsGzZMkilUl2HRgghhBBCXmJKpRISiQTnzp2jTk9CCCGEkBauVY30BIAePXrgyJEjug6DEEIIIYQQQgghhBCiI62u05MQQgghhJC6ysvL4z9XKBQAgCdPngjSLS0tX3hchBBCCCGkcVrd9HZCCCGEEELqSiQSCXZvZ4xp7OauVCpfdFiEEEIIIaSRRLoOgDSNW7duYerUqXBxcYGenh569eqlNV9cXBy6du0KAwMD9OnTB8nJyS840papLu3r7e0NjuM0Xjdu3NBBxC1LfHw8AgMD4eDgAGNjY7i4uGDTpk2o/j8Zen4bri5tTM9ww33//ffw8vKCjY0N9PX14ezsjPDwcBQWFgryHThwAH369IGBgQG6du2KzZs36yjilqcubRwSEqL1Gf7xxx91GDl52W3atEnw2rx5s0YaIYQQQghpeWh6eytx9epVHDx4EG5ublCpVFCpVBp5du3ahcmTJ+Nf//oXfH19sXv3bgQFBeH48eMYOHCgDqJuOerSvgDg6emJFStWCNKcnJxeQIQt21dffQUnJyd8+eWXsLGxweHDhzF58mRkZGRg4cKFAOj5bay6tDFAz3BD5eXlwc3NDbNmzYKVlRWuXLmCRYsW4cqVKzh06BAA4MSJEwgKCsKkSZOwatUq/Pzzz5g4cSJMTU0xcuRIHd/By68ubQwAzs7O2LFjh+DaHj16vOhwSQsSEhKi6xAIIYQQQkgzoOntrYRKpYJIpB64GxISgnPnzuHKlSuCPN26dUO/fv2wc+dOPs3DwwPm5ub4/vvvX2i8LU1d2tfb2xsmJiY0+rABcnNzYW1tLUibMmUKdu/ejfz8fIhEInp+G6kubUzPcNPasGEDpkyZgqysLNjb22PYsGEoKirCyZMn+Tzjx4/Hb7/9hmvXrukw0parehvX9P2ZkIbKyspCXFwcAMDBwQEfffSRjiMihBBCCCF1RSM9W4nKDrma/Pnnn0hLS0NsbKwgfezYsYiIiEBZWRn09fWbM8QW7XntSxqnemccAPTt2xcbNmzAs2fPkJOTQ89vIz2vjU1NTXUQVetmZWUFACgvL0dZWRmOHj2KL774QpBn7Nix+O6775Cenk4jahugahsT0lDbtm2r8dzt27cRHR2NCRMmQCwWv8CoCCGEEEJIY1Gn5yuick2+7t27C9J79OiB8vJy3LlzR+Mcqb9jx47B2NgYSqUSbm5uWLp0KQYPHqzrsFqkEydOoF27djA1NcXx48cB0PPb1Kq2cSV6hhtHqVRCLpfj2rVrWLJkCQICAuDk5IRr165BLpdrfYYB9fdo6vSsm5rauNKtW7cgk8lQUlKC119/HQsWLMD777+vs3jJy69yLdiaJj9xHEfr7xJCCCGEtEA0fO0VkZ+fDwAwNzcXpFtYWABQr5VGGsfLywurV6/Gjz/+iK1bt6K4uBh+fn5ITU3VdWgtzokTJ7Br1y7885//BEDPb3Oo3sYAPcNNwdHREYaGhujXrx/s7Oz45RjoGW46NbUxoB69/OWXX2L//v3Ys2cPrK2tERQUhL179+owYtISHD58GPn5+RqvquvFEkIIIYSQloVGehLSRBYvXiw4fvfdd9GzZ08sXbqU1pysh8zMTIwZMwY+Pj6YNWuWrsNplWpqY3qGG+/777/Hs2fPcPXqVURHR+O9997D4cOHdR1Wq1JTG4vFYsyePVuQNyAgAB4eHoiKiqLNokitTExMIJPJNNJp6Q9CCCGEkJaLRnq+IipHExUWFgrSK0cfWVpavvCYWjtjY2MMHz4c58+f13UoLUZBQQHeeecdWFlZISEhgV9LlZ7fplNTG2tDz3D99e7dG+7u7pg0aRL279+Po0ePIikpiZ7hJlRTG2sjEokwYsQIXL9+HSUlJS84UtKSPHz4EFlZWTTqmhBCCCGkFaFOz1dE5TpylWt7Vrpx4wakUimcnZ11ERYhvJKSErz77rsoLCzEDz/8IBhxQ89v06itjUnT6927NyQSCW7duoVOnTpBIpFofYYBzfVqSd1UbWNCGiMoKAgdOnSAjY0NDA0N4eLigrlz5+LPP//UdWiEaEhNTcVbb70FMzMzmJqaws3NDYcPH0Z6ejo4jsPWrVsxceJEyGQyWFpaIjw8HAqFQlBGZmYmPvjgA1hbW8PQ0BCDBw/W+k/Offv2geM4jdeWLVv4PFu2bAHHccjNzRVc+49//ENjveq61Ovk5KR1Ld1t27aB47gGlVl5fd++fWFgYABra2v4+/vj7t27/PnExES4urrCxMREcK/p6ekAgEWLFsHExERQZvV7r3wPqi+rUtmOlWUBwNy5c/H666/DxMQE7dq1w7hx4/DgwQPBdWVlZQgLC0OHDh2gp6fHx+Tt7a1xf9pUtmVNr8p4GGNYsWIFunbtCn19fTg7O2PlypWCshYtWgSO4+Dl5SVIf/bsGczMzMBxHFJSUvj02uqtmq+udZuYmODs2bN44403YGBggB49eiA5OVmQ7+DBgxg6dChsbW1hZmYGNzc3/Pjjj/z5lJSUWuPy9vZGbm4u9PX1sWHDBo32dHNzw+jRowH89d6fPn0avr6+MDIygpOTEzZt2iS4JjU1FQEBAbC3t4exsTFcXFywffv22t+4akJCQtCrVy+NdBcXF4SEhDRZXQcOHADHcfjjjz8E6fn5+TA0NMS6dev4tMpnvfprxowZfB5vb29BfAAwatQoje8hTk5OgusA9UCN6vkA4Pr16wgMDIRMJuMHaNy+fbvO90hePdTp+YpwdnZG165dER8fL0jfvXs3hgwZAqlUqqPIWq9nz54hOTkZAwYM0HUoLz2FQoHRo0fj+vXr+PHHH9GuXTvBeXp+G+95bawNPcONc+bMGcjlcjg7O0NfXx8+Pj4afwTt3r0bPXr0oE2MGqhqG2ujUqkQHx+Pnj17wtDQ8AVHR1qKpKQkJCYmYteuXdi4cSMWLFiAHj16IC4uDh988IGuwyNE4OTJk/D29kZZWRk2btyIhIQEBAYG4t69e3ye+fPnQ6VSYc+ePYiIiMCaNWsQGRnJn8/Pz8ebb76J3377DWvWrEFCQgKMjY3h6+uL7OxsrfUmJiYiNTW1UUu21KdeCwsLjc6juLg4fuZEfctcvnw5goOD0a9fPyQmJiIuLg5dunRBTk4OAPUmeGPGjIGTkxP279+P1NRUxMbGNvhe6yI7Oxvz58/HwYMHsXr1aqSnp8PLy0vQQR0TE4O1a9ciPDwcx44dQ2pqar02mExKSkJqaipSU1Ph7++Pvn378sepqamws7MDAMyePRtRUVEIDg7GwYMHERISgjlz5uDrr78WlCeVSnH+/HlBJ9OePXugp6d91byZM2cK6tu2bZtGnrrWLZfLMWbMGAQHByMxMRGdO3dGUFAQLl++zOe5c+cO3nvvPWzfvh0JCQnw9PSEv78/38nq6uoqiAcAIiMj+eN169bx64FXf/6uXr2KX3/9FRMnThSkjx07FkOHDkVSUhJ8fHwwceJEQUfr3bt34enpiY0bN+LAgQMYMWIEJk6ciK1bt2pts8ZobF3+/v5o166dxr1Xrp8+fvx4jWs+++wzvv3atm1ba/mpqanYt29f3W5Giz///BMeHh7Iy8vDli1bsHPnTuTk5GDIkCEoKytrcLmklWOkVXj27BmLj49n8fHxzNvbm7Vv354/zs7OZowxtnPnTsZxHIuKimJHjx5lU6dOZXp6euzUqVM6jv7l97z2/eWXX9h7773HNm3axH7++Wf27bffsr59+zKpVMrOnDmj6/BfepMnT2YA2JdffslSU1MFr9LSUsYYPb+N9bw2pme4cYKCgtiyZcvYgQMH2JEjR9iXX37J2rZty3r37s3KysoYY4wdP36cicVi9ve//50dPXqURUVFMY7j2J49e3QcfcvwvDZOT09nXl5e7Ouvv2ZHjhxh8fHxzNfXl3EcxxITE3UdPmmBysvL2aRJkxjHcSw0NJRFR0frOiRCmIeHB3vttdeYQqHQOHfnzh0GgA0aNEiQvmDBAmZkZMTy8vIYY4xFRUUxmUzGHj16xOcpLS1lHTp0YBEREYJrd+/ezQCwe/fuMcYYy8/PZwDY5s2b+TybN29mAFhOTo7g2tmzZzNHR0f+uK71Ojo6suDgYGZiYsJu3rzJGGMsLS2NGRsbs9DQ0HqXWVBQwIyMjNiUKVM0G7TCnj17GAB2584dPi0pKUmQFhsby8RisaDtq9975XsQHx8vKL96WdUpFAqWmZnJALCffvqJT/f392deXl6CvIGBgRppdREcHKz1ulu3bjGO49g333wjSJ8zZw5r27YtUyqVjDHGFi5cyIyNjdmECRPY/Pnz+Xyenp5sxowZDAA7evQonw6ALV++XFDmxYsXBfnqUzcAFhcXx+dRKBSsY8eObOzYsVrvV6lUMrlczt566y02btw4rXmqP8uVjhw5wgCwa9eu8Wnh4eGsffv2fEyV7/2CBQsE1w4ePJgNHDhQa30qlYrJ5XI2ZcoU5u7urjWPNsHBwaxnz54a6X369GHBwcFNWldkZCSzt7cXPOeurq5s/PjxgnxpaWkMAEtKSuLTHB0d2fTp0/ljLy8vQXweHh783yRV2736dYxp/14zYcIE5uzszEpKSvi07OxsZmJiwtauXVvneySvFhrp2UpkZ2dj1KhRGDVqFFJSUpCRkcEfX716FQAwbtw4bNiwATt37sSwYcNw8uRJJCUlwd3dXcfRv/ye1752dnYoLy/H/PnzMWzYMMyYMQN2dnY4fvw43njjDV2H/9Kr3B33k08+gbu7u+BVOc2Hnt/GeV4b0zPcOG+88Qbi4+Mxfvx4BAYGYtOmTZg8eTKOHz/Oj0R+8803kZiYiBMnTmDYsGHYuXMnNm7ciFGjRuk4+pbheW1samoKmUyG6Oho+Pv7IzQ0FCqVCj/88AOCgoJ0HT5pgSQSCRYtWoSFCxfC0dHxuSNYCGluxcXFOH36NIKDgyEWi2vMV/173siRI1FcXMyPiDt06BB8fHxgaWkJhUIBhUIBsVgMLy8vnD17VnBtUVERANRptLxSqeTLUygUYIwJztenXhMTE4wcOZIfcbZp0yaMHDkSZmZm9S4zNTUVxcXFGiP0qurYsSMA9WjSwsJCKBQKqFQqQZ5evXpBqVRi7dq1KC0t1ZqnkkqlErSFtnw//PADPDw8IJPJoKenBwcHBwBAWlqaIK6LFy/ixIkTKCsr09qujXXkyBEAwIgRIwQx+/n54eHDh8jIyBDk/+ijj7B161YolUrcvHkTly5dwpgxY15I3VWfbbFYjPfffx9nzpzh0zIzMxEcHIx27dpBT08PEokEhw4dErRpXfj6+sLZ2Zl//hQKBb799luEhIRorIdf/ettxIgROH/+PJRKJQD1aORZs2bB0dEREokEEokE69evr3dMlXFUfVXXFHVNnDgRDx484Eer/v7777hw4YLG10/lWun6+vp1Knfv3r24dOkSlixZUudYqjt06BACAgKgp6fHt4GFhQX69u2r8T2EkEq0e3sr4eTkVKcfgBMnTqz1Bz7Rri7tW3UaA6mfqusb1Yae34arSxvTM9xwc+fOxdy5c5+bLyAgAAEBAS8gotbneW1saWmJ/fv3v8CIyKugXbt2WLhwoa7DIASAukNDpVLB3t6+1ny2traC4zZt2gAA/4/k3NxcnD59GhKJROPaTp06CY4fPHgAqVRapw33tP1jwNHRkf+8PvUC6t/7Ro8ejcWLF2Pr1q3YvXs3EhISBHnqUubjx48BoNZ269+/P5YuXYrY2FhER0drzfPOO+/gww8/xOzZszF79uwaywLw3E7As2fPIiAgAIGBgZg7dy5sbW3BcRwGDhyI0tJSPl9UVBTS0tIwaNAgwfXV19VsjNzcXDDGYG1trfV8RkaG4H0cPHgwDA0N8dNPPyElJQWjR4/WWOu0OeqWSCQayxu0adOGf65VKhUCAgJQWFiIJUuWoHPnzjA2NkZUVJRg+Ye64DgOkyZNwurVq/H5558jOTkZOTk5CA0N1cir7etNLpcjNzcXbdq0QUhICE6dOoWoqCj07NkTZmZm+M9//oPdu3fXK6arV69qfc5dXFz4z5uiLicnJwwdOhRxcXEYPnw4Nm3ahI4dO8LHx0eQr3LjPysrq+eWKZfLMW/ePERERDTqH4i5ublYtWoVVq1apXGOljsjNaFOT0IIIYQQ8krLzc3FihUrcPbsWWRkZCApKQk9e/bE6tWr4ebmhoEDB+o6REJgbm4OkUiE+/fv15qv+vqYjx49AgB+/UZLS0u8/fbbWLp0qca11UdtXb58Gd26ddMY3abNkSNHBJskfvXVVzh16hR/XJ96AfUMCVNTU8ycOROmpqYYNGiQRqdnXcqs7JS5f/8+P5pSm8jISNy4cQNXr17Fhg0bcOzYMfzzn//kz3Mch23btiE2Nhb3798HYwzJyclYvHixRlmxsbHw9fXlj6uXlZSUBJlMhj179vBtW3VTpUq2trb49ttv0aNHD0yfPh0BAQGCcpqCpaUlOI7DiRMntHYcdevWTXDMcRxCQ0PxzTff4MyZM0hMTHwhdcvlcuTn5ws6Ph89esQ/17du3cLFixexb98+BAYG8nkqRyTWV2hoKKKiopCcnIxNmzbBx8eHHxFcVXZ2tmCt/EePHkEikcDa2hqlpaVITk7GV199hZkzZ/J5ahohXJtOnTph165dgrS//e1v/OdNWdfkyZMxfvx4ZGVlYceOHZg1axY4jhPkqdzoT1ubVLdu3To8e/as0c+upaUlhg8fjmnTpmmcMzU1bVTZpPWiTk9CCCGEEPLKunDhAoYMGQKZTAYvLy+kpKTwGyJkZWVh5cqV9R6RQ0hzMDY2hru7O7Zt24ZPPvmkxinuSUlJCAsL44/37t0LIyMjvP766wAAPz8/viPN2Ni4xvrKy8tx5MgRraPbtOnTp49gxF71EXB1rbeq0NBQzJs3DzExMVrP16VMd3d3GBkZYfPmzbUu2fP9999j9+7dOHPmDFxdXZGZmak1n52dHd/RduXKFa15nJ2d0b9/f/64elklJSWQSCSCjqQdO3ZoLWvGjBlwdnbGwoULIRaLYW5ujoKCghrvo76GDBkCQD0i9r333qvTNcHBwYiKikKXLl3g4eGB33777YXUnZSUhI8++giAejmFffv2wc3NDcBfnZtVO0/v3r2LkydPomvXrvWOrW3btnj33XfxxRdf4OzZsxq7iFeNqW/fvvxxQkIC+vXrB7FYjKKiIqhUKkFMT58+xX//+996x2NgYCB4pgDhshNlZWVNVldgYCAsLCwwfvx45OXlaezADqiXZ+jSpQtsbGxqLaugoABLly5FTExMnb/ua+Ln54crV66gb9++tS7xQUhV1OlJCCGEEEJeWWFhYXB3d8f+/fvBcRy2b9/On3Nzc6MOT/JSiYmJga+vL/z8/DBt2jRYWFjgwoULsLa25kcW3r59G6GhoRg7diwuXLiAzz//HGFhYfwIufDwcOzYsQNeXl6YPXs2OnTogJycHJw5cwb29vYICwtDZmYmFi9ejMePH8PFxQWnT58G8Ncan7dv30ZmZmatIyerq0u91f39739H//79MWDAgAaXKZPJsHDhQsyZMwcqlQqBgYFQqVQ4evQoxo0bh/79++Pp06eYOnUqwsLC4OrqWq/3pCGGDh2KVatWYebMmQgKCkJqaqrge0+l/fv3IykpCefPn2+2Tp6uXbti+vTp+PDDDxEREQE3NzfI5XKkpaXh6NGjWnfbbteuHY4fP64x3bw565ZKpYiOjkZpaSk6duyIdevWISMjg8/TvXt3ODg4YO7cuVAqlSgqKsLChQsFozDra/LkyRg+fDjMzc0xYsQIrXm2bdsGQ0NDuLq6YteuXfjll19w8OBBAIBMJsOAAQMQExMDGxsb6OnpISYmBjKZTGNEdmM1ZV0SiQTBwcFYvnw5hg0bhvbt2/Pn7t27h5iYGOzduxfr1q17blkHDhxAjx49nvvPk4KCAty4cYM/fvr0KQD1EhuFhYWQyWRYvHgxBgwYgGHDhmHKlClo06YNHj58iGPHjmHQoEEYN25cve6TvBqo05MQQgghhLyyzp49i8TEREgkEn7jiUo2NjZN/ocpIY3x5ptvIiUlBZGRkQgJCYFYLEbPnj0F61AuW7YMKSkpGDVqFMRiMaZPn45ly5bx562srHD69GlERkZizpw5ePz4MWxtbTFw4EB+U5aNGzdi48aNAIAPPvhAI47o6GiIxWIsWrSozrHXpd7qZDIZ/Pz8Gl3mp59+ChsbG6xcuRJbtmyBqakp3N3d+dGoc+fOhVQq1TpVvTn4+/sjNjYWa9aswebNm+Hp6Ynk5GTBiMTCwkJMmzYNERER6N27d7PG8+9//xvdunXDN998gyVLlsDExATdunWrdbPFptpMtK51SyQSfPfdd5g+fTouX76Mjh07IiEhgW8bfX19JCYmYvr06Rg1ahTat2+PyMhI/Pzzzzh37lyDYhs2bBiMjIwwbtw4GBgYaM3z3XffYd68eViyZAlsbW2xfv16+Pv78+d37tyJjz/+GMHBwbCyssKsWbNQVFSEFStWNCim2jRlXUFBQVi+fDk/srbSoUOHcOrUKcTFxWmc00alUuGLL754bqf9jh07tI52nj9/Puzs7BASEoLOnTvj119/RWRkJKZNm4aioiLY2dlh8ODBzf41QloujjX19m+EEEIIIYS0EDY2Nli7di1Gjx4NpVIJiUSCc+fOwdXVFd9++y3mzp1b4zRXQl4m6enp6NixI+Lj4zFy5MhGlbVo0SKkp6fXOKU3JCQETk5O9er0JKShFi1ahBUrVvAjjV+Un3/+GUOGDMG5c+fQr18/wbktW7YgNDQUOTk5NW7E1JJFRUVh3bp1yMrKqvMO7c0hJCQE3t7eWqfYE1IXNNKTEEIIIYS8soYNG4bo6GgMGTIE5ubmANQbdZSUlGD16tWCETuEvCocHBxqHZnVqVMnfl1LQlqb+/fv49atW4iIiICnp6dGh2drdvPmTdy8eRNr1qzB9OnTddrhCajX0K26QRoh9UWdnoQQQggh5JUVGxsLT09PdOnSBT4+PuA4DpGRkbh27Ro4jhNMGybkVTFp0qRazy9YsOAFRUJqo1AoajzHcRxt9tJA69evx9KlS+Hi4sIv89BclEolapt8q6fXdF02danr448/xunTp/H2229j3rx5TVZ3Q33++ee6DoG0cDS9nRBCCCGEvNIKCgqwcuVKHD58GLm5ubC0tISfnx/Cw8NhaWmp6/AIIURD5XIGNfHy8kJKSsqLC4g0iLe3N44dO1bj+Tt37sDJyanF1UXIy4I6PQkhhBBCCCGEkBakvLwcv//+e43nTU1N0a1btxcYEWmImzdv8juVa9O7d29IpdIWVxchLwvq9CSEEEIIIa+8wsJCXL58GQ8ePIC9vT169epF64gRQgghhLRgIl0HQMjLIjU1FW+99RbMzMxgamoKNzc3HD58GOnp6eA4Dlu3bsXEiRMhk8lgaWmJ8PBwjXV0MjMz8cEHH8Da2hqGhoYYPHgwzp8/r1HXvn37wHGcxqvqDplbtmwBx3HIzc0VXPuPf/xDY9pBXep1cnICx3HYvHmzIH3btm3gOK5BZVZe37dvXxgYGMDa2hr+/v64e/cufz4xMRGurq4wMTER3Gt6ejoA9W6MJiYmgjKr33vle7B3716t7VhZFgDMnTsXr7/+OkxMTNCuXTuMGzcODx48EFxXVlaGsLAwdOjQAXp6enxM3t7eGvenTWVb1vSqjIcxhhUrVqBr167Q19eHs7MzVq5cKShr0aJF4DgOXl5egvRnz57BzMwMHMcJpibVVm/VfHWt28TEBGfPnsUbb7wBAwMD9OjRA8nJyYJ8Bw8exNChQ2FrawszMzO4ubnhxx9/5M+npKTUGpe3tzdyc3Ohr6+PDRs2aLSnm5sbRo8eDeCv9/706dPw9fWFkZERnJycsGnTJsE1qampCAgIgL29PYyNjeHi4oLt27fX/sZVExISgl69emmku7i4CHaIbGxdBw4cAMdx+OOPPwTp+fn5MDQ0xLp16/i0yme9+mvGjBl8Hm07WI4aNUrje4iTk5PgOkA9hbd6PgC4fv06AgMDIZPJYGxsjOHDh+P27dt1vkdCWjKVSoX58+fDwcEBgwcPxpgxYzBo0CA4ODhg3rx5UCqVug6REEIIIYQ0AHV6EgLg5MmT8Pb2RllZGTZu3IiEhAQEBgbi3r17fJ758+dDpVJhz549iIiIwJo1axAZGcmfz8/Px5tvvonffvsNa9asQUJCAoyNjeHr64vs7Gyt9SYmJiI1NRWHDx9ucOz1qdfCwkKj8yguLg4WFhYNKnP58uUIDg5Gv379kJiYiLi4OHTp0gU5OTkAgFu3bmHMmDFwcnLC/v37kZqaitjY2Abfa11kZ2dj/vz5OHjwIFavXo309HR4eXkJOqhjYmKwdu1ahIeH49ixY0hNTcXgwYPrXEdSUhJSU1ORmpoKf39/9O3blz9OTU3ldzOdPXs2oqKiEBwcjIMHDyIkJARz5szB119/LShPKpXi/Pnzgk6mPXv21Lhw+cyZMwX1bdu2TSNPXeuWy+UYM2YMgoODkZiYiM6dOyMoKAiXL1/m89y5cwfvvfcetm/fjoSEBHh6esLf35/vZHV1dRXEAwCRkZH88bp162BtbY2goCCN5+/q1av49ddfMXHiREH62LFjMXToUCQlJcHHxwcTJ04UdLTevXsXnp6e2LhxIw4cOIARI0Zg4sSJ2Lp1q9Y2a4zG1uXv74927dpp3PvOnTsBAOPHj9e45rPPPuPbr23btrWWn5qain379tXtZrT4888/4eHhgby8PGzZsgU7d+5ETk4OhgwZgrKysgaXS0hLERERgRUrViA8PByXLl3Cw4cPcenSJYSFheHLL7/Ep59+qusQCSGEEEJIQzBCCPPw8GCvvfYaUygUGufu3LnDALBBgwYJ0hcsWMCMjIxYXl4eY4yxqKgoJpPJ2KNHj/g8paWlrEOHDiwiIkJw7e7duxkAdu/ePcYYY/n5+QwA27x5M59n8+bNDADLyckRXDt79mzm6OjIH9e1XkdHRxYcHMxMTEzYzZs3GWOMpaWlMWNjYxYaGlrvMgsKCpiRkRGbMmWKZoNW2LNnDwPA7ty5w6clJSUJ0mJjY5lYLBa0ffV7r3wP4uPjBeVXL6s6hULBMjMzGQD2008/8en+/v7My8tLkDcwMFAjrS6Cg4O1Xnfr1i3GcRz75ptvBOlz5sxhbdu2ZUqlkjHG2MKFC5mxsTGbMGECmz9/Pp/P09OTzZgxgwFgR48e5dMBsOXLlwvKvHjxoiBffeoGwOLi4vg8CoWCdezYkY0dO1br/SqVSiaXy9lbb73Fxo0bpzVP9We50pEjRxgAdu3aNT4tPDyctW/fno+p8r1fsGCB4NrBgwezgQMHaq1PpVIxuVzOpkyZwtzd3bXm0SY4OJj17NlTI71Pnz4sODi4SeuKjIxk9vb2gufc1dWVjR8/XpAvLS2NAWBJSUl8mqOjI5s+fTp/7OXlJYjPw8ODTZ48WaPdq1/HmPbvNRMmTGDOzs6spKSET8vOzmYmJiZs7dq1db5HQloqS0tLFhMTo/XcZ599xiwtLV9wRIQQQgghpCnQSE/yyisuLsbp06cRHBwMsVhcY76goCDB8ciRI1FcXMyPiDt06BB8fHxgaWkJhUIBhUIBsVgMLy8vnD17VnBtUVERAMDQ0PC58SmVSr48hUIBVm0Z3vrUa2JigpEjR/IjzjZt2oSRI0fCzMys3mWmpqaiuLhYY4ReVZU7SsbFxaGwsBAKhQIqlUqQp1evXlAqlVi7di1KS0u15qmkUqkEbaEt3w8//AAPDw/IZDLo6enBwcEBAJCWliaI6+LFizhx4gTKysq0tmtjHTlyBAAwYsQIQcx+fn54+PAhMjIyBPk/+ugjbN26FUqlEjdv3sSlS5cwZsyYF1J31WdbLBbj/fffx5kzZ/i0zMxMBAcHo127dtDT04NEIsGhQ4cEbVoXvr6+cHZ25p8/hUKBb7/9FiEhIRCJhD+Oqn+9jRgxAufPn+enmebn52PWrFlwdHSERCKBRCLB+vXr6x1TZRxVX9U1RV0TJ07EgwcP+NGqv//+Oy5cuKDx9VNSUgIA0NfXr1O5e/fuxaVLl7BkyZI6x1LdoUOHEBAQAD09Pb4NLCws0LdvX43vIYS0RkqlEq6urlrP9evXj6a3E0IIIYS0UNrnThLyCsnPz4dKpYK9vX2t+WxtbQXHbdq0AQB+vcjc3FycPn0aEolE49pOnToJjh88eACpVApLS8vnxqdtaqujoyP/eX3qBdSdL6NHj8bixYuxdetW7N69GwkJCYI8dSnz8ePHAFBru/Xv3x9Lly5FbGwsoqOjteZ555138OGHH2L27NmYPXt2jWUBeG4n4NmzZxEQEIDAwEDMnTsXtra24DgOAwcORGlpKZ8vKioKaWlpGDRokOD66utqNkZubi4YY7C2ttZ6PiMjQ/A+Dh48GIaGhvjpp5+QkpKC0aNHa6x12hx1SyQSjeUN2rRpwz/XKpUKAQEBKCwsxJIlS9C5c2cYGxsjKipKsPxDXXAch0mTJmH16tX4/PPPkZycjJycHISGhmrk1fb1JpfLkZubizZt2iAkJASnTp1CVFQUevbsCTMzM/znP//B7t276xXT1atXtT7nLi4u/OdNUZeTkxOGDh2KuLg4DB8+HJs2bULHjh3h4+MjyJeXlwcAsLKyem6Zcrkc8+bNQ0RExHOnwNcmNzcXq1atwqpVqzTO0Q6e5FUwcuRI7Nq1C0OHDtU4t2vXLvzP//yPDqIihBBCCCGNRZ2e5JVnbm4OkUiE+/fv15qv+vqYjx49AgB+/UZLS0u8/fbbWLp0qca11UdtXb58Gd26ddMY3abNkSNHBLvHfvXVVzh16hR/XJ96AeDNN9+EqakpZs6cCVNTUwwaNEij07MuZVZ2yty/f58fTalNZGQkbty4gatXr2LDhg04duwY/vnPf/LnOY7Dtm3bEBsbi/v374MxhuTkZCxevFijrNjYWPj6+vLH1ctKSkqCTCbDnj17+LatuqlSJVtbW3z77bfo0aMHpk+fjoCAAEE5TcHS0hIcx+HEiRNaO466desmOOY4DqGhofjmm29w5swZJCYmvpC65XI58vPzBR2fjx494p/rW7du4eLFi9i3bx8CAwP5PJUjEusrNDQUUVFRSE5OxqZNm+Dj48OPCK4qOzsb7dq1E8QkkUhgbW2N0tJSJCcn46uvvsLMmTP5PDWNEK5Np06dsGvXLkHa3/72N/7zpqxr8uTJGD9+PLKysrBjxw7MmjULHMcJ8vz5558AoLVNqlu3bh2ePXvW6GfX0tISw4cPx7Rp0zTOmZqaNqpsQlqCwYMH41//+hd8fHzw/vvvw9bWFtnZ2UhKSsLt27exbNkywfdk6gQlhBBCCGkZqNOTvPKMjY3h7u6Obdu24ZNPPqlxintSUhLCwsL4471798LIyAivv/46AMDPz4/vSDM2Nq6xvvLychw5ckTr6DZt+vTpIxixV30EXF3rrSo0NBTz5s1DTEyM1vN1KdPd3R1GRkbYvHkz3njjjRrr+v7777F7926cOXMGrq6uyMzM1JrPzs6O72i7cuWK1jzOzs7o378/f1y9rJKSEkgkEkFH0o4dO7SWNWPGDDg7O2PhwoUQi8UwNzdHQUFBjfdRX0OGDAGgHhH73nvv1ema4OBgREVFoUuXLvDw8MBvv/32QupOSkrCRx99BEA9zXPfvn1wc3MD8FfnZtXO07t37+LkyZPo2rVrvWNr27Yt3n33XXzxxRc4e/asxi7iVWPq27cvf5yQkIB+/fpBLBajqKgIKpVKENPTp0/x3//+t97xGBgYCJ4pQLjsRFlZWZPVFRgYCAsLC4wfPx55eXkaO7AD6uUZunTpAhsbm1rLKigowNKlSxETE1Pnr/ua+Pn54cqVK+jbt2+tS3wQ0lpVfi1mZWXh2LFjNZ4H1P+gounuhBBCCCEtA3V6EgL1bt6+vr7w8/PDtGnTYGFhgQsXLsDa2pofWXj79m2EhoZi7NixuHDhAj7//HOEhYXxI+TCw8OxY8cOeHl5Yfbs2ejQoQNycnJw5swZ2NvbIywsDJmZmVi8eDEeP34MFxcXnD59GsBfa3zevn0bmZmZtY6crK4u9Vb397//Hf3798eAAQMaXKZMJsPChQsxZ84cqFQqBAYGQqVS4ejRoxg3bhz69++Pp0+fYurUqQgLC6txvbSmNHToUKxatQozZ85EUFAQUlNTsX37do18+/fvR1JSEs6fP99snTxdu3bF9OnT8eGHHyIiIgJubm6Qy+VIS0vD0aNHte623a5dOxw/flxjunlz1i2VShEdHY3S0lJ07NgR69atQ0ZGBp+ne/fucHBwwNy5c6FUKlFUVISFCxcKRmHW1+TJkzF8+HCYm5tjxIgRWvNs27YNhoaGcHV1xa5du/DLL7/g4MGDAACZTIYBAwYgJiYGNjY20NPTQ0xMDGQymcaI7MZqyrokEgmCg4OxfPlyDBs2DO3bt+fP3bt3DzExMdi7dy/WrVv33LIOHDiAHj16PPefJwUFBbhx4wZ//PTpUwDqJTYKCwshk8mwePFiDBgwAMOGDcOUKVPQpk0bPHz4EMeOHcOgQYMwbty4et0nIS3NnTt3dB0CIYQQQghpBtTpSQjUU75TUlIQGRmJkJAQiMVi9OzZU7AO5bJly5CSkoJRo0ZBLBZj+vTpWLZsGX/eysoKp0+fRmRkJObMmYPHjx/D1tYWAwcO5Ddl2bhxIzZu3AgA+OCDDzTiiI6OhlgsxqJFi+oce13qrU4mk8HPz6/RZX766aewsbHBypUrsWXLFpiamsLd3Z0fjTp37lxIpVKtU9Wbg7+/P2JjY7FmzRps3rwZnp6eSE5OFoxILCwsxLRp0xAREYHevXs3azz//ve/0a1bN3zzzTdYsmQJTExM0K1bN4waNarGa9zd3V9o3RKJBN999x2mT5+Oy5cvo2PHjkhISODbRl9fH4mJiZg+fTpGjRqF9u3bIzIyEj///DPOnTvXoNiGDRsGIyMjjBs3DgYGBlrzfPfdd5g3bx6WLFkCW1tbrF+/Hv7+/vz5nTt34uOPP0ZwcDCsrKwwa9YsFBUVYcWKFQ2KqTZNWVdQUBCWL1/Oj6ytdOjQIZw6dQpxcXEa57RRqVT44osvnttpv2PHDq2jnefPnw87OzuEhISgc+fO+PXXXxEZGYlp06ahqKgIdnZ2GDx4cLN/jRDyMrh16xbu3bun9Z8IW7ZsgaOjo8b6u4QQQggh5OXHsabespiQViY9PR0dO3ZEfHw8Ro4c2aiyFi1ahPT09Bqn9IaEhMDJyalenZ6ENNSiRYuwYsUKfqTxi/Lzzz9jyJAhOHfuHPr16yc4t2XLFoSGhiInJ6fGjZhasqioKKxbtw5ZWVl13qG9OYSEhMDb21vrFHtCXjXu7u78BnjVLV++HPv27cPJkyd1EBkhhBBCCGmM5++iQghpMg4ODlp3VK/UqVOnek1tJ6QluX//Pn755RdERETA09NTo8OzNbt58yb++9//Ys2aNZg6dapOOzwB9Rq6VTdII+RVdvXqVY21fSu5urri6tWrLzgiQgghhBDSFGh6OyEv0KRJk2o9v2DBghcUCamNQqGo8RzHcbTZSwOtX78eS5cuhYuLC7/MQ3NRKpWobSKDnl7T/firS10ff/wxTp8+jbfffhvz5s1rsrob6vPPP9d1CIS8NDiOQ2FhodZz+fn5tHERIYQQQkgLRdPbCSGkisrlDGri5eWFlJSUFxcQaRBvb2+tuzBXunPnDpycnFpcXYSQpvfWW29BoVDg//7v/8BxHJ/OGMOQIUMgEolw5MgRHUZICCGEEEIagjo9CSGkivLycvz+++81njc1NUW3bt1eYESkIW7evMnvVK5N7969IZVKW1xdhJCml5qaCh8fH3Tp0gUhISGws7PD/fv3sW3bNqSlpSElJQUDBw7UdZiEEEIIIaSeqNOTEEIIIYS80k6ePIlPP/0UZ86cgUqlgkgkgru7O2JiYuDp6anr8AghhBBCSANQpychhBBCCCEASkpKkJ+fD3NzcxgZGek6HEIIIYQQ0gjU6UkIIYQQQgghhBBCCGlVRLoOgBBCCCGEEEIIIYQQQpoSdXoSQgghhBBCCCGEEEJaFer0JIQQQgghhBBCCCGEtCrU6UkIIYQQQgghhBBCCGlVqNOTEEIIIYQQQgghhBDSqvw/HeUx8pcJsXwAAAAASUVORK5CYII="/>
          <p:cNvSpPr>
            <a:spLocks noChangeAspect="1" noChangeArrowheads="1"/>
          </p:cNvSpPr>
          <p:nvPr/>
        </p:nvSpPr>
        <p:spPr bwMode="auto">
          <a:xfrm>
            <a:off x="307975" y="-873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8" r="50000" b="54249"/>
          <a:stretch/>
        </p:blipFill>
        <p:spPr bwMode="auto">
          <a:xfrm>
            <a:off x="2303695" y="2664585"/>
            <a:ext cx="2222364" cy="112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51" r="50000" b="10728"/>
          <a:stretch/>
        </p:blipFill>
        <p:spPr bwMode="auto">
          <a:xfrm>
            <a:off x="155575" y="741298"/>
            <a:ext cx="2090007" cy="408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72" r="50000" b="2"/>
          <a:stretch/>
        </p:blipFill>
        <p:spPr bwMode="auto">
          <a:xfrm>
            <a:off x="2303695" y="1266706"/>
            <a:ext cx="2305030" cy="106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49499" y="321127"/>
            <a:ext cx="3259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b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Распределение </a:t>
            </a:r>
          </a:p>
          <a:p>
            <a:pPr algn="r"/>
            <a:r>
              <a:rPr lang="ru-RU" sz="2800" b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данных</a:t>
            </a:r>
            <a:endParaRPr lang="ru-RU" sz="2800" b="1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9279" y="1168400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Выбросы</a:t>
            </a:r>
            <a:endParaRPr lang="ru-RU" sz="2400" b="1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1399" y="1674515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Рост </a:t>
            </a:r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-</a:t>
            </a:r>
          </a:p>
          <a:p>
            <a:r>
              <a:rPr lang="ru-RU" dirty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п</a:t>
            </a:r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ереводим футы в метры</a:t>
            </a:r>
            <a:endParaRPr lang="ru-RU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4481" y="2235733"/>
            <a:ext cx="3629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Температура воздуха –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переводим Фаренгейты в Цельсии</a:t>
            </a:r>
            <a:endParaRPr lang="ru-RU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725" y="2758953"/>
            <a:ext cx="427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Скорость воздуха снаружи –</a:t>
            </a:r>
          </a:p>
          <a:p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переводим мили в час в метры в секунду</a:t>
            </a:r>
            <a:endParaRPr lang="ru-RU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27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046;p76">
            <a:extLst>
              <a:ext uri="{FF2B5EF4-FFF2-40B4-BE49-F238E27FC236}">
                <a16:creationId xmlns:a16="http://schemas.microsoft.com/office/drawing/2014/main" xmlns="" id="{894E817D-0364-4EE2-9204-7467ADCA7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4393" y="269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Alternates" panose="00000500000000000000" pitchFamily="2" charset="-52"/>
              </a:rPr>
              <a:t>Анализ данных</a:t>
            </a:r>
            <a:endParaRPr dirty="0">
              <a:latin typeface="Montserrat Alternates" panose="00000500000000000000" pitchFamily="2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168" y="1035397"/>
            <a:ext cx="3162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Продукция на определенные </a:t>
            </a:r>
            <a:r>
              <a:rPr lang="ru-RU" i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возрастные группы людей</a:t>
            </a:r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, регионы с определенной </a:t>
            </a:r>
            <a:r>
              <a:rPr lang="ru-RU" i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среднемесячной температурой</a:t>
            </a:r>
            <a:endParaRPr lang="ru-RU" i="1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263" y="2929233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количество </a:t>
            </a:r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рекламаций</a:t>
            </a:r>
            <a:endParaRPr lang="ru-RU" b="1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" y="28742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Montserrat Alternates Medium" panose="00000600000000000000" pitchFamily="2" charset="-52"/>
                <a:sym typeface="Wingdings 3"/>
              </a:rPr>
              <a:t></a:t>
            </a:r>
            <a:endParaRPr lang="ru-RU" sz="2400" dirty="0"/>
          </a:p>
        </p:txBody>
      </p:sp>
      <p:cxnSp>
        <p:nvCxnSpPr>
          <p:cNvPr id="8" name="Скругленная соединительная линия 7"/>
          <p:cNvCxnSpPr>
            <a:stCxn id="2" idx="2"/>
          </p:cNvCxnSpPr>
          <p:nvPr/>
        </p:nvCxnSpPr>
        <p:spPr>
          <a:xfrm rot="5400000">
            <a:off x="1219893" y="2413807"/>
            <a:ext cx="724285" cy="30656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1\Downloads\image_2024-04-21_22-49-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05" y="594448"/>
            <a:ext cx="4224819" cy="40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Рисунок 1043">
            <a:extLst>
              <a:ext uri="{FF2B5EF4-FFF2-40B4-BE49-F238E27FC236}">
                <a16:creationId xmlns:a16="http://schemas.microsoft.com/office/drawing/2014/main" xmlns="" id="{9D5304C0-545B-4F1A-AC89-31C450CAB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3" y="1086428"/>
            <a:ext cx="1823710" cy="1898721"/>
          </a:xfrm>
          <a:prstGeom prst="rect">
            <a:avLst/>
          </a:prstGeom>
        </p:spPr>
      </p:pic>
      <p:sp>
        <p:nvSpPr>
          <p:cNvPr id="1027" name="Заголовок 1026">
            <a:extLst>
              <a:ext uri="{FF2B5EF4-FFF2-40B4-BE49-F238E27FC236}">
                <a16:creationId xmlns:a16="http://schemas.microsoft.com/office/drawing/2014/main" xmlns="" id="{C4D9300A-7FEF-48DD-849F-34A676C5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07" y="73310"/>
            <a:ext cx="4737972" cy="572700"/>
          </a:xfrm>
        </p:spPr>
        <p:txBody>
          <a:bodyPr/>
          <a:lstStyle/>
          <a:p>
            <a:r>
              <a:rPr lang="ru-RU" dirty="0">
                <a:latin typeface="Montserrat Alternates" panose="00000500000000000000" pitchFamily="2" charset="-52"/>
              </a:rPr>
              <a:t>Проверка гипотез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xmlns="" id="{014A7040-7A68-453E-96D2-DC2EB1AF03EF}"/>
              </a:ext>
            </a:extLst>
          </p:cNvPr>
          <p:cNvSpPr txBox="1"/>
          <p:nvPr/>
        </p:nvSpPr>
        <p:spPr>
          <a:xfrm>
            <a:off x="3561697" y="1238828"/>
            <a:ext cx="2648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ontserrat Alternates" panose="00000500000000000000" pitchFamily="2" charset="-52"/>
              </a:rPr>
              <a:t>Зависимость комфортного типа охлаждения от климата</a:t>
            </a:r>
          </a:p>
        </p:txBody>
      </p:sp>
      <p:pic>
        <p:nvPicPr>
          <p:cNvPr id="1042" name="Рисунок 1041">
            <a:extLst>
              <a:ext uri="{FF2B5EF4-FFF2-40B4-BE49-F238E27FC236}">
                <a16:creationId xmlns:a16="http://schemas.microsoft.com/office/drawing/2014/main" xmlns="" id="{A809F9ED-B8A1-41C9-A2CC-2DF71D60C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836" y="987497"/>
            <a:ext cx="1930861" cy="1506741"/>
          </a:xfrm>
          <a:prstGeom prst="rect">
            <a:avLst/>
          </a:prstGeom>
        </p:spPr>
      </p:pic>
      <p:pic>
        <p:nvPicPr>
          <p:cNvPr id="1059" name="Рисунок 1058">
            <a:extLst>
              <a:ext uri="{FF2B5EF4-FFF2-40B4-BE49-F238E27FC236}">
                <a16:creationId xmlns:a16="http://schemas.microsoft.com/office/drawing/2014/main" xmlns="" id="{7843B453-C0A2-4A99-8BDE-15DFC0591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529" y="2267185"/>
            <a:ext cx="2316411" cy="1949646"/>
          </a:xfrm>
          <a:prstGeom prst="rect">
            <a:avLst/>
          </a:prstGeom>
        </p:spPr>
      </p:pic>
      <p:pic>
        <p:nvPicPr>
          <p:cNvPr id="1063" name="Рисунок 1062">
            <a:extLst>
              <a:ext uri="{FF2B5EF4-FFF2-40B4-BE49-F238E27FC236}">
                <a16:creationId xmlns:a16="http://schemas.microsoft.com/office/drawing/2014/main" xmlns="" id="{1D573C54-CC43-48E5-A358-902C1239B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607" y="2621583"/>
            <a:ext cx="1745582" cy="181737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rot="1289387">
            <a:off x="7321269" y="481232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Корреляция</a:t>
            </a:r>
            <a:endParaRPr lang="ru-RU" sz="1600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48" name="TextBox 47"/>
          <p:cNvSpPr txBox="1"/>
          <p:nvPr/>
        </p:nvSpPr>
        <p:spPr>
          <a:xfrm rot="20821247">
            <a:off x="6270802" y="4146575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Графический 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анализ</a:t>
            </a:r>
            <a:endParaRPr lang="ru-RU" sz="1600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49" name="TextBox 48"/>
          <p:cNvSpPr txBox="1"/>
          <p:nvPr/>
        </p:nvSpPr>
        <p:spPr>
          <a:xfrm rot="1145761">
            <a:off x="688302" y="1995726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Heatmap</a:t>
            </a:r>
            <a:endParaRPr lang="ru-RU" sz="1600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61" name="TextBox 60"/>
          <p:cNvSpPr txBox="1"/>
          <p:nvPr/>
        </p:nvSpPr>
        <p:spPr>
          <a:xfrm rot="19614513">
            <a:off x="472994" y="3593813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Статистическая </a:t>
            </a:r>
          </a:p>
          <a:p>
            <a:r>
              <a:rPr lang="ru-RU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значимость – 0.05</a:t>
            </a:r>
            <a:endParaRPr lang="ru-RU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xmlns="" id="{12B641DC-D0B4-484E-A752-B92C3FEDB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806012"/>
              </p:ext>
            </p:extLst>
          </p:nvPr>
        </p:nvGraphicFramePr>
        <p:xfrm>
          <a:off x="161925" y="261937"/>
          <a:ext cx="3555123" cy="2088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xmlns="" id="{05C38173-A75C-45F2-B026-C40AFFD07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187864"/>
              </p:ext>
            </p:extLst>
          </p:nvPr>
        </p:nvGraphicFramePr>
        <p:xfrm>
          <a:off x="3452158" y="1267113"/>
          <a:ext cx="3381703" cy="242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xmlns="" id="{1D4B0DC9-71D0-48A7-BB65-24177A150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580465"/>
              </p:ext>
            </p:extLst>
          </p:nvPr>
        </p:nvGraphicFramePr>
        <p:xfrm>
          <a:off x="5745217" y="2944210"/>
          <a:ext cx="3922986" cy="2171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23745" r="77915" b="41676"/>
          <a:stretch/>
        </p:blipFill>
        <p:spPr bwMode="auto">
          <a:xfrm>
            <a:off x="1014818" y="2385060"/>
            <a:ext cx="2610396" cy="26746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50005" r="52040" b="11673"/>
          <a:stretch/>
        </p:blipFill>
        <p:spPr bwMode="auto">
          <a:xfrm>
            <a:off x="85725" y="2581275"/>
            <a:ext cx="4568586" cy="221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8733" r="4843" b="51470"/>
          <a:stretch/>
        </p:blipFill>
        <p:spPr bwMode="auto">
          <a:xfrm>
            <a:off x="11059" y="66675"/>
            <a:ext cx="9132941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0" t="49902" r="13690" b="46615"/>
          <a:stretch/>
        </p:blipFill>
        <p:spPr bwMode="auto">
          <a:xfrm>
            <a:off x="4794250" y="2514600"/>
            <a:ext cx="3727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7575" y="2618069"/>
            <a:ext cx="386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Выводы: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sz="900" dirty="0">
                <a:latin typeface="Calibri" panose="020F0502020204030204" pitchFamily="34" charset="0"/>
                <a:cs typeface="Calibri" panose="020F0502020204030204" pitchFamily="34" charset="0"/>
              </a:rPr>
              <a:t>комфорта опрошенные используют отопление в субтропических климатах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Calibri" panose="020F0502020204030204" pitchFamily="34" charset="0"/>
                <a:cs typeface="Calibri" panose="020F0502020204030204" pitchFamily="34" charset="0"/>
              </a:rPr>
              <a:t>В тропической влажной саванне и в жарком полузасушливом климате опрошенным было приятно только без отопления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Calibri" panose="020F0502020204030204" pitchFamily="34" charset="0"/>
                <a:cs typeface="Calibri" panose="020F0502020204030204" pitchFamily="34" charset="0"/>
              </a:rPr>
              <a:t>Некоторым опрошенным для удобства всё равно летом используют отопление, но чаще зимой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Calibri" panose="020F0502020204030204" pitchFamily="34" charset="0"/>
                <a:cs typeface="Calibri" panose="020F0502020204030204" pitchFamily="34" charset="0"/>
              </a:rPr>
              <a:t>В 2011 опрошенные испытывали уют только без отопления, а в 2012 есть и с отоплением. Возможно, в 2012 году было похолодание, либо не хватает данных за 2011 год</a:t>
            </a:r>
          </a:p>
          <a:p>
            <a:endParaRPr lang="ru-RU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" t="49115" r="59672" b="13889"/>
          <a:stretch/>
        </p:blipFill>
        <p:spPr bwMode="auto">
          <a:xfrm>
            <a:off x="59293" y="2509837"/>
            <a:ext cx="4331731" cy="244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" t="14861" r="19315" b="49514"/>
          <a:stretch/>
        </p:blipFill>
        <p:spPr bwMode="auto">
          <a:xfrm>
            <a:off x="0" y="0"/>
            <a:ext cx="9144000" cy="239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51350" y="2493099"/>
            <a:ext cx="37401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900" dirty="0">
                <a:latin typeface="Calibri" panose="020F0502020204030204" pitchFamily="34" charset="0"/>
                <a:cs typeface="Calibri" panose="020F0502020204030204" pitchFamily="34" charset="0"/>
              </a:rPr>
              <a:t>Выводы: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Calibri" panose="020F0502020204030204" pitchFamily="34" charset="0"/>
                <a:cs typeface="Calibri" panose="020F0502020204030204" pitchFamily="34" charset="0"/>
              </a:rPr>
              <a:t>В среднем, в Сиднее по ощущениям теплее, чем в других городах, а в Техасе намного холоднее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Calibri" panose="020F0502020204030204" pitchFamily="34" charset="0"/>
                <a:cs typeface="Calibri" panose="020F0502020204030204" pitchFamily="34" charset="0"/>
              </a:rPr>
              <a:t>Когда опрошенные отметили, что ощущали себя холодно и горячо, температура в помещении и на улице была примерно одинакова. Скорее всего, связано с интенсивностью ветра и его направлением.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Calibri" panose="020F0502020204030204" pitchFamily="34" charset="0"/>
                <a:cs typeface="Calibri" panose="020F0502020204030204" pitchFamily="34" charset="0"/>
              </a:rPr>
              <a:t>При смешанном и при </a:t>
            </a:r>
            <a:r>
              <a:rPr lang="ru-RU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вентиляционном </a:t>
            </a:r>
            <a:r>
              <a:rPr lang="ru-RU" sz="900" dirty="0">
                <a:latin typeface="Calibri" panose="020F0502020204030204" pitchFamily="34" charset="0"/>
                <a:cs typeface="Calibri" panose="020F0502020204030204" pitchFamily="34" charset="0"/>
              </a:rPr>
              <a:t>типе охлаждения опрошенные ощущали тепло, а при кондиционировании - холодно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19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2305300" y="88900"/>
            <a:ext cx="806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4000" b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Выводы</a:t>
            </a:r>
            <a:endParaRPr lang="ru-RU" sz="4000" b="1" dirty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" y="1333500"/>
            <a:ext cx="89852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AutoNum type="arabicParenR"/>
            </a:pPr>
            <a:r>
              <a:rPr lang="ru-RU" sz="1600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Инвестировать в </a:t>
            </a:r>
            <a:r>
              <a:rPr lang="ru-RU" sz="1600" i="1" dirty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смешанный тип </a:t>
            </a:r>
            <a:r>
              <a:rPr lang="ru-RU" sz="1600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охлаждения (самый комфортный + универсальный)</a:t>
            </a:r>
          </a:p>
          <a:p>
            <a:pPr marL="342900" indent="-342900">
              <a:buAutoNum type="arabicParenR"/>
            </a:pPr>
            <a:endParaRPr lang="ru-RU" sz="1600" dirty="0" smtClean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  <a:p>
            <a:pPr marL="342900" indent="-342900">
              <a:buAutoNum type="arabicParenR"/>
            </a:pPr>
            <a:endParaRPr lang="ru-RU" sz="1600" dirty="0" smtClean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  <a:p>
            <a:pPr marL="342900" indent="-342900">
              <a:buAutoNum type="arabicParenR"/>
            </a:pPr>
            <a:endParaRPr lang="ru-RU" sz="1600" dirty="0" smtClean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  <a:p>
            <a:pPr marL="342900" indent="-342900" algn="r">
              <a:buClr>
                <a:schemeClr val="tx1"/>
              </a:buClr>
              <a:buAutoNum type="arabicParenR"/>
            </a:pPr>
            <a:r>
              <a:rPr lang="ru-RU" sz="1600" b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Субтропический климат </a:t>
            </a:r>
            <a:r>
              <a:rPr lang="ru-RU" sz="1600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- инвестировать </a:t>
            </a:r>
            <a:r>
              <a:rPr lang="ru-RU" sz="1600" dirty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в </a:t>
            </a:r>
            <a:r>
              <a:rPr lang="ru-RU" sz="1600" i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механическое отопление</a:t>
            </a:r>
            <a:endParaRPr lang="ru-RU" sz="1600" dirty="0" smtClean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  <a:p>
            <a:pPr marL="342900" indent="-342900">
              <a:buClr>
                <a:schemeClr val="tx1"/>
              </a:buClr>
              <a:buAutoNum type="arabicParenR"/>
            </a:pPr>
            <a:endParaRPr lang="ru-RU" sz="1600" dirty="0" smtClean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  <a:p>
            <a:pPr marL="342900" indent="-342900">
              <a:buClr>
                <a:schemeClr val="tx1"/>
              </a:buClr>
              <a:buAutoNum type="arabicParenR"/>
            </a:pPr>
            <a:endParaRPr lang="ru-RU" sz="1600" dirty="0" smtClean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  <a:p>
            <a:pPr marL="342900" indent="-342900">
              <a:buClr>
                <a:schemeClr val="tx1"/>
              </a:buClr>
              <a:buAutoNum type="arabicParenR"/>
            </a:pPr>
            <a:endParaRPr lang="ru-RU" sz="1600" dirty="0" smtClean="0">
              <a:solidFill>
                <a:schemeClr val="tx1"/>
              </a:solidFill>
              <a:latin typeface="Montserrat Alternates Medium" panose="00000600000000000000" pitchFamily="2" charset="-52"/>
            </a:endParaRPr>
          </a:p>
          <a:p>
            <a:pPr marL="342900" indent="-342900">
              <a:buClr>
                <a:schemeClr val="tx1"/>
              </a:buClr>
              <a:buAutoNum type="arabicParenR"/>
            </a:pPr>
            <a:r>
              <a:rPr lang="ru-RU" sz="1600" b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Субтропическое высокогорье </a:t>
            </a:r>
            <a:r>
              <a:rPr lang="ru-RU" sz="1600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– многим уютно с </a:t>
            </a:r>
            <a:r>
              <a:rPr lang="ru-RU" sz="1600" i="1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вентиляционным типом </a:t>
            </a:r>
            <a:r>
              <a:rPr lang="ru-RU" sz="1600" dirty="0" smtClean="0">
                <a:solidFill>
                  <a:schemeClr val="tx1"/>
                </a:solidFill>
                <a:latin typeface="Montserrat Alternates Medium" panose="00000600000000000000" pitchFamily="2" charset="-52"/>
              </a:rPr>
              <a:t>охлаждения</a:t>
            </a:r>
          </a:p>
        </p:txBody>
      </p:sp>
    </p:spTree>
    <p:extLst>
      <p:ext uri="{BB962C8B-B14F-4D97-AF65-F5344CB8AC3E}">
        <p14:creationId xmlns:p14="http://schemas.microsoft.com/office/powerpoint/2010/main" val="34425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293</Words>
  <Application>Microsoft Office PowerPoint</Application>
  <PresentationFormat>Экран (16:9)</PresentationFormat>
  <Paragraphs>63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Open Sans</vt:lpstr>
      <vt:lpstr>Josefin Sans</vt:lpstr>
      <vt:lpstr>Roboto Condensed Light</vt:lpstr>
      <vt:lpstr>Wingdings 3</vt:lpstr>
      <vt:lpstr>Montserrat Alternates Medium</vt:lpstr>
      <vt:lpstr>Anaheim</vt:lpstr>
      <vt:lpstr>Calibri</vt:lpstr>
      <vt:lpstr>Montserrat Alternates</vt:lpstr>
      <vt:lpstr>Aquatic and Physical Therapy Center XL by Slidesgo</vt:lpstr>
      <vt:lpstr>Бытовые услуги. Исследование удовлетворенности клиента</vt:lpstr>
      <vt:lpstr>Пропуски</vt:lpstr>
      <vt:lpstr>Презентация PowerPoint</vt:lpstr>
      <vt:lpstr>Анализ данных</vt:lpstr>
      <vt:lpstr>Проверка гипотез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Бытовые услуги. Исследование удовлетворенности клиента</dc:title>
  <dc:creator>Пользователь</dc:creator>
  <cp:lastModifiedBy>Пользователь Windows</cp:lastModifiedBy>
  <cp:revision>35</cp:revision>
  <dcterms:modified xsi:type="dcterms:W3CDTF">2024-04-21T19:54:19Z</dcterms:modified>
</cp:coreProperties>
</file>