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 бабенко" initials="об" lastIdx="1" clrIdx="0">
    <p:extLst>
      <p:ext uri="{19B8F6BF-5375-455C-9EA6-DF929625EA0E}">
        <p15:presenceInfo xmlns:p15="http://schemas.microsoft.com/office/powerpoint/2012/main" userId="745e8b2237e7e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03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36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 2,'3'34,"1"0,1 0,2 0,2 0,12 31,14 58,34 141,-6-54,-29-108,-14-45,-12-35,0 0,6 32,2 20,4-1,3 0,3-2,3 0,71 122,-90-173,0 1,9 32,-12-33,0 0,1 0,13 21,101 166,-100-171,47 56,-4-5,-23-28,2-3,3-2,102 91,-49-51,-47-42,87 66,167 117,16 16,352 232,-318-227,-209-161,24 19,76 55,-97-68,-52-31,135 74,118 37,-297-153,96 40,58 31,-152-70,71 25,-65-28,97 45,98 38,-124-62,194 58,-143-63,-147-32,0-2,1-1,66 2,122-11,-89-2,375 4,-467-3,0-2,0-2,0-2,52-18,82-15,128-18,-209 40,-49 8,57-5,-60 11,51-15,-58 12,1 1,42-3,-57 8,-1-1,0-2,-1 0,1-2,-1 0,-1-2,33-18,-15 8,44-14,45-12,101-30,-180 60,53-26,9-2,254-101,-131 28,-62 29,-106 55,-19 8,81-30,-78 35,0-3,94-57,17-10,-67 41,-2-4,145-109,-74 46,-61 45,115-103,-114 73,78-67,-166 154,-1 0,0-1,-1-1,0-1,-1 0,14-23,-4 2,0 4,-2-1,-2-1,-1-1,17-46,-22 46,2 2,1 0,2 1,42-57,-52 79,12-15,-2-1,-1-1,-1 0,14-36,-27 56,-1 1,-1-1,1 0,-2 0,1 0,-1 0,0 0,-1 0,0 0,-1 0,0 0,0 0,-1 0,0 1,0-1,-1 0,0 1,-1-1,0 1,-7-12,-2 1,-2 0,-30-31,38 43,0 1,0 0,0 0,-1 0,1 1,-1 0,-1 1,1 0,-18-6,25 10,0-1,-1 1,1 0,-1 0,1 0,-1 0,1 0,-1 0,1 0,-1 0,1 1,-1-1,1 1,0-1,-1 1,1-1,0 1,-1 0,1 0,0 0,0-1,0 1,-2 2,1-1,0 1,0 0,0 0,0 1,1-1,-1 0,1 1,0-1,-1 6,-1 8,0 0,2 1,0 19,1-27,-1 36,-3-1,-1 1,-2-1,-26 86,30-123,0-1,0 1,-1-1,0 0,-1 0,1-1,-2 1,1-1,0 0,-1 0,0-1,-1 0,1 0,-13 7,2-3,0-1,-1-1,0 0,0-2,-25 5,-12-2,0-2,0-3,-100-7,78 1,-75 7,120 0,0 3,1 0,0 2,-30 13,30-10,0-1,-1-2,-51 8,63-14,-1 0,1 2,0 0,1 2,-1 0,1 1,-33 19,-153 109,40-24,-69 39,-26 25,208-140,-98 53,128-78,-1-2,-1 0,0-1,0-1,0-1,-1-2,-35 3,41-6,-14 0,0 2,-1 0,-32 10,-4 2,51-13,1 2,-1 0,1 1,0 1,1 1,-1 0,-22 14,-14 13,23-15,-38 30,-84 55,113-76,-58 32,-4 2,-92 52,33-23,77-42,-1-4,-165 62,209-91,15-5,-1-2,1 0,-1-2,-48 7,-367-9,229-9,-658 4,838 2,1 2,1 0,-39 12,32-7,-68 7,65-12,-68 17,69-11,-77 7,104-17,-21 2,0 1,0 1,-34 9,5 0,0-4,-1-2,0-3,-91-6,82 1,54 0,0 0,0-2,0 0,0-2,1 0,0-1,0 0,0-2,1 0,0-1,1-1,0 0,0-1,1-1,-22-22,-10-16,2-1,3-3,-36-59,38 55,-6-19,31 49,-29-39,10 19,3-2,2-1,-26-64,-11-19,43 96,-1 2,-50-57,56 71,2 1,1-2,-20-37,23 36,-2 0,-25-33,-8 5,29 34,0-2,-17-27,-64-82,10 16,46 53,26 39,1 0,2-2,0 0,-17-37,25 45,-2 1,0 0,0 0,-12-13,9 13,0-2,-13-27,-1-3,-1 1,-3 1,-35-42,10 13,23 34,-48-48,45 53,-50-67,41 46,-2 2,-70-64,26 28,-206-260,208 242,79 96,-30-35,-39-64,64 91,-1 0,-30-30,-6-8,36 39,1 0,-2 2,-1-1,0 2,-36-28,36 31,1 0,0-1,1-1,-22-28,-26-25,-262-231,235 233,27 22,17 12,-1 1,-92-42,105 60,0 1,-1 1,-42-5,6 1,-99-14,113 20,0-1,-76-24,92 20,0 2,0 1,-1 2,-54-3,41 5,-97-23,95 17,29 6,0-2,1 0,-32-15,52 17,10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37.5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255 1963,'0'-568,"-3"525,-2-1,-2 1,-2 0,-28-81,4 11,17 55,3 12,2 0,-7-60,11 58,-12-49,9 55,-7-81,15 67,1 23,-1 1,-1-1,-11-46,11 66,-4-6,2-2,1 1,0 0,2-1,0-22,2 42,0-1,0 1,1 0,-1-1,1 1,-1 0,1-1,-1 1,1 0,0 0,0-1,0 1,0 0,-1 0,1 0,1 0,-1 0,0 1,0-1,0 0,0 0,1 1,-1-1,0 1,1-1,-1 1,0-1,1 1,-1 0,0 0,2-1,51 1,-42 1,506 12,-474-14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38.7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1,'0'8,"0"13,0 10,0 9,0 6,0 5,0 2,0-17,9-15,2-19,0-10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40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0,'0'1492,"2"-1460,1 0,2-1,10 39,-6-33,7 69,-13 138,-4-183,0-17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41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1440,'1'-9,"0"1,0-1,0 1,1-1,1 1,0 0,0 0,0 0,1 0,0 0,9-12,7-6,42-42,-31 35,8-10,3 2,1 2,95-65,-36 33,-63 41,1 3,51-27,-48 30,-1-1,43-36,-47 32,1 2,66-34,-52 36,-2-2,61-43,-86 54,-1 1,41-17,33-20,6-7,2 4,118-41,-150 65,82-25,-132 48,1 2,-1 0,1 1,43-2,109 8,-98 0,-69 0,0-1,0 1,-1 1,1-1,0 2,0 0,-1 0,20 10,-24-10,0 1,0 0,-1 0,1 0,-1 1,-1-1,1 1,0 0,-1 1,0-1,0 1,-1 0,0 0,0 0,4 13,15 75,-6-21,-7-29,-1 0,-1 1,-1 45,-8 139,-1-90,3-111,0 0,2 0,1 0,12 45,-3-22,-3 1,-1 1,-3-1,-2 1,-3 0,-7 61,7-109,-1 0,0 0,0 0,0-1,-1 1,1 0,-1 0,0-1,-1 1,1-1,-1 0,0 0,0 0,0 0,-1 0,1-1,-1 1,0-1,0 0,0 0,0 0,0-1,-1 0,1 0,-1 0,0 0,0 0,0-1,-5 1,-15 2,0-1,0-2,-1 0,-40-5,28 2,-928-7,591 11,356-1,1 0,-1 1,1 1,0 1,0 0,-21 9,-96 50,77-34,35-19,-1-1,-1-2,-30 7,-17 4,33-9,-1-1,0-3,0-1,0-2,-42-3,-68 4,130 0,0 1,1 1,0 1,0 0,-34 17,30-12,0-2,-42 12,50-18,5-2,1 1,0 0,0 1,0 0,0 0,1 1,-1 0,1 0,0 1,-9 6,-5 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43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486 21,'0'-1,"0"0,0 0,0 1,0-1,0 0,1 0,-1 0,0 0,0 1,1-1,-1 0,0 0,1 1,-1-1,1 0,-1 0,1 1,-1-1,1 0,-1 1,1-1,0 1,-1-1,1 1,0-1,-1 1,1 0,1-1,27 0,28 21,34 25,-24-11,97 36,-59-26,-79-32,1 0,1-1,44 10,-30-12,-1 2,0 1,60 28,57 22,-6-11,-77-26,-47-17,-1 0,0 2,-1 2,0 0,0 1,27 21,19 14,1-3,3-3,95 38,-130-61,216 83,39 12,5 2,-269-103,0-2,1 0,1-3,-1-1,1-1,1-2,-1-1,43-3,-55 0,-1 1,1 1,-1 1,0 1,0 1,0 0,26 12,-47-17,0-1,0 1,0 0,1 0,-1 0,0 0,0 1,0-1,0 0,0 0,0 0,0 0,1 0,-1 0,0 0,0 0,0 0,0 0,0 0,0 0,0 0,0 0,1 0,-1 1,0-1,0 0,0 0,0 0,0 0,0 0,0 0,0 0,0 0,0 1,0-1,0 0,0 0,0 0,0 0,0 0,0 0,0 1,0-1,0 0,0 0,0 0,0 0,0 0,0 0,0 0,0 1,0-1,0 0,0 0,0 0,-1 0,1 0,0 0,0 0,0 0,0 0,0 0,0 0,0 1,-13 2,-17 1,-408-3,202-3,192 4,1 2,-65 15,56-9,-59 5,-178-15,-38 2,181 22,97-14,-64 5,71-10,-69 16,71-12,-76 8,-398-13,259-7,143 5,-134-6,206-2,1-2,-1-2,-69-28,20 7,54 17,6-2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45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1646 56,'-68'0,"26"2,0-2,0-2,0-2,-59-12,50 4,-1 3,0 2,-53-1,-162 10,102 1,142-3,-10-1,0 2,0 1,0 1,-48 12,44-5,-99 32,124-37,0 0,0 1,1 0,0 1,0 0,0 0,1 2,-13 12,16-12,0 1,0 0,1 1,1 0,0 0,0 0,-4 16,-17 84,15-28,4 2,8 168,2-104,-1-116,2-1,0 0,12 37,-8-32,9 69,-15-17,-2-55,1 0,2-1,13 63,5-22,-3-11,-2 1,7 66,3 9,-16-98,-2 1,3 42,-11-24,0-38,0 0,1 0,1-1,8 32,-9-47,1 0,0-1,1 1,-1-1,1 1,0-1,0 0,1 0,-1-1,1 1,0 0,1-1,-1 0,1 0,0-1,0 1,0-1,0 0,0 0,11 3,1 0,1-2,-1 0,1-1,0 0,27-1,97-8,-56 1,-44 1,0-2,74-20,-54 11,9-6,17-3,30-1,-65 12,0 2,66-3,-103 13,0 1,-1 0,1 1,-1 1,1 1,-1 0,0 1,1 0,-2 2,1-1,-1 2,16 9,-4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48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5084 154,'-928'0,"877"-2,0-3,-58-14,53 9,-87-6,28 14,-84-4,163 3,1-2,0-2,-57-18,62 13,-1 2,0 2,-1 0,0 2,0 2,-35-2,61 6,0 1,1-1,-1 1,0 0,1 0,-1 0,1 1,-1 0,1 0,0 0,0 1,0-1,0 1,0 1,0-1,1 1,0-1,-1 1,1 1,1-1,-1 0,1 1,0 0,0 0,0 0,-3 9,-1 8,1 0,1 1,1 0,1 0,0 32,-7 40,4-69,-6 27,-7 88,14-92,-25 96,16-81,12-55,0 0,-1 0,1 0,-2-1,1 1,-1-1,0 0,-1 0,0-1,0 1,-7 6,7-9,-1 0,0-1,0 0,0 0,-1 0,1-1,-1 1,0-2,0 1,0-1,0 0,0-1,-15 2,-61 3,-141-10,66-1,-406 5,525 2,1 3,1 1,-54 15,35-8,-22 9,52-13,-1-2,-46 7,-114-10,20-2,138 1,-54 16,-18 2,75-18,0 1,0 2,1 1,-1 0,2 2,-28 13,36-13,0 0,0 1,1 0,1 1,0 1,0 0,1 1,0 0,-18 27,18-17,1 1,1 0,1 1,1 0,1 0,1 1,-4 31,-28 190,26-141,4 0,10 180,2-115,-4-97,-1-35,2-1,1 1,2-1,16 74,-7-70,2 0,2-1,2 0,43 72,-56-106,19 31,49 60,-64-88,1 0,0 0,1-1,0 0,0 0,1-2,0 1,0-2,0 1,15 4,15 4,0-2,1-2,1-1,74 6,453-15,-268-4,261 3,-515 3,-1 2,1 2,-1 3,66 21,23 16,239 119,-16 20,-349-181,157 66,-142-62,1-1,-1-2,2 0,44 2,196-8,-125-3,-116 0,-1 0,1-2,-1-1,-1-1,1-2,-1 0,43-23,40-14,304-130,-336 142,-47 22,-1 0,35-23,-43 22,1 2,1 0,0 1,0 1,37-9,-35 9,0-2,-1 0,0-1,-1-1,-1-1,0-1,19-18,24-16,231-132,-119 77,-114 71,-50 27,1 0,-1 0,0-1,0-1,-1 0,0 0,0-1,-1-1,0 0,-1 0,13-18,25-56,-16 29,65-90,-85 129,-1 0,-1 0,0-1,9-26,-10 22,1 1,22-35,-12 25,-1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50.5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824 7013,'-1'-5,"0"1,-1-1,1 1,-1-1,0 1,-1 0,1 0,-1 0,0 0,0 0,0 0,0 1,-5-4,-15-20,1-12,2 0,-23-66,-19-38,48 111,1-1,2 0,1-1,-10-67,11 52,-21-68,-44-147,69 241,-43-139,30 107,2-1,2-1,-11-107,20 117,-2 1,-3 0,-18-58,13 54,2-1,-7-65,-7-27,18 101,-10-84,16 36,3 40,-3 0,-12-66,2 42,-7-147,20-78,3 122,-5 145,-1 1,-2-1,-11-38,8 32,-9-67,13-378,7 248,-3-842,-2 1045,-1 0,-2 0,-10-38,6 32,-7-67,12-378,7 248,-3-205,-1 525,3 113,3-171,0 0,2 0,1-1,22 50,2 8,49 213,8 21,-53-227,-21-56,-2 1,15 59,-9-7,15 91,-27-122,3 0,2 0,38 104,13 46,8 23,-57-190,-2 1,9 53,-18-77,2 1,1-1,0 0,1 1,15 24,-12-24,-1 1,0-1,7 28,-6-12,1-1,2 0,1-1,2 0,1-1,41 55,-32-48,35 68,-40-66,46 65,-56-89,-1 0,-1 1,12 27,19 35,32 45,-48-79,3-1,56 74,-73-106,21 21,-30-33,-1 1,1-1,0 1,0-1,-1 0,1 1,0-1,0 0,0 0,-1 0,1 0,0 1,0-1,0 0,0 0,-1 0,1-1,0 1,0 0,0 0,0 0,-1-1,1 1,0 0,0-1,-1 1,1-1,0 1,-1-1,1 1,0-1,-1 1,1-1,-1 0,1 1,-1-1,1 0,-1 1,1-1,-1 0,0 0,1 1,-1-1,0-1,40-88,-5-2,31-121,-36 107,25-79,-42 139,9-52,-5 17,10-81,-3 16,27-111,32-153,-62 290,-10 66,6-82,-16-18,-3 94,3-1,3 1,12-67,-1 32,-4 0,-4-1,-7-107,-1 181,4-16,1 1,1 0,17-58,-9 41,-10 44,0-1,0 1,1 0,0 0,1 0,0 1,1-1,0 1,0 1,9-11,-12 17,-1-1,1 1,0-1,-1 1,1 0,0 0,0 0,1 1,-1-1,0 1,1 0,-1-1,0 1,1 1,-1-1,1 1,0-1,-1 1,1 0,-1 0,1 0,-1 1,1-1,0 1,-1 0,0 0,1 0,-1 1,0-1,1 1,-1 0,0 0,5 3,1 3,1 1,-1 0,-1 0,0 0,0 1,0 0,-2 1,1 0,-1 0,-1 0,0 1,0 0,3 16,3 19,-1 1,3 52,-10-66,9 33,34 117,-24-104,-14-39,-2 0,-1 0,-3 0,-3 69,2 55,3-137,1-1,9 30,7 44,-14 186,-9-211,3 0,19 135,-4-99,-5 1,-6 182,-2-245,2 0,2 0,3-1,17 55,-12-49,-2 1,9 99,-19 351,-6-242,2-243,1 12,0 0,2 0,1-1,13 52,-5-39,-2 0,-2 0,1 62,-9 141,-2-102,3 624,0-756,1 1,0 0,2-1,-1 1,2-1,0 0,0 0,2 0,-1 0,2-1,0 0,0 0,1-1,1 0,0 0,11 10,5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52.0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3145 4920,'-2'-114,"5"-128,2 205,15-53,-12 56,-1 1,2-37,-5-412,-7 247,3-1052,-2 1244,-2 0,-15-64,8 57,-3-62,13-44,3 111,-2-1,-2 1,-2 0,-13-59,7 51,2-1,2 0,2-98,-1-17,-18 21,13 97,-5-59,10 56,-2 0,-3 0,-2 1,-26-70,13 20,21 82,0-1,-2 1,0 0,-17-37,20 52,-1 1,0-1,0 0,0 1,-1 0,1 0,-1 0,0 1,-1-1,1 1,-1 1,0-1,0 1,0 0,0 0,-1 0,1 1,-1 0,-11-2,-166-20,156 18,0 1,-1 2,0 0,1 2,-1 1,0 2,0 0,1 2,0 1,-1 2,-40 14,-15 5,49-16,0 1,-41 19,66-24,0-1,0 1,0 1,1 0,0 0,0 0,0 2,1-1,1 1,-1 0,-6 12,-29 30,35-43,0 0,1 1,0 0,-11 18,-20 38,-3-1,-94 110,109-142,6-4,1 1,1 1,-21 49,27-52,0 0,-2-2,-1 0,-1 0,-36 41,19-30,-40 58,30-35,20-25,1 1,-29 63,30-53,-34 51,31-55,1 1,-27 73,21-45,18-44,2 0,1 0,1 1,1 0,1 0,-2 46,6-59,1 0,1 0,0 0,1 0,0 0,1 0,1-1,0 1,1-1,0 0,1 0,0-1,1 0,16 21,-6-15,1 0,0-1,2-1,0 0,0-2,2 0,0-2,0 0,1-1,0-2,30 9,-6-6,1-2,0-2,0-3,92 0,-106-3,-1 1,0 2,36 9,-29-5,61 5,315-11,-218-5,-160 3,0 2,-1 2,60 15,107 43,-151-46,18 11,100 54,-159-76,-3-2,8 5,-1-1,0 2,14 12,-28-21,0 0,0 0,0 1,0-1,0 1,0-1,-1 1,1 0,-1 0,1 0,-1 0,0 0,0 0,0 0,0 0,0 1,0-1,0 0,-1 0,1 1,-1-1,0 0,0 1,0-1,0 1,0-1,0 0,0 1,-1-1,1 0,-1 1,-1 1,-2 3,-1 0,0 0,-1 0,1-1,-1 0,0-1,-1 1,0-1,1 0,-12 5,-7 3,-49 16,51-21,1 1,-41 22,-164 91,80-33,-147 96,177-111,-55 40,42-6,-111 81,204-164,-95 62,-171 146,158-119,11-10,56-41,48-40,1 0,1 2,2 1,-30 37,7-10,37-42,0 1,-19 26,-7 15,-87 93,-62 35,37-38,124-119,2-5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07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362 13,'-13'1,"-1"-1,1 2,0 0,0 0,0 1,-23 9,4 2,-40 26,65-37,-2 4,0-1,1 1,0 1,0 0,0 0,1 0,0 1,1 0,0 1,0-1,1 1,0 0,1 1,-6 17,2 1,2-1,0 1,2 1,-1 39,7 292,-2-344,1 1,0-1,1 0,1 1,0-1,2-1,0 1,1-1,0 1,11 18,-16-34,0 0,-1 0,1 0,0 0,-1 0,1 0,0 0,0 0,0 0,0-1,0 1,0 0,0-1,0 1,0 0,0-1,0 0,1 1,-1-1,0 0,0 1,0-1,1 0,-1 0,0 0,0 0,0 0,1 0,-1 0,0-1,0 1,0 0,1-1,-1 1,0-1,0 1,0-1,0 0,0 1,0-1,0 0,0 0,0 1,-1-1,1 0,0 0,1-2,5-6,-1 1,0-1,-1 0,6-12,-9 16,10-18,-1 0,-2-1,0 0,-1-1,-2 0,0 0,-2-1,2-31,-8-129,3-39,17 136,-14 77,-1 0,0 0,-1 0,0 0,-1 0,0-1,-1 1,0 0,-1 0,-3-16,-5-2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52.6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4535,'2'-11,"1"0,0 0,1 1,0-1,0 1,1 0,1 0,0 1,0 0,9-11,-11 15,70-92,4 4,169-154,-8 53,-101 46,208-127,-193 162,105-86,-125 104,35-28,377-280,-203 151,-251 183,330-277,-110 83,-266 221,73-88,-79 82,85-78,239-169,-243 198,193-166,-153 125,-89 75,-4-2,106-131,-153 169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53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1,'-2'31,"-1"0,-2 1,-11 38,8-34,-9 71,13 413,7-267,-3 416,3-631,1-1,2 0,15 53,-7-33,23 58,-28-80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08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11.9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207 1,'0'287,"0"-553,2 305,3 0,13 63,-8-54,6 64,-13-31,-3-169,-4-159,4 241,0 0,-1 1,0-1,0 1,0 0,-1-1,1 1,-1 0,-1 0,-4-9,7 14,0 0,0 0,0-1,-1 1,1 0,0 0,0 0,0 0,-1-1,1 1,0 0,0 0,-1 0,1 0,0 0,0 0,-1-1,1 1,0 0,0 0,-1 0,1 0,0 0,0 0,-1 0,1 0,0 0,-1 0,1 1,0-1,0 0,-1 0,1 0,0 0,0 0,-1 0,1 0,0 1,0-1,0 0,-1 0,1 0,0 1,0-1,-8 17,0 19,-1 81,10 172,2-116,-1-80,-5 120,0-188,-2 0,0 0,-2-1,0 0,-2 0,0 0,-25 42,34-66,0 1,-1-1,1 0,0 1,0-1,0 0,0 0,0 1,0-1,0 0,-1 0,1 1,0-1,0 0,0 0,-1 1,1-1,0 0,0 0,-1 0,1 0,0 1,-1-1,1 0,0 0,0 0,-1 0,1 0,0 0,-1 0,1 0,0 0,-1 0,1 0,0 0,0 0,-1 0,1 0,0 0,-1 0,1 0,0 0,0 0,-1 0,1-1,0 1,-1 0,1 0,0 0,0-1,-1 1,-6-23,2-30,2 10,-2 1,-10-41,5 35,-4-60,9 65,-17-72,13 72,-7-62,14 73,1 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14.4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1031 41,'-52'0,"-9"-1,-1 2,1 3,-60 13,43-2,-86 22,135-28,0 0,-1 1,-38 20,58-25,0 1,1 0,-1 1,2 0,-1 1,1 0,0 0,1 0,0 1,-8 12,-4 14,1 0,2 1,1 0,2 1,-8 41,14-43,2 0,-2 52,6-53,-2 0,-13 62,5-48,3 1,-6 97,15 102,2-101,-3-106,5 120,-3-136,2-1,1 1,0-1,14 35,10 21,-20-51,1 0,1-1,2-1,1 0,19 29,-4-17,156 197,-177-229,0 0,0-1,0 0,1 0,0-1,0 0,0 0,0-1,1-1,0 1,0-1,0-1,0 0,14 1,19 0,0-2,50-5,-26 1,90 3,98-5,-240 3,0-1,0 0,-1-1,1-1,-1-1,0 0,16-9,93-65,-62 38,113-92,-19 12,159-124,-263 205,-31 25,0 0,29-34,-17 14,-14 17,-1-1,-1 0,-1-1,0-1,-2 0,-1-1,11-28,-16 32,8-22,-1-2,-3 1,-1-2,7-78,-16 98,-2 0,-1 1,-1-1,-9-36,-36-88,45 139,-20-52,-2 1,-3 1,-2 1,-63-89,48 81,31 42,-2 0,0 2,-1 0,-2 1,0 0,-22-17,33 33,1 0,-1 1,0 0,-1 0,1 1,-1 0,1 0,-1 1,-10-1,-9 0,-45 1,48 2,1-1,-40-6,9-5,-90-33,114 35,-1 2,-1 1,1 2,-63-3,46 5,-55-11,54 4,5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24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2520 3741,'0'-12,"-1"-22,1 0,2 0,2 0,11-48,35-81,-32 118,-2-1,-2 0,-3-1,-1 0,-2-1,0-50,-5 66,1 0,2 0,1 1,1-1,14-32,-7 18,11-56,-10-20,-10 72,16-74,1 46,-10 37,-2 0,7-58,14-68,-11 72,-6 24,2 0,4 1,48-108,-13 30,-45 115,8-48,3-8,29-117,-25 114,-3-1,10-102,0 7,-19 119,22-72,-22 91,-14 50,0 0,0 0,0-1,0 1,0 0,0-1,0 1,0 0,0-1,0 1,1 0,-1 0,0-1,0 1,0 0,0-1,0 1,1 0,-1 0,0 0,0-1,1 1,-1 0,0 0,0 0,1-1,-1 1,0 0,0 0,1 0,-1 0,0 0,1 0,-1 0,0 0,0 0,1 0,-1 0,0 0,1 0,-1 0,0 0,1 0,-1 0,0 0,0 0,1 0,-1 0,0 0,1 0,-1 1,0-1,0 0,1 0,-1 0,0 1,0-1,0 0,1 0,-1 1,13 17,-11-16,61 114,-44-77,2-1,25 35,-33-55,-1 1,-1 1,0-1,-2 2,0-1,9 37,-12-40,1 0,1-1,13 24,14 30,94 219,-70-187,-40-73,-1 1,-2 1,19 49,-21-45,1-1,33 54,-29-56,-1 1,20 55,-23-53,1-1,1 0,25 34,14 28,18 25,6 12,-6-9,-28-50,91 189,-131-252,0-1,1 0,0 0,17 17,-17-20,0 0,-1 1,0 0,0 0,-1 0,0 1,0 0,4 12,-4-6,-2-4,0-1,1 1,0-1,1 0,0 0,0-1,8 10,12 16,29 52,-34-51,40 53,-40-64,-1 1,-1 2,20 41,-8-15,66 90,-62-97,7 8,75 75,-112-126,0 0,1 0,0-1,0 0,0 0,0 0,1 0,-1-1,1 0,-1 0,1 0,0-1,7 1,9 0,0-1,30-2,-32 0,0 1,29 3,125 37,-126-26,1-2,96 10,46 4,-127-15,91 4,79 9,-121-9,118-6,-38-4,-166-1,0 1,30 8,42 9,-9-16,114-8,61 4,-120 22,-96-14,64 5,405-11,-266-7,-140 5,133-5,-235 1,-1 1,0-1,-1-1,1 0,0 0,-1-1,1 0,-1 0,0-1,-1 0,1 0,-1-1,8-7,8-10,-2-2,27-37,-15 18,28-26,101-89,-19 21,-117 113,55-40,8-6,-48 29,59-79,-11 13,79-55,-149 143,1 0,1 0,0 2,2 1,0 1,25-14,19-3,-33 18,-1-2,-1-1,30-23,12-20,-2-2,-3-4,-4-3,96-131,-126 148,-22 32,1 0,1 0,33-34,-30 37,0-2,-1 0,-1-1,19-33,42-95,-5 8,-53 111,40-47,-8 12,8-8,3 3,78-69,-48 50,-62 47,-28 37,1 0,-1 0,1 0,1 0,-1 1,1 0,-1 0,1 0,0 0,1 0,-1 1,8-5,-12 8,1 0,0 0,0 0,0 0,0 0,0 0,-1 0,1 0,0 1,0-1,0 0,0 0,-1 1,1-1,0 1,0-1,-1 1,1-1,0 1,-1-1,1 1,0-1,-1 1,1 0,-1 0,1-1,-1 1,1 0,-1 0,0-1,1 1,-1 0,0 0,0 0,0 0,1 1,6 36,-7-36,6 107,-8 134,-2-73,3-100,-1-31,2 0,1 0,2 0,16 74,-2-56,1 1,-3 0,-2 1,8 86,-13-62,23 99,-23-138,16 45,-16-61,-1 0,5 38,-5 18,-4-32,13 62,-2-21,-4 0,-4 184,-4-244,2 0,1-1,1 0,2 0,19 49,-15-46,-1 0,-2 0,-1 1,3 41,-10 11,-3-65,2-1,0 1,2 0,0-1,2 0,0 1,15 42,-1-21,-3 1,-2 1,11 66,-24-112,14 60,29 72,-4-11,-30-95,1 0,1-1,16 25,17 42,0 10,17 48,-9 4,-1 1,-43-132,2 0,0-1,17 26,19 42,8 61,-4 4,2 0,-6-38,-34-93,-2 0,0 1,-2 0,0 1,4 35,-6-27,0-1,2 0,1 0,2-1,20 41,-20-43,14 52,-18-53,1-1,19 42,-14-39,-1 2,-2-1,-1 1,-2 1,3 34,-9-63,21 97,-13-65,-2 0,4 48,-8 461,-6-272,3 650,1-892,3 0,0 0,12 38,-7-33,7 69,-12 342,-7-230,1-186,-1 0,-2 0,-11 38,8-33,-8 69,12-71,-17 67,11-63,-4 44,7-31,-17 57,2-13,-30 153,8-81,11-24,7-40,10-43,-41 102,9-33,-100 247,141-361,-30 87,28-72,-2 0,-2-1,-15 30,-37 44,-106 131,145-206,-1-2,-57 44,79-66,-7 4,-1-1,0-1,0 0,-1 0,0-1,0-1,-1 0,1-1,-1-1,0 0,-18 0,-24 0,-95-6,63-1,63 3,-1 1,1 1,0 2,0 1,-29 7,14-1,-2-2,-56 2,54-6,-83 18,73-10,-69 5,-26 5,87-11,-116 4,61-8,82-2,-50 13,54-10,-1-2,-40 4,-55-9,86-3,0 3,0 1,1 2,-52 11,42-3,-1-3,0-1,-52-1,-160-9,100-1,-1119 3,1251-2,0-1,0-2,-38-10,33 6,-69-7,-29 14,97 4,-1-2,0-2,1-1,-62-14,54 6,-1 2,0 2,-57-1,-146 9,109 2,88-5,-1-3,-60-13,-26-3,94 14,-49-13,55 10,1 2,-49-3,74 10,-20 0,1-2,-1-1,-34-10,16 3,-75-7,-21-4,85 11,-117-4,63 8,78 2,-60-17,25 5,-11-3,38 8,-71-8,-26-6,102 17,-82-9,90 14,0-1,-38-11,33 7,-42-5,22 5,-106-31,5 1,52 18,-147-49,-100-33,198 52,33 17,6 2,-97-60,-14-5,-48-17,-30-48,205 101,-83-54,51 23,55 40,-123-107,-9-55,9 8,162 166,1-2,2-1,2-2,2-2,-28-53,-38-55,59 97,-48-96,16 29,46 83,-11-37,30 60,-1 1,-1 0,-12-19,5 8,2 0,1-1,1 0,1-1,2 0,-6-38,11 52,-34-149,17 101,3 0,2 0,-11-120,24 149,-2 1,-10-37,-8-49,-3-35,15 97,-6-79,14 23,4 64,-3-1,-15-90,-47-217,55 299,-1-80,8 83,-17-97,5 77,4 0,0-78,11-158,2 114,-3-365,2 540,0 0,2 1,0-1,2 1,0 0,2 0,0 1,19-34,-12 19,18-64,-26 74,1 0,1 1,1 1,2 0,22-39,-19 41,-1-1,16-41,-21 45,0-1,1 1,1 1,26-35,-11 24,1 0,2 2,0 1,66-44,-64 50,0 0,-1-3,-1 0,-1-2,-2 0,-1-2,24-34,-31 40,37-38,9-9,-3-2,75-70,-74 80,-4 13,-42 36,0-1,21-22,19-21,-37 39,-1-1,17-22,148-163,-146 166,-26 26,2 0,-1 1,2 0,-1 1,1 0,0 2,1-1,0 2,0 0,1 0,-1 2,24-5,12 3,0 1,83 5,-128 0,22-2,0 0,0-2,44-11,37-5,-94 18,0 0,1 0,-1-1,0-1,0-1,-1 0,1-1,23-13,-37 18,5-3,0 0,0 0,1 1,0 0,0 0,8-2,5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26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1284 526,'-6'-1,"0"-1,1 1,-1-1,1-1,-1 1,1-1,-8-5,-5-2,-4-2,-1 1,0 1,0 2,-1 0,0 1,-1 2,-49-6,38 8,-1 2,0 1,1 2,-1 1,-70 17,11 3,60-16,1 2,-41 15,65-20,1 1,0 0,0 1,0 0,1 0,0 1,0 1,1-1,-1 1,2 1,-9 10,-115 199,119-193,2 1,1 1,2 0,-7 38,2-9,2-14,-28 102,29-111,1-1,2 1,0 1,0 39,8 139,1-95,-6-64,-1-1,-14 63,-3 25,19-127,0 3,1 1,0 0,1 0,3 20,-3-33,1 0,0 0,0 0,0 0,1 0,-1 0,1 0,0 0,0-1,1 1,-1-1,1 0,-1 1,1-1,0 0,0-1,0 1,1 0,-1-1,1 0,-1 0,6 2,4 1,0-1,0 0,0-1,0-1,1 0,19 0,89-7,-59 1,-15 2,-22 3,0-1,0-2,0-1,0-1,0-1,-1-1,0-1,25-11,-10 1,61-18,-60 22,61-28,122-52,28-14,-220 91,2 3,40-12,-52 19,0-1,-1-1,0-1,0 0,-1-2,0-1,35-26,-47 31,-1 0,1 0,-2-1,1-1,-1 1,0-1,-1 0,0 0,6-15,-6 8,-1 1,-1-1,0 0,-1 0,1-24,-8-229,6-82,23 206,-14 95,5-63,-12-240,-5 193,3 150,-1 1,-1 0,0 0,0-1,-1 1,0 0,0 0,-1 0,-4-8,4 13,1 0,-1 0,0 0,0 1,0-1,-1 1,1 0,-1 0,0 0,0 0,0 1,0-1,0 1,-1 0,1 1,0-1,-1 1,0 0,-8-2,-33-2,0 2,-1 2,-67 7,6 0,-9-6,-74 3,162 2,1 1,1 1,0 1,0 2,0 1,1 1,1 1,0 1,1 1,0 1,-34 32,52-42,0 0,1 0,0 1,0 0,0 0,1 0,0 0,-5 16,-16 67,11-35,6-22,2 1,0 0,0 43,5-35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28.7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1904 2,'-113'-2,"-131"5,200 3,-68 19,53-10,37-10,0 2,0 0,1 1,0 1,1 1,-26 17,17-6,0 1,2 1,-31 34,5-13,40-35,1 0,1 1,-12 12,9-7,-13 17,-1-2,-51 42,50-47,1 1,-48 58,10-9,48-54,1 0,-23 40,-4 4,-73 111,15-24,79-122,1 2,2 0,1 1,1 1,-24 70,1 60,32-128,1 0,2 0,-3 62,10 114,2-94,0-74,3-1,1 0,3 0,22 66,4 18,33 91,-35-116,1-10,4-2,75 126,-67-133,108 200,-110-201,78 108,73 66,-138-182,-49-62,1 0,0-1,1 0,0 0,13 8,-16-14,0 0,0 0,1-1,-1-1,1 0,0 0,0 0,0-1,15 1,58 3,139-10,-64-2,-93 8,-22-1,49-4,-79 2,0-1,0 0,0-1,-1 0,1-1,-1 0,0-1,18-10,-19 9,6-4,1-1,-1 0,-1-1,0-1,0 0,21-27,-12 7,-1-1,-2-2,-1 0,-2-1,14-40,-17 43,1 0,31-46,-30 53,0-1,-2-1,23-60,6-26,-31 87,-2 0,0 0,-2-1,7-40,-10 12,-6 41,2 0,0 0,1 0,0 0,1 1,1-1,7-14,0 4,0-1,-2 0,-1 0,-1-1,-1 0,-2-1,0 1,-3-1,0-37,-3-39,-1 49,2 0,2 0,16-84,34-116,-40 193,-3 0,-3 0,-3 0,-5-68,6-102,20 86,-14 98,5-63,-14 84,2-17,-3-61,-1 93,-1 0,0 1,0-1,-1 0,-1 1,0 0,-1 0,0 0,-10-16,-255-422,243 404,-48-63,62 95,0 0,-1 2,-1-1,0 2,-1 0,0 1,-1 0,0 2,0 0,-1 0,-31-7,36 14,-1 0,0 1,1 0,-1 1,1 1,-1 0,-22 8,-28 3,13-7,-89-1,120-5,0-2,0 0,1-2,-1 0,1-1,0-1,-29-13,-86-41,92 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4:21:31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619 435,'-78'-2,"-94"5,161-1,0 0,1 1,-1 0,0 1,1 0,0 0,0 1,0 1,1 0,0 0,-16 14,12-8,0 0,1 1,0 1,1-1,1 2,-15 27,21-33,2 0,-1 0,1 0,1 0,0 0,0 0,0 1,1-1,1 0,0 0,0 1,1-1,0 0,0 0,1-1,0 1,1 0,-1-1,2 0,-1 0,1 0,1 0,-1-1,1 0,8 7,-12-12,0 0,0-1,0 1,0-1,0 1,0-1,0 0,1 0,-1 0,1 0,-1 0,1-1,-1 1,1-1,-1 1,1-1,-1 0,1 0,-1 0,5-1,-3 0,0 0,0-1,0 0,-1 0,1 0,-1 0,1 0,-1-1,0 1,0-1,0 0,2-3,4-5,-1 0,-1 0,0-1,0 0,-2 0,10-26,-14 35,65-244,-54 205,-9 33,0 1,-1-1,0 0,-1 0,1-12,-5 13,-2 24,-5 28,5 25,3-29,-2-1,-13 54,-8 20,16-188,9 69,-1 0,-1 0,1 1,-1-1,0 0,0 1,-1-1,0 1,0 0,0 0,-6-8,8 12,-1-1,1 1,-1-1,1 1,-1 0,0-1,1 1,-1 0,0 0,0 0,0 0,0 0,0 1,0-1,0 1,0-1,0 1,0 0,0-1,0 1,0 0,0 0,0 1,0-1,0 0,0 1,0-1,0 1,0 0,0 0,0-1,0 1,0 1,0-1,-2 2,3-2,0-1,0 0,1 1,-1-1,0 1,1-1,-1 1,0 0,1-1,-1 1,1 0,-1-1,1 1,-1 0,1 0,-1-1,1 1,0 0,0 0,-1 0,1 0,0-1,0 1,0 0,0 0,0 0,0 0,0 0,0 0,0-1,0 1,1 0,-1 0,0 0,0 0,1-1,-1 1,1 0,-1 0,1-1,-1 1,1 0,-1-1,1 1,-1 0,1-1,0 1,0-1,-1 1,1-1,0 0,0 1,-1-1,3 1,-3-1,0 0,0 0,0 0,0 0,0 0,0 0,1 0,-1 0,0 0,0 0,0 0,0 0,0 0,0 0,1 0,-1 0,0 0,0 0,0 0,0 0,0 0,0 0,0 0,0 0,1 0,-1 0,0-1,0 1,0 0,0 0,0 0,0 0,0 0,0 0,0 0,0 0,0-1,0 1,0 0,0 0,0 0,0 0,0 0,0 0,0 0,0-1,0 1,0 0,0 0,0 0,0 0,0 0,0 0,0 0,0-1,0 1,0 0,0 0,0 0,0 0,0 0,-7-13,-12-11,11 14,-1 1,-1 0,1 1,-19-12,27 18,-1 1,0 0,0 0,0 0,0 0,0 1,0-1,-1 0,1 1,0 0,0-1,0 1,0 0,-1 0,-2 1,3-1,1 1,-1 0,1 0,-1 0,1 0,0 0,-1 0,1 0,0 0,0 1,0-1,0 0,0 1,0-1,0 1,1-1,-1 1,0-1,1 1,-1-1,1 1,0 0,-1-1,1 3,-1 3,1 0,0 0,0 0,1 0,0 0,0 0,1 0,-1 0,2 0,-1-1,1 1,0-1,0 1,0-1,1 0,0 0,1-1,-1 1,6 4,-7-7,-1 0,0-1,1 1,-1-1,1 0,0 0,0 0,0 0,0 0,0-1,0 1,1-1,-1 0,0 0,1 0,-1 0,0-1,1 1,-1-1,1 0,-1 0,1 0,-1-1,1 1,-1-1,1 0,-1 1,0-2,1 1,-1 0,0-1,0 1,0-1,0 0,0 0,0 0,-1-1,5-3,-1 0,-1 1,0-1,0 0,-1 0,1 0,-1-1,0 0,-1 1,0-1,0-1,0 1,-1 0,0-1,-1 1,0-1,0 1,0-1,-1 0,0 1,0-1,-1 0,0 1,-1-1,1 1,-2-1,1 1,-1 0,-3-8,-37-89,-24-50,34 82,-15-28,42 91,0-1,0 1,-1 1,0-1,0 1,-1 0,-13-10,20 17,0 0,-1 0,1 0,0 1,0-1,0 0,0 1,-1-1,1 1,0-1,-1 1,1-1,0 1,-1 0,1 0,0 0,-1 0,1 0,-1 0,1 0,0 0,-1 0,1 1,0-1,-2 1,1 1,0-1,0 1,1-1,-1 1,1 0,0-1,-1 1,1 0,0 0,0 0,0 0,0 0,0 0,0 3,-3 9,2 0,-1 0,0 24,3-36,0 15,1 0,1-1,0 1,1-1,1 1,0-1,1 0,1 0,0-1,2 0,-1 0,2-1,0 0,1 0,0-1,13 13,13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550C-1AD9-488F-843B-040E7EF0067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00563-9014-4A24-BAA2-74918BCE8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00563-9014-4A24-BAA2-74918BCE89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5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C04D-7398-48F0-BAD9-2E625CDF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947685-768D-447E-A4BA-45073663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531B2-5E5E-412F-B6E0-28B5352B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80219-355D-4672-95B1-DD7D4B28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70824-F9E0-4362-9ACB-A682BD4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4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3CCC8-998C-4228-8208-27BC3F61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20190C-D6EC-4933-A08B-B4C9B760E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E330D-4112-43F1-9511-A780F2D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42097-904F-40D5-A506-8F121687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972D1-A2B9-4002-B45C-AABD3977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2CF45-C005-40C5-B9BA-00F8E2152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15200-D915-4606-BF58-002A4A46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72005-35E0-4F66-A3F6-3677F9D9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FFF83-92A6-4973-81D0-4098E651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5ECBB-953C-4924-99DF-5948847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FE1B4-7877-4DD3-B61F-3B83D414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C73AC-F423-47DD-9C9B-E28E7BE6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E9130-25F5-4918-AAD5-4A99DA14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44BA8-CCC7-4B96-B8B1-A131CF18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8B8AD-FE07-47D1-999B-6F470E15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96970-0F91-4733-B776-5D4266AA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F200F1-7EE8-4DFF-AFFE-97DA55CB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3F933-A831-4741-8784-72D24F4D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E4DB4-97B8-4DCA-9B1A-E71CDE6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CF4EE-57B9-4AA6-87D9-A4FA178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7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328AB-78D8-4DEE-914D-EC058CC6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C681E-8886-474F-AF77-DE81D46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DE914D-E804-47CE-ABCA-2116463F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162326-F1F7-4C35-9DE1-AEB8F772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FEB426-0F40-454E-8186-ECAC707F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40277-0186-4C4E-8DE7-77B84877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5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19559-AB0E-4E81-9AF0-A1B7B17A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AACE6E-D045-4B56-91BF-7C9BFCE2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EF68D4-F705-47D0-B672-0D163C80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C15752-01F9-47DA-9A25-E5692D8AE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6416FC-1200-4BB2-80B4-459DC61A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E51AE9-EBB8-46E8-869F-DE954C9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314582-E12E-4634-B4FF-60F7011D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9B7989-E3E2-4E80-B755-66050B0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40DD9-BB31-4A97-AE1C-F277887F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9B9908-FE9B-40C1-9848-BB8E223D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82FF9D-DF8B-4AE9-B6BC-B533D6B3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29F786-3103-4EEC-B163-BB3D794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6F342D-D556-490A-8EFA-529E426D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E7B0C2-8223-42A4-9FC4-09A1A11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DF38C-6872-47CD-93D7-213B274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E14C-980F-43B8-9663-326D53BE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239B2-D027-43CD-ACE3-56446150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37AA69-5606-428E-9798-42339D78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EB6AF9-428F-4910-8AE3-7FE5063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83D33-5A44-468C-BE0B-68E10FC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7F5D6-0592-4125-BE63-349FEDE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98AD3-ED59-49AA-9C86-32FB5A69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3B3F79-2DAC-48BD-B589-0FE25E029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B6A3E-69C0-4F83-BBA8-96C50348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25AE4-72EB-404B-9A4E-623BFC5D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E1D09-833B-4D88-915A-D4B39B2A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21F5B-5D01-4255-A415-1DEC9E8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295C9-B1B0-4192-B623-08EAB497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5D56D-4FFC-4D36-BADF-89617266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5CC55-9B4B-4CDF-A01D-2A3127616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9D4A-E3D7-4668-B641-1D5DB695442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3767C-22B9-4CAA-B227-2512D1E8B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06EE0-0E6A-4EFA-945D-5F3999D59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FEF9-1A82-47BB-A9DB-D8DD63F77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9.xml"/><Relationship Id="rId40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4.xml"/><Relationship Id="rId30" Type="http://schemas.openxmlformats.org/officeDocument/2006/relationships/image" Target="../media/image21.png"/><Relationship Id="rId35" Type="http://schemas.openxmlformats.org/officeDocument/2006/relationships/customXml" Target="../ink/ink18.xml"/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455717-C2BB-4717-A13E-2736C9D7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6"/>
            <a:ext cx="12192000" cy="6819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CDC2EB-FB3F-4008-A9CC-A7C4D8246C76}"/>
              </a:ext>
            </a:extLst>
          </p:cNvPr>
          <p:cNvSpPr txBox="1"/>
          <p:nvPr/>
        </p:nvSpPr>
        <p:spPr>
          <a:xfrm>
            <a:off x="240632" y="481263"/>
            <a:ext cx="58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Внимание сделано в </a:t>
            </a:r>
            <a:r>
              <a:rPr lang="en-US" dirty="0"/>
              <a:t>power point 2021 </a:t>
            </a:r>
            <a:r>
              <a:rPr lang="ru-RU" dirty="0"/>
              <a:t>версия игры 1</a:t>
            </a:r>
            <a:r>
              <a:rPr lang="en-US" dirty="0"/>
              <a:t>.12.2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6E913-6AA1-426C-B646-D660F2C60214}"/>
              </a:ext>
            </a:extLst>
          </p:cNvPr>
          <p:cNvSpPr txBox="1"/>
          <p:nvPr/>
        </p:nvSpPr>
        <p:spPr>
          <a:xfrm>
            <a:off x="240632" y="850595"/>
            <a:ext cx="534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Сорян</a:t>
            </a:r>
            <a:r>
              <a:rPr lang="ru-RU" dirty="0"/>
              <a:t> за версию старую инета нет и скачать не могу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B65E-6538-41C9-B677-046398B3432C}"/>
              </a:ext>
            </a:extLst>
          </p:cNvPr>
          <p:cNvSpPr txBox="1"/>
          <p:nvPr/>
        </p:nvSpPr>
        <p:spPr>
          <a:xfrm>
            <a:off x="385011" y="1540042"/>
            <a:ext cx="466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 </a:t>
            </a:r>
            <a:r>
              <a:rPr lang="en-US" dirty="0"/>
              <a:t>PowerPoint </a:t>
            </a:r>
            <a:r>
              <a:rPr lang="ru-RU" dirty="0"/>
              <a:t>2021 просто мне понравился😺</a:t>
            </a:r>
          </a:p>
        </p:txBody>
      </p:sp>
      <p:sp>
        <p:nvSpPr>
          <p:cNvPr id="5" name="Прямоугольник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39C967-78F1-4E23-905C-BE8CD660B915}"/>
              </a:ext>
            </a:extLst>
          </p:cNvPr>
          <p:cNvSpPr/>
          <p:nvPr/>
        </p:nvSpPr>
        <p:spPr>
          <a:xfrm>
            <a:off x="240632" y="5495776"/>
            <a:ext cx="4669035" cy="1175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запуск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7A77F-A167-48E2-9E97-5F8570FDD120}"/>
              </a:ext>
            </a:extLst>
          </p:cNvPr>
          <p:cNvSpPr txBox="1"/>
          <p:nvPr/>
        </p:nvSpPr>
        <p:spPr>
          <a:xfrm>
            <a:off x="5431971" y="6007405"/>
            <a:ext cx="648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Нажмите но предупреждаю куча багов из-за версий </a:t>
            </a:r>
            <a:r>
              <a:rPr lang="ru-RU" dirty="0" err="1"/>
              <a:t>билда</a:t>
            </a:r>
            <a:r>
              <a:rPr lang="ru-RU" dirty="0"/>
              <a:t> –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8EB38-C623-4AB6-A6A0-5FF5C4F34BEB}"/>
              </a:ext>
            </a:extLst>
          </p:cNvPr>
          <p:cNvSpPr txBox="1"/>
          <p:nvPr/>
        </p:nvSpPr>
        <p:spPr>
          <a:xfrm>
            <a:off x="6694714" y="2188029"/>
            <a:ext cx="26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 меня целый </a:t>
            </a:r>
            <a:r>
              <a:rPr lang="en-US" dirty="0"/>
              <a:t>office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BD1409-8426-4AFB-80E7-94AB73D0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2294"/>
          </a:xfrm>
          <a:prstGeom prst="rect">
            <a:avLst/>
          </a:prstGeom>
        </p:spPr>
      </p:pic>
      <p:sp>
        <p:nvSpPr>
          <p:cNvPr id="6" name="Прямоугольни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0C1015-EE04-4923-A866-480E4DCBF3BA}"/>
              </a:ext>
            </a:extLst>
          </p:cNvPr>
          <p:cNvSpPr/>
          <p:nvPr/>
        </p:nvSpPr>
        <p:spPr>
          <a:xfrm>
            <a:off x="3411940" y="2906973"/>
            <a:ext cx="5363570" cy="52202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8A727-D57E-45D8-9AD8-49C77B50FC84}"/>
              </a:ext>
            </a:extLst>
          </p:cNvPr>
          <p:cNvSpPr txBox="1"/>
          <p:nvPr/>
        </p:nvSpPr>
        <p:spPr>
          <a:xfrm>
            <a:off x="8243247" y="218364"/>
            <a:ext cx="36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Кроме одиночной игры ничего нет</a:t>
            </a:r>
          </a:p>
        </p:txBody>
      </p:sp>
    </p:spTree>
    <p:extLst>
      <p:ext uri="{BB962C8B-B14F-4D97-AF65-F5344CB8AC3E}">
        <p14:creationId xmlns:p14="http://schemas.microsoft.com/office/powerpoint/2010/main" val="21139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9ABA2C-1361-4703-9883-01D92B47A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107344-AEDE-4583-AE78-55F946AE3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58" y="851941"/>
            <a:ext cx="8046084" cy="1140632"/>
          </a:xfrm>
          <a:prstGeom prst="rect">
            <a:avLst/>
          </a:prstGeom>
        </p:spPr>
      </p:pic>
      <p:sp>
        <p:nvSpPr>
          <p:cNvPr id="6" name="Прямоугольник 5">
            <a:hlinkClick r:id="rId4" action="ppaction://hlinksldjump"/>
            <a:extLst>
              <a:ext uri="{FF2B5EF4-FFF2-40B4-BE49-F238E27FC236}">
                <a16:creationId xmlns:a16="http://schemas.microsoft.com/office/drawing/2014/main" id="{5D270B28-E799-4025-9282-0D0F3B758721}"/>
              </a:ext>
            </a:extLst>
          </p:cNvPr>
          <p:cNvSpPr/>
          <p:nvPr/>
        </p:nvSpPr>
        <p:spPr>
          <a:xfrm>
            <a:off x="1937982" y="851941"/>
            <a:ext cx="8569288" cy="1249814"/>
          </a:xfrm>
          <a:custGeom>
            <a:avLst/>
            <a:gdLst>
              <a:gd name="connsiteX0" fmla="*/ 0 w 7929349"/>
              <a:gd name="connsiteY0" fmla="*/ 0 h 1249814"/>
              <a:gd name="connsiteX1" fmla="*/ 7929349 w 7929349"/>
              <a:gd name="connsiteY1" fmla="*/ 0 h 1249814"/>
              <a:gd name="connsiteX2" fmla="*/ 7929349 w 7929349"/>
              <a:gd name="connsiteY2" fmla="*/ 1249814 h 1249814"/>
              <a:gd name="connsiteX3" fmla="*/ 0 w 7929349"/>
              <a:gd name="connsiteY3" fmla="*/ 1249814 h 1249814"/>
              <a:gd name="connsiteX4" fmla="*/ 0 w 7929349"/>
              <a:gd name="connsiteY4" fmla="*/ 0 h 1249814"/>
              <a:gd name="connsiteX0" fmla="*/ 0 w 7929349"/>
              <a:gd name="connsiteY0" fmla="*/ 0 h 1249814"/>
              <a:gd name="connsiteX1" fmla="*/ 7929349 w 7929349"/>
              <a:gd name="connsiteY1" fmla="*/ 0 h 1249814"/>
              <a:gd name="connsiteX2" fmla="*/ 4749420 w 7929349"/>
              <a:gd name="connsiteY2" fmla="*/ 840381 h 1249814"/>
              <a:gd name="connsiteX3" fmla="*/ 0 w 7929349"/>
              <a:gd name="connsiteY3" fmla="*/ 1249814 h 1249814"/>
              <a:gd name="connsiteX4" fmla="*/ 0 w 7929349"/>
              <a:gd name="connsiteY4" fmla="*/ 0 h 1249814"/>
              <a:gd name="connsiteX0" fmla="*/ 0 w 8024883"/>
              <a:gd name="connsiteY0" fmla="*/ 0 h 1249814"/>
              <a:gd name="connsiteX1" fmla="*/ 7929349 w 8024883"/>
              <a:gd name="connsiteY1" fmla="*/ 0 h 1249814"/>
              <a:gd name="connsiteX2" fmla="*/ 8024883 w 8024883"/>
              <a:gd name="connsiteY2" fmla="*/ 1181575 h 1249814"/>
              <a:gd name="connsiteX3" fmla="*/ 0 w 8024883"/>
              <a:gd name="connsiteY3" fmla="*/ 1249814 h 1249814"/>
              <a:gd name="connsiteX4" fmla="*/ 0 w 8024883"/>
              <a:gd name="connsiteY4" fmla="*/ 0 h 1249814"/>
              <a:gd name="connsiteX0" fmla="*/ 0 w 7929349"/>
              <a:gd name="connsiteY0" fmla="*/ 0 h 1249814"/>
              <a:gd name="connsiteX1" fmla="*/ 7929349 w 7929349"/>
              <a:gd name="connsiteY1" fmla="*/ 0 h 1249814"/>
              <a:gd name="connsiteX2" fmla="*/ 7779223 w 7929349"/>
              <a:gd name="connsiteY2" fmla="*/ 1181575 h 1249814"/>
              <a:gd name="connsiteX3" fmla="*/ 0 w 7929349"/>
              <a:gd name="connsiteY3" fmla="*/ 1249814 h 1249814"/>
              <a:gd name="connsiteX4" fmla="*/ 0 w 7929349"/>
              <a:gd name="connsiteY4" fmla="*/ 0 h 1249814"/>
              <a:gd name="connsiteX0" fmla="*/ 0 w 8011235"/>
              <a:gd name="connsiteY0" fmla="*/ 0 h 1249814"/>
              <a:gd name="connsiteX1" fmla="*/ 7929349 w 8011235"/>
              <a:gd name="connsiteY1" fmla="*/ 0 h 1249814"/>
              <a:gd name="connsiteX2" fmla="*/ 8011235 w 8011235"/>
              <a:gd name="connsiteY2" fmla="*/ 1181575 h 1249814"/>
              <a:gd name="connsiteX3" fmla="*/ 0 w 8011235"/>
              <a:gd name="connsiteY3" fmla="*/ 1249814 h 1249814"/>
              <a:gd name="connsiteX4" fmla="*/ 0 w 8011235"/>
              <a:gd name="connsiteY4" fmla="*/ 0 h 1249814"/>
              <a:gd name="connsiteX0" fmla="*/ 0 w 7942996"/>
              <a:gd name="connsiteY0" fmla="*/ 0 h 1249814"/>
              <a:gd name="connsiteX1" fmla="*/ 7929349 w 7942996"/>
              <a:gd name="connsiteY1" fmla="*/ 0 h 1249814"/>
              <a:gd name="connsiteX2" fmla="*/ 7942996 w 7942996"/>
              <a:gd name="connsiteY2" fmla="*/ 1181575 h 1249814"/>
              <a:gd name="connsiteX3" fmla="*/ 0 w 7942996"/>
              <a:gd name="connsiteY3" fmla="*/ 1249814 h 1249814"/>
              <a:gd name="connsiteX4" fmla="*/ 0 w 7942996"/>
              <a:gd name="connsiteY4" fmla="*/ 0 h 1249814"/>
              <a:gd name="connsiteX0" fmla="*/ 0 w 8569288"/>
              <a:gd name="connsiteY0" fmla="*/ 0 h 1249814"/>
              <a:gd name="connsiteX1" fmla="*/ 7929349 w 8569288"/>
              <a:gd name="connsiteY1" fmla="*/ 0 h 1249814"/>
              <a:gd name="connsiteX2" fmla="*/ 7942996 w 8569288"/>
              <a:gd name="connsiteY2" fmla="*/ 1181575 h 1249814"/>
              <a:gd name="connsiteX3" fmla="*/ 0 w 8569288"/>
              <a:gd name="connsiteY3" fmla="*/ 1249814 h 1249814"/>
              <a:gd name="connsiteX4" fmla="*/ 0 w 8569288"/>
              <a:gd name="connsiteY4" fmla="*/ 0 h 124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9288" h="1249814">
                <a:moveTo>
                  <a:pt x="0" y="0"/>
                </a:moveTo>
                <a:lnTo>
                  <a:pt x="7929349" y="0"/>
                </a:lnTo>
                <a:cubicBezTo>
                  <a:pt x="7933898" y="393858"/>
                  <a:pt x="9357815" y="664887"/>
                  <a:pt x="7942996" y="1181575"/>
                </a:cubicBezTo>
                <a:lnTo>
                  <a:pt x="0" y="1249814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8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3981A-B666-4E54-AD92-AE913EA2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EE2178-DB8D-4B9A-A7B6-3B4BCBC5C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4" y="3828627"/>
            <a:ext cx="1505160" cy="30293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F5092-786A-4090-BCD0-A3A24564C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041"/>
            <a:ext cx="8764223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9B6D6-12D4-474C-BC0B-AED0CB99260D}"/>
              </a:ext>
            </a:extLst>
          </p:cNvPr>
          <p:cNvSpPr txBox="1"/>
          <p:nvPr/>
        </p:nvSpPr>
        <p:spPr>
          <a:xfrm>
            <a:off x="4122821" y="433137"/>
            <a:ext cx="509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Подсказка чтобы добыть дерево нажмите на него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53857-17AB-40FB-B639-2E20FFF18B5F}"/>
              </a:ext>
            </a:extLst>
          </p:cNvPr>
          <p:cNvSpPr txBox="1"/>
          <p:nvPr/>
        </p:nvSpPr>
        <p:spPr>
          <a:xfrm>
            <a:off x="4122821" y="772855"/>
            <a:ext cx="716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Из-за того что я обновил офис тут в </a:t>
            </a:r>
            <a:r>
              <a:rPr lang="en-US" dirty="0" err="1"/>
              <a:t>powerpoint</a:t>
            </a:r>
            <a:r>
              <a:rPr lang="en-US" dirty="0"/>
              <a:t> 2021 </a:t>
            </a:r>
            <a:r>
              <a:rPr lang="ru-RU" dirty="0"/>
              <a:t>есть куча функций</a:t>
            </a:r>
          </a:p>
          <a:p>
            <a:r>
              <a:rPr lang="ru-RU" dirty="0"/>
              <a:t>Поэтому я сделал всё по другому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FC3E1B-9851-40D3-A470-8E68ACE67E15}"/>
              </a:ext>
            </a:extLst>
          </p:cNvPr>
          <p:cNvSpPr/>
          <p:nvPr/>
        </p:nvSpPr>
        <p:spPr>
          <a:xfrm>
            <a:off x="2112368" y="2090352"/>
            <a:ext cx="4555957" cy="466595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8A7403EF-6980-4CF8-8F65-23F99BCCA2CB}"/>
              </a:ext>
            </a:extLst>
          </p:cNvPr>
          <p:cNvSpPr/>
          <p:nvPr/>
        </p:nvSpPr>
        <p:spPr>
          <a:xfrm>
            <a:off x="443874" y="176463"/>
            <a:ext cx="1785979" cy="77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далее</a:t>
            </a:r>
          </a:p>
        </p:txBody>
      </p:sp>
    </p:spTree>
    <p:extLst>
      <p:ext uri="{BB962C8B-B14F-4D97-AF65-F5344CB8AC3E}">
        <p14:creationId xmlns:p14="http://schemas.microsoft.com/office/powerpoint/2010/main" val="17407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7 L 0.04727 -0.05856 C 0.05704 -0.07199 0.07188 -0.0787 0.08724 -0.0787 C 0.10495 -0.0787 0.11902 -0.07199 0.12891 -0.05856 L 0.17618 0.000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BA63A-32E9-4F7E-B23D-DC9E2064BAE5}"/>
              </a:ext>
            </a:extLst>
          </p:cNvPr>
          <p:cNvSpPr txBox="1"/>
          <p:nvPr/>
        </p:nvSpPr>
        <p:spPr>
          <a:xfrm>
            <a:off x="230909" y="480291"/>
            <a:ext cx="1128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вся демо версия скоро она станет длиннее</a:t>
            </a:r>
          </a:p>
          <a:p>
            <a:r>
              <a:rPr lang="ru-RU" dirty="0"/>
              <a:t>Но смысла писать мне в </a:t>
            </a:r>
            <a:r>
              <a:rPr lang="ru-RU" dirty="0" err="1"/>
              <a:t>дс</a:t>
            </a:r>
            <a:r>
              <a:rPr lang="ru-RU" dirty="0"/>
              <a:t> нет ведь не демо версия в ней на 1 слайд больше скоро будет не 5 а 10 для игры</a:t>
            </a:r>
          </a:p>
          <a:p>
            <a:r>
              <a:rPr lang="ru-RU" dirty="0"/>
              <a:t>Это очень большое развитие</a:t>
            </a:r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2BD2CF2-92BA-43BF-8303-D732245394A5}"/>
                  </a:ext>
                </a:extLst>
              </p14:cNvPr>
              <p14:cNvContentPartPr/>
              <p14:nvPr/>
            </p14:nvContentPartPr>
            <p14:xfrm>
              <a:off x="3315742" y="3121502"/>
              <a:ext cx="360" cy="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2BD2CF2-92BA-43BF-8303-D73224539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742" y="31128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92BC852-F239-4156-A513-35FD88F0F1B2}"/>
              </a:ext>
            </a:extLst>
          </p:cNvPr>
          <p:cNvGrpSpPr/>
          <p:nvPr/>
        </p:nvGrpSpPr>
        <p:grpSpPr>
          <a:xfrm>
            <a:off x="26062" y="1460822"/>
            <a:ext cx="12225240" cy="4803120"/>
            <a:chOff x="26062" y="1460822"/>
            <a:chExt cx="12225240" cy="48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40091553-36D3-447E-9F52-D5FD68AD484C}"/>
                    </a:ext>
                  </a:extLst>
                </p14:cNvPr>
                <p14:cNvContentPartPr/>
                <p14:nvPr/>
              </p14:nvContentPartPr>
              <p14:xfrm>
                <a:off x="3314662" y="3005942"/>
                <a:ext cx="130320" cy="3625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40091553-36D3-447E-9F52-D5FD68AD48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6022" y="2997302"/>
                  <a:ext cx="147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6B723C2F-4958-41FD-BB93-3446A24A1DA1}"/>
                    </a:ext>
                  </a:extLst>
                </p14:cNvPr>
                <p14:cNvContentPartPr/>
                <p14:nvPr/>
              </p14:nvContentPartPr>
              <p14:xfrm>
                <a:off x="3352462" y="3158582"/>
                <a:ext cx="360" cy="3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6B723C2F-4958-41FD-BB93-3446A24A1D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43462" y="3149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934E093-13BA-4290-8520-4DA371706EF4}"/>
                    </a:ext>
                  </a:extLst>
                </p14:cNvPr>
                <p14:cNvContentPartPr/>
                <p14:nvPr/>
              </p14:nvContentPartPr>
              <p14:xfrm>
                <a:off x="3277942" y="3084422"/>
                <a:ext cx="94320" cy="4395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934E093-13BA-4290-8520-4DA371706E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8942" y="3075782"/>
                  <a:ext cx="1119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9E606AF8-E16F-4D7E-8A83-CD9898475267}"/>
                    </a:ext>
                  </a:extLst>
                </p14:cNvPr>
                <p14:cNvContentPartPr/>
                <p14:nvPr/>
              </p14:nvContentPartPr>
              <p14:xfrm>
                <a:off x="3018382" y="2903702"/>
                <a:ext cx="907920" cy="8870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9E606AF8-E16F-4D7E-8A83-CD98984752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09742" y="2894702"/>
                  <a:ext cx="92556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1FDAB253-296C-43EA-9DD2-93EAC4BC59B4}"/>
                    </a:ext>
                  </a:extLst>
                </p14:cNvPr>
                <p14:cNvContentPartPr/>
                <p14:nvPr/>
              </p14:nvContentPartPr>
              <p14:xfrm>
                <a:off x="1725262" y="1460822"/>
                <a:ext cx="5064480" cy="48031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1FDAB253-296C-43EA-9DD2-93EAC4BC59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16622" y="1452182"/>
                  <a:ext cx="5082120" cy="48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336FADD-A50C-4CA9-9EE1-457EEED744F6}"/>
                    </a:ext>
                  </a:extLst>
                </p14:cNvPr>
                <p14:cNvContentPartPr/>
                <p14:nvPr/>
              </p14:nvContentPartPr>
              <p14:xfrm>
                <a:off x="3888142" y="4077662"/>
                <a:ext cx="684720" cy="8409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336FADD-A50C-4CA9-9EE1-457EEED744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79142" y="4068662"/>
                  <a:ext cx="70236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783B886-79B6-4708-B75F-6E9EF13276E3}"/>
                    </a:ext>
                  </a:extLst>
                </p14:cNvPr>
                <p14:cNvContentPartPr/>
                <p14:nvPr/>
              </p14:nvContentPartPr>
              <p14:xfrm>
                <a:off x="5309062" y="2991902"/>
                <a:ext cx="1000800" cy="15739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783B886-79B6-4708-B75F-6E9EF13276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00422" y="2982902"/>
                  <a:ext cx="1018440" cy="15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9033079-2E1E-4618-994C-BE0F88224124}"/>
                    </a:ext>
                  </a:extLst>
                </p14:cNvPr>
                <p14:cNvContentPartPr/>
                <p14:nvPr/>
              </p14:nvContentPartPr>
              <p14:xfrm>
                <a:off x="5734582" y="3519302"/>
                <a:ext cx="223200" cy="3135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9033079-2E1E-4618-994C-BE0F882241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25582" y="3510662"/>
                  <a:ext cx="240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260BB07-8F0A-45B0-93DA-F74B4590470C}"/>
                    </a:ext>
                  </a:extLst>
                </p14:cNvPr>
                <p14:cNvContentPartPr/>
                <p14:nvPr/>
              </p14:nvContentPartPr>
              <p14:xfrm>
                <a:off x="2023342" y="3952382"/>
                <a:ext cx="4690440" cy="20347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260BB07-8F0A-45B0-93DA-F74B459047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14702" y="3943742"/>
                  <a:ext cx="4708080" cy="20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4382BB-F1F5-41B3-B368-EB7BD2CBC7AF}"/>
                    </a:ext>
                  </a:extLst>
                </p14:cNvPr>
                <p14:cNvContentPartPr/>
                <p14:nvPr/>
              </p14:nvContentPartPr>
              <p14:xfrm>
                <a:off x="3907582" y="4908902"/>
                <a:ext cx="237600" cy="7070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4382BB-F1F5-41B3-B368-EB7BD2CBC7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8942" y="4899902"/>
                  <a:ext cx="2552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250E187-4D32-4327-B038-AEC58A5F9CAF}"/>
                    </a:ext>
                  </a:extLst>
                </p14:cNvPr>
                <p14:cNvContentPartPr/>
                <p14:nvPr/>
              </p14:nvContentPartPr>
              <p14:xfrm>
                <a:off x="3999382" y="5633942"/>
                <a:ext cx="11520" cy="1119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250E187-4D32-4327-B038-AEC58A5F9C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90382" y="5625302"/>
                  <a:ext cx="29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6E53AC1-B97E-48C0-B468-260DF7DEE155}"/>
                    </a:ext>
                  </a:extLst>
                </p14:cNvPr>
                <p14:cNvContentPartPr/>
                <p14:nvPr/>
              </p14:nvContentPartPr>
              <p14:xfrm>
                <a:off x="4257502" y="4876502"/>
                <a:ext cx="19440" cy="774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6E53AC1-B97E-48C0-B468-260DF7DEE1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48862" y="4867502"/>
                  <a:ext cx="3708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43523EC-0F65-40E8-A439-CA040A4FE342}"/>
                    </a:ext>
                  </a:extLst>
                </p14:cNvPr>
                <p14:cNvContentPartPr/>
                <p14:nvPr/>
              </p14:nvContentPartPr>
              <p14:xfrm>
                <a:off x="6698662" y="4709102"/>
                <a:ext cx="1089720" cy="7052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43523EC-0F65-40E8-A439-CA040A4FE3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0022" y="4700102"/>
                  <a:ext cx="11073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B822527-6F24-4824-B7EC-6D14C4F467A4}"/>
                    </a:ext>
                  </a:extLst>
                </p14:cNvPr>
                <p14:cNvContentPartPr/>
                <p14:nvPr/>
              </p14:nvContentPartPr>
              <p14:xfrm>
                <a:off x="6539542" y="5460062"/>
                <a:ext cx="1374840" cy="5079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B822527-6F24-4824-B7EC-6D14C4F467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30902" y="5451062"/>
                  <a:ext cx="13924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0D9B3D0-BC68-45B9-B255-205B5F589E69}"/>
                    </a:ext>
                  </a:extLst>
                </p14:cNvPr>
                <p14:cNvContentPartPr/>
                <p14:nvPr/>
              </p14:nvContentPartPr>
              <p14:xfrm>
                <a:off x="1208302" y="3655742"/>
                <a:ext cx="603720" cy="8938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0D9B3D0-BC68-45B9-B255-205B5F589E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99302" y="3646742"/>
                  <a:ext cx="62136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926A582-8516-4F76-A787-23C19C158120}"/>
                    </a:ext>
                  </a:extLst>
                </p14:cNvPr>
                <p14:cNvContentPartPr/>
                <p14:nvPr/>
              </p14:nvContentPartPr>
              <p14:xfrm>
                <a:off x="26062" y="4821062"/>
                <a:ext cx="2321640" cy="14241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926A582-8516-4F76-A787-23C19C1581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062" y="4812062"/>
                  <a:ext cx="2339280" cy="14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98AEBDF-9A18-439C-B328-72B0AC594DFE}"/>
                    </a:ext>
                  </a:extLst>
                </p14:cNvPr>
                <p14:cNvContentPartPr/>
                <p14:nvPr/>
              </p14:nvContentPartPr>
              <p14:xfrm>
                <a:off x="7858942" y="2001182"/>
                <a:ext cx="1024560" cy="2524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98AEBDF-9A18-439C-B328-72B0AC594DF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49942" y="1992542"/>
                  <a:ext cx="1042200" cy="25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CD5175C-B06E-4A40-830C-CD86FBEA9B22}"/>
                    </a:ext>
                  </a:extLst>
                </p14:cNvPr>
                <p14:cNvContentPartPr/>
                <p14:nvPr/>
              </p14:nvContentPartPr>
              <p14:xfrm>
                <a:off x="9055582" y="2791382"/>
                <a:ext cx="1176480" cy="19310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CD5175C-B06E-4A40-830C-CD86FBEA9B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46942" y="2782382"/>
                  <a:ext cx="1194120" cy="19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7394D91-BE77-4BC4-8EF1-342D5AB1A75C}"/>
                    </a:ext>
                  </a:extLst>
                </p14:cNvPr>
                <p14:cNvContentPartPr/>
                <p14:nvPr/>
              </p14:nvContentPartPr>
              <p14:xfrm>
                <a:off x="10372102" y="3115022"/>
                <a:ext cx="1879200" cy="16326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7394D91-BE77-4BC4-8EF1-342D5AB1A7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63462" y="3106382"/>
                  <a:ext cx="1896840" cy="16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DC76678-A063-438E-A6B5-0C9D3BB696EE}"/>
                    </a:ext>
                  </a:extLst>
                </p14:cNvPr>
                <p14:cNvContentPartPr/>
                <p14:nvPr/>
              </p14:nvContentPartPr>
              <p14:xfrm>
                <a:off x="11368582" y="2899742"/>
                <a:ext cx="35280" cy="7772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DC76678-A063-438E-A6B5-0C9D3BB696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59582" y="2891102"/>
                  <a:ext cx="52920" cy="79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415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113</Words>
  <Application>Microsoft Office PowerPoint</Application>
  <PresentationFormat>Широкоэкранный</PresentationFormat>
  <Paragraphs>15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бабенко</dc:creator>
  <cp:lastModifiedBy>олег бабенко</cp:lastModifiedBy>
  <cp:revision>10</cp:revision>
  <dcterms:created xsi:type="dcterms:W3CDTF">2023-11-04T09:07:23Z</dcterms:created>
  <dcterms:modified xsi:type="dcterms:W3CDTF">2023-12-19T14:22:33Z</dcterms:modified>
</cp:coreProperties>
</file>