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3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76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74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0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88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2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4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0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76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9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00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7F4A-76FA-48F3-A416-141FDB8B4210}" type="datetimeFigureOut">
              <a:rPr lang="ru-RU" smtClean="0"/>
              <a:pPr/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7FA482-FA46-476A-B090-8D4B46FC534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1425" y="1613916"/>
            <a:ext cx="7772400" cy="19751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Объединение русских земель вокруг Москвы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/>
              <a:t>Москва, </a:t>
            </a:r>
            <a:r>
              <a:rPr lang="ru-RU" sz="3600" dirty="0" smtClean="0"/>
              <a:t>Литва и Золотая Орда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Поглощение Литвой русских земель привело к ее столкновению с Золотой Ордой. При князе </a:t>
            </a:r>
            <a:r>
              <a:rPr lang="ru-RU" dirty="0" err="1" smtClean="0"/>
              <a:t>Ольгерде</a:t>
            </a:r>
            <a:r>
              <a:rPr lang="ru-RU" dirty="0" smtClean="0"/>
              <a:t> (правил в 1345-1377), который опирался на дружины русских земель, Литва разгромила ордынское войско в битве у Синих вод в 1362 г.  После этой победы в состав Литвы вошли </a:t>
            </a:r>
            <a:r>
              <a:rPr lang="ru-RU" dirty="0" err="1" smtClean="0"/>
              <a:t>переяславские</a:t>
            </a:r>
            <a:r>
              <a:rPr lang="ru-RU" dirty="0" smtClean="0"/>
              <a:t>, чернигово-северские, брянские земли, </a:t>
            </a:r>
            <a:r>
              <a:rPr lang="ru-RU" dirty="0" err="1" smtClean="0"/>
              <a:t>Подолия</a:t>
            </a:r>
            <a:r>
              <a:rPr lang="ru-RU" dirty="0" smtClean="0"/>
              <a:t>, Киевское княжество (правда, последнее осталось данником Орды).</a:t>
            </a:r>
          </a:p>
          <a:p>
            <a:endParaRPr lang="ru-RU" dirty="0" smtClean="0"/>
          </a:p>
          <a:p>
            <a:r>
              <a:rPr lang="ru-RU" dirty="0" smtClean="0"/>
              <a:t>В борьбе за влияние на русские земли Литва неоднократно воевала с Великим княжеством Московским. Трижды войска </a:t>
            </a:r>
            <a:r>
              <a:rPr lang="ru-RU" dirty="0" err="1" smtClean="0"/>
              <a:t>Ольгерда</a:t>
            </a:r>
            <a:r>
              <a:rPr lang="ru-RU" dirty="0" smtClean="0"/>
              <a:t>, выступавшие в союзе с Тверью (1368, 1370, 1372), пытались захватить  Москву, но не смогли преодолеть ее белокаменных стен, строительство которых было завершено в 1367 г.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/>
              <a:t>Москва, </a:t>
            </a:r>
            <a:r>
              <a:rPr lang="ru-RU" sz="3600" dirty="0" smtClean="0"/>
              <a:t>Литва и Золотая Орда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1375 г. тверскому князю Михаилу удалось получить в орде ярлык на великое княжение. В ответ московский князь Дмитрий, поддержанный 17 удельными князьями, атаковал Тверь и заставил ее навечно признать верховенство Москвы. Предпринятые Золотой Ордой набеги на русские земли, в отместку за неповиновение, были отбиты с большими потерями для ордынцев. Правивший Ордой зять хана </a:t>
            </a:r>
            <a:r>
              <a:rPr lang="ru-RU" dirty="0" err="1" smtClean="0"/>
              <a:t>Бердибека</a:t>
            </a:r>
            <a:r>
              <a:rPr lang="ru-RU" dirty="0" smtClean="0"/>
              <a:t> темник (военачальник) Мамай (ум. в 1380), заключив союз с Литвой и рязанским князем Олегом, собрал все силы Орды и выступил против Московского государства.</a:t>
            </a:r>
          </a:p>
          <a:p>
            <a:endParaRPr lang="ru-RU" dirty="0" smtClean="0"/>
          </a:p>
          <a:p>
            <a:r>
              <a:rPr lang="ru-RU" dirty="0" smtClean="0"/>
              <a:t>Решающая битва произошла 8 сентября 1380 г. на </a:t>
            </a:r>
            <a:r>
              <a:rPr lang="ru-RU" b="1" u="sng" dirty="0" smtClean="0"/>
              <a:t>Куликовом поле</a:t>
            </a:r>
            <a:r>
              <a:rPr lang="ru-RU" dirty="0" smtClean="0"/>
              <a:t>. Литовские и рязанские войска не успели прийти на помощь Мамаю, он потерпел сокрушительное поражение. Московское княжество доказало не только свою силу, но и способность выступать защитником русских земель.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Завершение объединения русских земель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Процесс укрепления Великого княжества Московского замедлила междоусобная война 1425-1453 гг.</a:t>
            </a:r>
          </a:p>
          <a:p>
            <a:endParaRPr lang="ru-RU" dirty="0" smtClean="0"/>
          </a:p>
          <a:p>
            <a:r>
              <a:rPr lang="ru-RU" dirty="0" smtClean="0"/>
              <a:t>На русских землях еще не утвердился единый принцип престолонаследия. Великокняжеский престол мог переходить либо от отца к сыну, либо от старшего брата к младшему. После смерти </a:t>
            </a:r>
            <a:r>
              <a:rPr lang="ru-RU" b="1" u="sng" dirty="0" smtClean="0"/>
              <a:t>Василия </a:t>
            </a:r>
            <a:r>
              <a:rPr lang="en-US" b="1" u="sng" dirty="0" smtClean="0"/>
              <a:t>I</a:t>
            </a:r>
            <a:r>
              <a:rPr lang="ru-RU" dirty="0" smtClean="0"/>
              <a:t> (правил в 1389-1425) началась борьба за власть между его сыном Василием и младшим братом Юрием.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Завершение объединения русских земель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Лишь после завершения усобицы процесс объединения русских земель продолжился. Наибольших успехов Москва добилась при </a:t>
            </a:r>
            <a:r>
              <a:rPr lang="ru-RU" b="1" u="sng" dirty="0" smtClean="0"/>
              <a:t>Иване </a:t>
            </a:r>
            <a:r>
              <a:rPr lang="en-US" b="1" u="sng" dirty="0" smtClean="0"/>
              <a:t>III</a:t>
            </a:r>
            <a:r>
              <a:rPr lang="ru-RU" b="1" u="sng" dirty="0" smtClean="0"/>
              <a:t>  </a:t>
            </a:r>
            <a:r>
              <a:rPr lang="ru-RU" dirty="0" smtClean="0"/>
              <a:t>(правил в 1462-1505). Этому благоприятствовали следующие обстоятельства: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/>
              <a:t>Золотая Орда распалась на </a:t>
            </a:r>
            <a:r>
              <a:rPr lang="ru-RU" b="1" u="sng" dirty="0" smtClean="0"/>
              <a:t>Казанское</a:t>
            </a:r>
            <a:r>
              <a:rPr lang="ru-RU" dirty="0" smtClean="0"/>
              <a:t> (возникло в 1438 г.), </a:t>
            </a:r>
            <a:r>
              <a:rPr lang="ru-RU" b="1" u="sng" dirty="0" smtClean="0"/>
              <a:t>Крымское</a:t>
            </a:r>
            <a:r>
              <a:rPr lang="ru-RU" dirty="0" smtClean="0"/>
              <a:t> (с 1455 г.) и </a:t>
            </a:r>
            <a:r>
              <a:rPr lang="ru-RU" b="1" u="sng" dirty="0" smtClean="0"/>
              <a:t>Астраханское</a:t>
            </a:r>
            <a:r>
              <a:rPr lang="ru-RU" dirty="0" smtClean="0"/>
              <a:t> (с 1459 г.) ханства, враждующие друг с другом. Это умело использовала московская дипломатия.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/>
              <a:t>Литва постепенно сближалась с католической Польшей. Согласно </a:t>
            </a:r>
            <a:r>
              <a:rPr lang="ru-RU" dirty="0" err="1" smtClean="0"/>
              <a:t>Кревскому</a:t>
            </a:r>
            <a:r>
              <a:rPr lang="ru-RU" dirty="0" smtClean="0"/>
              <a:t> 1385 г. и </a:t>
            </a:r>
            <a:r>
              <a:rPr lang="ru-RU" dirty="0" err="1" smtClean="0"/>
              <a:t>Городельскому</a:t>
            </a:r>
            <a:r>
              <a:rPr lang="ru-RU" dirty="0" smtClean="0"/>
              <a:t> 1413 г. договорам  об </a:t>
            </a:r>
            <a:r>
              <a:rPr lang="ru-RU" b="1" u="sng" dirty="0" smtClean="0"/>
              <a:t>унии </a:t>
            </a:r>
            <a:r>
              <a:rPr lang="ru-RU" dirty="0" smtClean="0"/>
              <a:t> (объединении двух государств под властью одного монарха) государственной религией стал католицизм. Это означало, что феодалы, князья, перешедшие от язычества или православия в католичество, получают особые привилегии. Католическая знать могла участвовать в работе высшего органа сословного представительства (сперва Боярском совете, затем сейме), освобождалась от многих  повинностей.</a:t>
            </a:r>
          </a:p>
          <a:p>
            <a:pPr marL="58293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Завершение объединения русских земель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Неравноправное положение православных вызывало недовольство как князей, так и населения русских удельных княжеств, которые составляли 90% населения Литвы. Они стали стремиться к сближению с великим княжеством Московским.</a:t>
            </a:r>
          </a:p>
          <a:p>
            <a:endParaRPr lang="ru-RU" dirty="0" smtClean="0"/>
          </a:p>
          <a:p>
            <a:r>
              <a:rPr lang="ru-RU" dirty="0" smtClean="0"/>
              <a:t>При Иване </a:t>
            </a:r>
            <a:r>
              <a:rPr lang="en-US" dirty="0" smtClean="0"/>
              <a:t>III</a:t>
            </a:r>
            <a:r>
              <a:rPr lang="ru-RU" dirty="0" smtClean="0"/>
              <a:t> к московским владениям были присоединены удельные княжества, сохранявшие свою независимость и пытавшиеся лавировать между Москвой и Литвой.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Завершение объединения русских земель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Иване </a:t>
            </a:r>
            <a:r>
              <a:rPr lang="en-US" dirty="0" smtClean="0"/>
              <a:t>III</a:t>
            </a:r>
            <a:r>
              <a:rPr lang="ru-RU" dirty="0" smtClean="0"/>
              <a:t> к московским владениям были присоединены удельные княжества, сохранявшие свою независимость и пытавшиеся лавировать между Москвой и Литвой.</a:t>
            </a:r>
          </a:p>
          <a:p>
            <a:endParaRPr lang="ru-RU" dirty="0" smtClean="0"/>
          </a:p>
          <a:p>
            <a:r>
              <a:rPr lang="ru-RU" dirty="0" smtClean="0"/>
              <a:t>В 1462-1464 гг. Москве подчинились суздальско-нижегородские и ярославские земли, в 1472 г. – Пермь, в 1474 г.  - Ростовское княжество, в 1478 г.  после нескольких войн – Новгородская феодальная республика, в 1485 г.  - Тверское княжество, в 1489 г. – вятские земли.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Завершение объединения русских земель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Авторитет Москвы значительно вырос после ее освобождения от власти Золотой Орды.  В 1476 г. Иван </a:t>
            </a:r>
            <a:r>
              <a:rPr lang="en-US" dirty="0" smtClean="0"/>
              <a:t>III</a:t>
            </a:r>
            <a:r>
              <a:rPr lang="ru-RU" dirty="0" smtClean="0"/>
              <a:t> отказался  платить дань Орде, правопреемником которой было Астраханское ханство. Орда начала готовить поход на русские земли. В 1480 г. ее войска подошли к пограничной реке Угре, однако не решились атаковать армию Московского княжества. После </a:t>
            </a:r>
            <a:r>
              <a:rPr lang="ru-RU" b="1" u="sng" dirty="0" smtClean="0"/>
              <a:t>«стояния» на реке Угре </a:t>
            </a:r>
            <a:r>
              <a:rPr lang="ru-RU" dirty="0" smtClean="0"/>
              <a:t> власть потомков Чингисхана над русскими землями прекратилась.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Возвышение Москвы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начале </a:t>
            </a:r>
            <a:r>
              <a:rPr lang="en-US" dirty="0" smtClean="0"/>
              <a:t>XIII</a:t>
            </a:r>
            <a:r>
              <a:rPr lang="ru-RU" dirty="0" smtClean="0"/>
              <a:t> века Москва была небольшим городом во Владимирском княжестве. Незадолго до монгольского нашествия она была выделена великим князем владимирским в отдельное владение, переходившее от одного его сына к другому.</a:t>
            </a:r>
          </a:p>
          <a:p>
            <a:endParaRPr lang="ru-RU" dirty="0" smtClean="0"/>
          </a:p>
          <a:p>
            <a:r>
              <a:rPr lang="ru-RU" dirty="0" smtClean="0"/>
              <a:t>В 1238 г., как и многие другие деревянные города Руси, Москву разграбили и сожгли монголы. После ее восстановления первые шаги к расширению границ удельного княжества Московского предприняли младший сын великого князя Александра Невского Даниил, в 1301 г. присоединивший к нему Коломну. Даниил Александрович (правил в 1276-1303) стал основателем династии московских князей. Сын Даниила Юрий получил по завещанию </a:t>
            </a:r>
            <a:r>
              <a:rPr lang="ru-RU" dirty="0" err="1" smtClean="0"/>
              <a:t>Переяславский</a:t>
            </a:r>
            <a:r>
              <a:rPr lang="ru-RU" dirty="0" smtClean="0"/>
              <a:t> удел, присоединил к княжеству Можайск и начал борьбу за титул </a:t>
            </a:r>
            <a:r>
              <a:rPr lang="ru-RU" smtClean="0"/>
              <a:t>великого князя.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Возвышение Москвы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  Своей роли – центра объединения русских земель – Москва была обязана многим причинам:</a:t>
            </a:r>
          </a:p>
          <a:p>
            <a:pPr marL="582930" indent="-514350">
              <a:buAutoNum type="arabicParenR"/>
            </a:pPr>
            <a:r>
              <a:rPr lang="ru-RU" b="1" u="sng" dirty="0" smtClean="0"/>
              <a:t>Прежде всего Москва занимала выгодное геополитическое положение. </a:t>
            </a:r>
            <a:r>
              <a:rPr lang="ru-RU" dirty="0" smtClean="0"/>
              <a:t>Она находилась на пересечении водных и сухопутных путей, что позволило ей стать быстро растущим торговым центром. Земли соседних княжеств и окрестные густые леса в какой-то мере прикрывали Москву от набегов и нападений.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Возвышение Москвы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2) </a:t>
            </a:r>
            <a:r>
              <a:rPr lang="ru-RU" b="1" u="sng" dirty="0" smtClean="0"/>
              <a:t>Большую роль в возвышении Москвы сыграли гибкая политика ее князей и проявленное ими умение использовать слабости и просчеты своих соперников.</a:t>
            </a:r>
            <a:r>
              <a:rPr lang="ru-RU" dirty="0" smtClean="0"/>
              <a:t> Так, в Твери в 1327 г. вспыхнуло восстание против ордынских сборщиков дани. Московский князь </a:t>
            </a:r>
            <a:r>
              <a:rPr lang="ru-RU" b="1" u="sng" dirty="0" smtClean="0"/>
              <a:t>Иван Данилович </a:t>
            </a:r>
            <a:r>
              <a:rPr lang="ru-RU" dirty="0" smtClean="0"/>
              <a:t>(правил в 1328-1340), получивший прозвище </a:t>
            </a:r>
            <a:r>
              <a:rPr lang="ru-RU" b="1" u="sng" dirty="0" smtClean="0"/>
              <a:t>«</a:t>
            </a:r>
            <a:r>
              <a:rPr lang="ru-RU" b="1" u="sng" dirty="0" err="1" smtClean="0"/>
              <a:t>Калита</a:t>
            </a:r>
            <a:r>
              <a:rPr lang="ru-RU" b="1" u="sng" dirty="0" smtClean="0"/>
              <a:t>», </a:t>
            </a:r>
            <a:r>
              <a:rPr lang="ru-RU" dirty="0" smtClean="0"/>
              <a:t>т.е. «денежный мешок», присоединился  к карательному походу войск Орды на Тверь. В награду он получил ярлык на великое княжение, который затем перешел к его сыновьям </a:t>
            </a:r>
            <a:r>
              <a:rPr lang="ru-RU" b="1" u="sng" dirty="0" smtClean="0"/>
              <a:t>Семену Гордому </a:t>
            </a:r>
            <a:r>
              <a:rPr lang="ru-RU" dirty="0" smtClean="0"/>
              <a:t>(правил в 1340-1353) и </a:t>
            </a:r>
            <a:r>
              <a:rPr lang="ru-RU" b="1" u="sng" dirty="0" smtClean="0"/>
              <a:t>Ивану Красному </a:t>
            </a:r>
            <a:r>
              <a:rPr lang="ru-RU" dirty="0" smtClean="0"/>
              <a:t>(правил в 1353-1359). Именно при них укрепились предпосылки превращения Москвы в центр консолидации русских земель. Они реализовались при княжении </a:t>
            </a:r>
            <a:r>
              <a:rPr lang="ru-RU" b="1" u="sng" dirty="0" smtClean="0"/>
              <a:t>Дмитрия Ивановича Донского </a:t>
            </a:r>
            <a:r>
              <a:rPr lang="ru-RU" dirty="0" smtClean="0"/>
              <a:t>(правил в 1359-1389) уже в изменившихся для Руси условиях.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Возвышение Москвы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 восстания в Твери Золотая Орда отказалась от сбора дани с русской земли баскаками. Назначив Ивана </a:t>
            </a:r>
            <a:r>
              <a:rPr lang="ru-RU" dirty="0" err="1" smtClean="0"/>
              <a:t>Калиту</a:t>
            </a:r>
            <a:r>
              <a:rPr lang="ru-RU" dirty="0" smtClean="0"/>
              <a:t> великим князем, ордынцы возложили на него эту обязанность. И передали ему судебно - посреднические функции в решении споров между мелкими удельными князьями. Это решение сыграло важную роль в возвышении Московского княжества.</a:t>
            </a:r>
          </a:p>
          <a:p>
            <a:endParaRPr lang="ru-RU" dirty="0" smtClean="0"/>
          </a:p>
          <a:p>
            <a:r>
              <a:rPr lang="ru-RU" dirty="0" smtClean="0"/>
              <a:t>Собрав в течение длительного времени дань со всех подвластных Орде русских земель, Московское княжество установило с ними постоянные связи. Поскольку сбор дани требовал контроля над их хозяйственным развитием, начал формироваться чиновничий аппарат. На службу в этот аппарат привлекался не только узкий круг придворной знати, но и наиболее грамотные и образованные жители собственно </a:t>
            </a:r>
            <a:r>
              <a:rPr lang="ru-RU" smtClean="0"/>
              <a:t>русских городов.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Возвышение Москвы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Фактически в Москве начался процесс образования структуры власти , ставшей впоследствии стержнем российской государственности.</a:t>
            </a:r>
          </a:p>
          <a:p>
            <a:endParaRPr lang="ru-RU" dirty="0" smtClean="0"/>
          </a:p>
          <a:p>
            <a:r>
              <a:rPr lang="ru-RU" dirty="0" smtClean="0"/>
              <a:t>Основная часть дани отсылалась  в Золотую Орду, но кое-что оставалось в руках московских князей. Это обеспечило Ивану Калите возможность, выкупая у ордынцев ярлыки на княжение, включить в состав Московского княжества Углич, Галич и </a:t>
            </a:r>
            <a:r>
              <a:rPr lang="ru-RU" dirty="0" err="1" smtClean="0"/>
              <a:t>Белоозеро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Возвышение Москвы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3) </a:t>
            </a:r>
            <a:r>
              <a:rPr lang="ru-RU" b="1" u="sng" dirty="0" smtClean="0"/>
              <a:t>Большую роль сыграли судебные функции московских великих князей. </a:t>
            </a:r>
            <a:r>
              <a:rPr lang="ru-RU" dirty="0" smtClean="0"/>
              <a:t>Мелкие удельные властители соседних княжеств уже не смели обращаться со своими жалобами и обидами к ордынским ханам и интриговать против Москвы. Чтобы отстоять местные интересы, они оказались вынуждены искать покровительства в Москве, фактически стать вассалами Московского княжества.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4) </a:t>
            </a:r>
            <a:r>
              <a:rPr lang="ru-RU" b="1" u="sng" dirty="0" smtClean="0"/>
              <a:t>Спокойная и относительно зажиточная жизнь в Московии привлекала в нее жителей соседних княжеств, что способствовало росту народонаселения.</a:t>
            </a:r>
            <a:r>
              <a:rPr lang="ru-RU" dirty="0" smtClean="0"/>
              <a:t> Даже великая эпидемия чумы, опустошившая Европу в </a:t>
            </a:r>
            <a:r>
              <a:rPr lang="en-US" dirty="0" smtClean="0"/>
              <a:t>XIV</a:t>
            </a:r>
            <a:r>
              <a:rPr lang="ru-RU" dirty="0" smtClean="0"/>
              <a:t> веке, затронувшая и Москву (от нее умер сын Ивана </a:t>
            </a:r>
            <a:r>
              <a:rPr lang="ru-RU" dirty="0" err="1" smtClean="0"/>
              <a:t>Калиты</a:t>
            </a:r>
            <a:r>
              <a:rPr lang="ru-RU" dirty="0" smtClean="0"/>
              <a:t>  Семен Гордый) не подорвала роста ее могущества.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Возвышение Москвы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5</a:t>
            </a:r>
            <a:r>
              <a:rPr lang="ru-RU" b="1" u="sng" dirty="0" smtClean="0"/>
              <a:t>) Очень большое значение имело превращение Москвы в духовный центр русских земель. </a:t>
            </a:r>
            <a:r>
              <a:rPr lang="ru-RU" dirty="0" smtClean="0"/>
              <a:t>Православная церковь в условиях усобиц между русскими княжествами зачастую оставалась единственным связующим их звеном. Ордынцы не вмешивались в вопросы веры, сохранили за церковью право десятины (десятой части доходов), освободили ее от уплаты дани. Это позволило ей еще больше укрепить свое влияние. Перенос резиденции митрополита из Владимира в Москву, происшедший при Иване Калите, не только отразил ведущую роль Московского княжества среди русских земель, но и способствовал ее укреплению. Митрополит Алексий возглавлял правительство Московского княжества после смерти Ивана Красного, пока не подрос его сын Дмитрий, вошедший в историю как победитель ордынцев в битве на Куликовом поле.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 smtClean="0"/>
              <a:t>Моск</a:t>
            </a:r>
            <a:r>
              <a:rPr lang="ru-RU" sz="3600" dirty="0" smtClean="0"/>
              <a:t>ва</a:t>
            </a:r>
            <a:r>
              <a:rPr lang="ru-RU" sz="3600" dirty="0" smtClean="0"/>
              <a:t>, </a:t>
            </a:r>
            <a:r>
              <a:rPr lang="ru-RU" sz="3600" dirty="0" smtClean="0"/>
              <a:t>Литва и Золотая Орда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Соперником Москвы  в борьбе за контроль над русскими землями было Великое княжество Литовское. Это первоначально небольшое языческое государство совместно с католической Польшей успешно противостояло натиску рыцарей Тевтонского ордена. Одновременно оно расширялось на восток, поглощая русские земли, на которые претендовала и Польша.  Для православных князей переход русских земель под власть Литвы открывал возможность освободиться от господства Золотой орды и не платить ей дань, заменяя ее договорными отношениями с Литвой. К ней в начале </a:t>
            </a:r>
            <a:r>
              <a:rPr lang="en-US" dirty="0" smtClean="0"/>
              <a:t>XIV</a:t>
            </a:r>
            <a:r>
              <a:rPr lang="ru-RU" dirty="0" smtClean="0"/>
              <a:t>века перешли </a:t>
            </a:r>
            <a:r>
              <a:rPr lang="ru-RU" dirty="0" err="1" smtClean="0"/>
              <a:t>турово-пинские</a:t>
            </a:r>
            <a:r>
              <a:rPr lang="ru-RU" dirty="0" smtClean="0"/>
              <a:t>, витебские, минские, волынские земли. Галицко-Волынское княжество стало яблоком раздора между Литвой и Польшей, большая часть его была захвачена поляками.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DE30C9E132C954F9570E85102C66255" ma:contentTypeVersion="0" ma:contentTypeDescription="Создание документа." ma:contentTypeScope="" ma:versionID="38a7b6c036bc041c6c81756bf91c2e05">
  <xsd:schema xmlns:xsd="http://www.w3.org/2001/XMLSchema" xmlns:p="http://schemas.microsoft.com/office/2006/metadata/properties" targetNamespace="http://schemas.microsoft.com/office/2006/metadata/properties" ma:root="true" ma:fieldsID="53974d1da0c14f073d2cc649cae9f3e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одержимого" ma:readOnly="true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1B101F1-7F02-434A-B883-F33FBFD40BC0}"/>
</file>

<file path=customXml/itemProps2.xml><?xml version="1.0" encoding="utf-8"?>
<ds:datastoreItem xmlns:ds="http://schemas.openxmlformats.org/officeDocument/2006/customXml" ds:itemID="{F25811C3-268E-43DA-AF0D-7E093DFD7661}"/>
</file>

<file path=customXml/itemProps3.xml><?xml version="1.0" encoding="utf-8"?>
<ds:datastoreItem xmlns:ds="http://schemas.openxmlformats.org/officeDocument/2006/customXml" ds:itemID="{B0ECB893-46F6-49ED-8481-E177BDC6EBD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1516</Words>
  <Application>Microsoft Office PowerPoint</Application>
  <PresentationFormat>Экран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Легкий дым</vt:lpstr>
      <vt:lpstr>Объединение русских земель вокруг Москвы</vt:lpstr>
      <vt:lpstr>Возвышение Москвы</vt:lpstr>
      <vt:lpstr>Возвышение Москвы</vt:lpstr>
      <vt:lpstr>Возвышение Москвы</vt:lpstr>
      <vt:lpstr>Возвышение Москвы</vt:lpstr>
      <vt:lpstr>Возвышение Москвы</vt:lpstr>
      <vt:lpstr>Возвышение Москвы</vt:lpstr>
      <vt:lpstr>Возвышение Москвы</vt:lpstr>
      <vt:lpstr>Москва, Литва и Золотая Орда</vt:lpstr>
      <vt:lpstr>Москва, Литва и Золотая Орда</vt:lpstr>
      <vt:lpstr>Москва, Литва и Золотая Орда</vt:lpstr>
      <vt:lpstr>Завершение объединения русских земель</vt:lpstr>
      <vt:lpstr>Завершение объединения русских земель</vt:lpstr>
      <vt:lpstr>Завершение объединения русских земель</vt:lpstr>
      <vt:lpstr>Завершение объединения русских земель</vt:lpstr>
      <vt:lpstr>Завершение объединения русских земель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Объединение русских земель вокруг Москвы</dc:title>
  <dc:creator>Your User Name</dc:creator>
  <cp:lastModifiedBy>Виктор Егоров</cp:lastModifiedBy>
  <cp:revision>38</cp:revision>
  <dcterms:created xsi:type="dcterms:W3CDTF">2012-11-07T00:54:50Z</dcterms:created>
  <dcterms:modified xsi:type="dcterms:W3CDTF">2013-12-05T07:48:56Z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0x0101002DE30C9E132C954F9570E85102C66255</vt:lpwstr>
  </property>
</Properties>
</file>