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80" r:id="rId4"/>
    <p:sldId id="283" r:id="rId5"/>
    <p:sldId id="281" r:id="rId6"/>
    <p:sldId id="287" r:id="rId7"/>
    <p:sldId id="288" r:id="rId8"/>
    <p:sldId id="297" r:id="rId9"/>
    <p:sldId id="284" r:id="rId10"/>
    <p:sldId id="285" r:id="rId11"/>
    <p:sldId id="286" r:id="rId12"/>
    <p:sldId id="289" r:id="rId13"/>
    <p:sldId id="290" r:id="rId14"/>
    <p:sldId id="291" r:id="rId15"/>
    <p:sldId id="292" r:id="rId16"/>
    <p:sldId id="293" r:id="rId17"/>
    <p:sldId id="264" r:id="rId18"/>
    <p:sldId id="265" r:id="rId19"/>
    <p:sldId id="266" r:id="rId20"/>
    <p:sldId id="296" r:id="rId21"/>
    <p:sldId id="298" r:id="rId22"/>
    <p:sldId id="299" r:id="rId23"/>
    <p:sldId id="300" r:id="rId24"/>
    <p:sldId id="269" r:id="rId2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33" d="100"/>
          <a:sy n="33" d="100"/>
        </p:scale>
        <p:origin x="702" y="366"/>
      </p:cViewPr>
      <p:guideLst>
        <p:guide orient="horz" pos="4320"/>
        <p:guide pos="76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167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F4A61-93AB-4E40-AFAC-EDD91D69B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902AF-0632-4626-B867-DFD0C5FE3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77EC-4BC4-40FF-A48F-E0F057FFD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5581-3B49-4C15-8E89-5F7451FFFB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24B072-EF0D-442D-A818-DA72D0F9E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A879F-8346-4CE4-9321-2286F949E8F2}" type="datetimeFigureOut">
              <a:rPr lang="en-US" smtClean="0"/>
              <a:t>10/28/2020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7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D9C1-37F7-5149-9725-7F73131A1F0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6040-6DAC-264D-A03E-9F33F678B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A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2BDA214-65F1-4F74-9A94-62FCFA6428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8764" y="5916168"/>
            <a:ext cx="1172647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2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7273" y="1529715"/>
            <a:ext cx="18157919" cy="1051097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ct val="120000"/>
              </a:lnSpc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374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3434452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52446" y="3361562"/>
            <a:ext cx="13434452" cy="867913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6" y="12449908"/>
            <a:ext cx="13435162" cy="41557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167DD73A-53FE-4A29-99BA-FCA467663B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997238" y="-1588"/>
            <a:ext cx="8386762" cy="13717588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D8CF8E-8858-4E1D-9FDE-6E8CACECA07C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3434452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167DD73A-53FE-4A29-99BA-FCA467663B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52445" y="3361562"/>
            <a:ext cx="20445747" cy="9447991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A236F7C-5046-4F33-8B8E-032A7C280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10841E8-F788-47A4-AB67-7E43A64D39F4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2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167DD73A-53FE-4A29-99BA-FCA467663B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953"/>
            <a:ext cx="24383999" cy="13717953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</p:spTree>
    <p:extLst>
      <p:ext uri="{BB962C8B-B14F-4D97-AF65-F5344CB8AC3E}">
        <p14:creationId xmlns:p14="http://schemas.microsoft.com/office/powerpoint/2010/main" val="31337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1835" y="1529715"/>
            <a:ext cx="13421765" cy="17211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 Lines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067" y="4059935"/>
            <a:ext cx="13430534" cy="798076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defRPr sz="3600"/>
            </a:lvl1pPr>
            <a:lvl2pPr marL="13716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3200"/>
            </a:lvl2pPr>
            <a:lvl3pPr>
              <a:lnSpc>
                <a:spcPct val="120000"/>
              </a:lnSpc>
              <a:buClr>
                <a:schemeClr val="accent5"/>
              </a:buClr>
              <a:defRPr sz="2800"/>
            </a:lvl3pPr>
            <a:lvl4pPr marL="32004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2400"/>
            </a:lvl4pPr>
            <a:lvl5pPr>
              <a:lnSpc>
                <a:spcPct val="120000"/>
              </a:lnSpc>
              <a:buClr>
                <a:schemeClr val="accent5"/>
              </a:buClr>
              <a:defRPr sz="2000" cap="all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27BB-456B-4A3D-BB01-9DCC5A0AF810}"/>
              </a:ext>
            </a:extLst>
          </p:cNvPr>
          <p:cNvSpPr/>
          <p:nvPr userDrawn="1"/>
        </p:nvSpPr>
        <p:spPr>
          <a:xfrm>
            <a:off x="1941835" y="3179580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  <p:sp>
        <p:nvSpPr>
          <p:cNvPr id="72" name="Picture Placeholder 37">
            <a:extLst>
              <a:ext uri="{FF2B5EF4-FFF2-40B4-BE49-F238E27FC236}">
                <a16:creationId xmlns:a16="http://schemas.microsoft.com/office/drawing/2014/main" id="{FE4A8B19-EEA8-4549-93EB-740707166E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997238" y="-1588"/>
            <a:ext cx="8386762" cy="13717588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</p:spTree>
    <p:extLst>
      <p:ext uri="{BB962C8B-B14F-4D97-AF65-F5344CB8AC3E}">
        <p14:creationId xmlns:p14="http://schemas.microsoft.com/office/powerpoint/2010/main" val="238616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1835" y="1529715"/>
            <a:ext cx="15784518" cy="17211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 Lines Here</a:t>
            </a:r>
          </a:p>
        </p:txBody>
      </p:sp>
      <p:sp>
        <p:nvSpPr>
          <p:cNvPr id="72" name="Picture Placeholder 37">
            <a:extLst>
              <a:ext uri="{FF2B5EF4-FFF2-40B4-BE49-F238E27FC236}">
                <a16:creationId xmlns:a16="http://schemas.microsoft.com/office/drawing/2014/main" id="{FE4A8B19-EEA8-4549-93EB-740707166E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36238" y="4059936"/>
            <a:ext cx="20461246" cy="8749617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7C8CBE6-FA23-4188-9599-D8BA0A7F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47279D-9911-4EF1-9A01-A782EB9FC4CF}"/>
              </a:ext>
            </a:extLst>
          </p:cNvPr>
          <p:cNvSpPr/>
          <p:nvPr userDrawn="1"/>
        </p:nvSpPr>
        <p:spPr>
          <a:xfrm>
            <a:off x="1941835" y="3179580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2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6" y="6858000"/>
            <a:ext cx="20454615" cy="31425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EA503-3A1E-4D50-9265-B6F3631B7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30" y="1535709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3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6" y="6858000"/>
            <a:ext cx="20454615" cy="31425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EA503-3A1E-4D50-9265-B6F3631B7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30" y="1535709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3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6" y="6858000"/>
            <a:ext cx="20454615" cy="31425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EA503-3A1E-4D50-9265-B6F3631B7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30" y="1535709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5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Blu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6" y="6858000"/>
            <a:ext cx="20454615" cy="31425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EA503-3A1E-4D50-9265-B6F3631B7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30" y="1535709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7152" y="4895990"/>
            <a:ext cx="17974423" cy="210150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200">
                <a:latin typeface="+mj-lt"/>
              </a:defRPr>
            </a:lvl1pPr>
          </a:lstStyle>
          <a:p>
            <a:r>
              <a:rPr lang="en-US" dirty="0"/>
              <a:t>Click to edit your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7153" y="10044146"/>
            <a:ext cx="9938351" cy="213011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r>
              <a:rPr lang="en-US" dirty="0"/>
              <a:t>Company Name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2E374E1-9C0A-4601-B984-63510F2F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217" y="1529714"/>
            <a:ext cx="3472402" cy="5577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55CC220-E4BB-4D84-93CC-AD90225DEFCA}"/>
              </a:ext>
            </a:extLst>
          </p:cNvPr>
          <p:cNvSpPr/>
          <p:nvPr userDrawn="1"/>
        </p:nvSpPr>
        <p:spPr>
          <a:xfrm>
            <a:off x="2702931" y="7234187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4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16" y="6858000"/>
            <a:ext cx="20454615" cy="314251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EA503-3A1E-4D50-9265-B6F3631B7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30" y="1535709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0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21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id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F70013-47FE-4606-B296-BB78378FA9F4}"/>
              </a:ext>
            </a:extLst>
          </p:cNvPr>
          <p:cNvGrpSpPr/>
          <p:nvPr userDrawn="1"/>
        </p:nvGrpSpPr>
        <p:grpSpPr>
          <a:xfrm>
            <a:off x="0" y="-1953"/>
            <a:ext cx="24384000" cy="13717953"/>
            <a:chOff x="736600" y="-1953"/>
            <a:chExt cx="24384000" cy="1371795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7E4325-C3A5-4694-9D66-8CD6F2D38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2560320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A823D1-543C-42B5-A121-B0DEDEC0B83D}"/>
                </a:ext>
              </a:extLst>
            </p:cNvPr>
            <p:cNvCxnSpPr/>
            <p:nvPr/>
          </p:nvCxnSpPr>
          <p:spPr>
            <a:xfrm>
              <a:off x="268833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6D5B4C-C695-477B-8B19-060FA6DE3A4D}"/>
                </a:ext>
              </a:extLst>
            </p:cNvPr>
            <p:cNvCxnSpPr/>
            <p:nvPr/>
          </p:nvCxnSpPr>
          <p:spPr>
            <a:xfrm>
              <a:off x="2313479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AE124E-9CFC-4E97-8597-5B4EABC9A526}"/>
                </a:ext>
              </a:extLst>
            </p:cNvPr>
            <p:cNvCxnSpPr/>
            <p:nvPr/>
          </p:nvCxnSpPr>
          <p:spPr>
            <a:xfrm>
              <a:off x="1323173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559D9E-8498-4A26-B0D5-66CF41A8BF73}"/>
                </a:ext>
              </a:extLst>
            </p:cNvPr>
            <p:cNvCxnSpPr/>
            <p:nvPr/>
          </p:nvCxnSpPr>
          <p:spPr>
            <a:xfrm>
              <a:off x="12623658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A47234-9B47-487F-AFDB-3E2FF4DF8468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12809553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51E1B7-C639-4693-9271-EC4396B4DB48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12040695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14B829-9BB0-4902-B1CE-32A5BE9AC9D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1529715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A65A82-F5E5-4041-96FF-5342B5C206A8}"/>
                </a:ext>
              </a:extLst>
            </p:cNvPr>
            <p:cNvCxnSpPr/>
            <p:nvPr/>
          </p:nvCxnSpPr>
          <p:spPr>
            <a:xfrm>
              <a:off x="3833873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877967-7CF1-4B81-9672-99BD47ED699E}"/>
                </a:ext>
              </a:extLst>
            </p:cNvPr>
            <p:cNvCxnSpPr/>
            <p:nvPr/>
          </p:nvCxnSpPr>
          <p:spPr>
            <a:xfrm>
              <a:off x="4441119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D23B74-91E7-4578-AC19-472FC70BE9B1}"/>
                </a:ext>
              </a:extLst>
            </p:cNvPr>
            <p:cNvCxnSpPr/>
            <p:nvPr/>
          </p:nvCxnSpPr>
          <p:spPr>
            <a:xfrm>
              <a:off x="5593551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CDC34B-34E4-4E34-BEC5-0D82FFC43605}"/>
                </a:ext>
              </a:extLst>
            </p:cNvPr>
            <p:cNvCxnSpPr/>
            <p:nvPr/>
          </p:nvCxnSpPr>
          <p:spPr>
            <a:xfrm>
              <a:off x="10860330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DAFA0E-DC9C-4618-82E9-CF55DCF36346}"/>
                </a:ext>
              </a:extLst>
            </p:cNvPr>
            <p:cNvCxnSpPr/>
            <p:nvPr/>
          </p:nvCxnSpPr>
          <p:spPr>
            <a:xfrm>
              <a:off x="6201627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5D611A-162D-49B5-AA82-DC294F768FA5}"/>
                </a:ext>
              </a:extLst>
            </p:cNvPr>
            <p:cNvCxnSpPr/>
            <p:nvPr/>
          </p:nvCxnSpPr>
          <p:spPr>
            <a:xfrm>
              <a:off x="734592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7FAA3B-AAA2-4F11-A247-5030003A6D6A}"/>
                </a:ext>
              </a:extLst>
            </p:cNvPr>
            <p:cNvCxnSpPr/>
            <p:nvPr/>
          </p:nvCxnSpPr>
          <p:spPr>
            <a:xfrm>
              <a:off x="795400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97B8C9-C8A8-446A-ACDC-9A295FADD44E}"/>
                </a:ext>
              </a:extLst>
            </p:cNvPr>
            <p:cNvCxnSpPr/>
            <p:nvPr/>
          </p:nvCxnSpPr>
          <p:spPr>
            <a:xfrm>
              <a:off x="910264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525200-C6DC-4A0E-8FAE-2EFE064520E8}"/>
                </a:ext>
              </a:extLst>
            </p:cNvPr>
            <p:cNvCxnSpPr/>
            <p:nvPr/>
          </p:nvCxnSpPr>
          <p:spPr>
            <a:xfrm>
              <a:off x="9714510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8B2464-F219-4E94-A7BE-23425835A486}"/>
                </a:ext>
              </a:extLst>
            </p:cNvPr>
            <p:cNvCxnSpPr/>
            <p:nvPr/>
          </p:nvCxnSpPr>
          <p:spPr>
            <a:xfrm>
              <a:off x="11471226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BD98D-4D87-4AD2-B8E8-ACC2410AF932}"/>
                </a:ext>
              </a:extLst>
            </p:cNvPr>
            <p:cNvCxnSpPr/>
            <p:nvPr/>
          </p:nvCxnSpPr>
          <p:spPr>
            <a:xfrm>
              <a:off x="1437754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4ACC5-E1E1-471B-883F-1683E4EE4A81}"/>
                </a:ext>
              </a:extLst>
            </p:cNvPr>
            <p:cNvCxnSpPr/>
            <p:nvPr/>
          </p:nvCxnSpPr>
          <p:spPr>
            <a:xfrm>
              <a:off x="14984109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0806C6-5C36-4110-B97D-15836271707F}"/>
                </a:ext>
              </a:extLst>
            </p:cNvPr>
            <p:cNvCxnSpPr/>
            <p:nvPr/>
          </p:nvCxnSpPr>
          <p:spPr>
            <a:xfrm>
              <a:off x="16125599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741DEC-1D98-4768-BD81-70224D26ABFD}"/>
                </a:ext>
              </a:extLst>
            </p:cNvPr>
            <p:cNvCxnSpPr/>
            <p:nvPr/>
          </p:nvCxnSpPr>
          <p:spPr>
            <a:xfrm>
              <a:off x="1673367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FA4A16-C009-4450-AF5F-338DB66D2E16}"/>
                </a:ext>
              </a:extLst>
            </p:cNvPr>
            <p:cNvCxnSpPr/>
            <p:nvPr/>
          </p:nvCxnSpPr>
          <p:spPr>
            <a:xfrm>
              <a:off x="1787817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45B117-1795-48B0-A176-02BC045491CC}"/>
                </a:ext>
              </a:extLst>
            </p:cNvPr>
            <p:cNvCxnSpPr/>
            <p:nvPr/>
          </p:nvCxnSpPr>
          <p:spPr>
            <a:xfrm>
              <a:off x="18488352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2819C2-8129-4CC3-9A23-44C73D227B4E}"/>
                </a:ext>
              </a:extLst>
            </p:cNvPr>
            <p:cNvCxnSpPr/>
            <p:nvPr/>
          </p:nvCxnSpPr>
          <p:spPr>
            <a:xfrm>
              <a:off x="19629842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CF20E9-092F-474C-9E68-19C83914178D}"/>
                </a:ext>
              </a:extLst>
            </p:cNvPr>
            <p:cNvCxnSpPr/>
            <p:nvPr/>
          </p:nvCxnSpPr>
          <p:spPr>
            <a:xfrm>
              <a:off x="20237918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E564E8-D7E8-4A64-9EFB-F50BC1A8848C}"/>
                </a:ext>
              </a:extLst>
            </p:cNvPr>
            <p:cNvCxnSpPr/>
            <p:nvPr/>
          </p:nvCxnSpPr>
          <p:spPr>
            <a:xfrm>
              <a:off x="2138523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2DF978-C364-4F56-A4D6-25F66ECA0BCB}"/>
                </a:ext>
              </a:extLst>
            </p:cNvPr>
            <p:cNvCxnSpPr/>
            <p:nvPr/>
          </p:nvCxnSpPr>
          <p:spPr>
            <a:xfrm>
              <a:off x="2199179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9E9AF-D321-4764-A411-126BAD7526E6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6858000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1CF385-6B17-4C86-B0FE-7E8AE2C4809B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0" y="3361563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701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id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3FD1B3-55B8-4337-A3E9-05B032331A09}"/>
              </a:ext>
            </a:extLst>
          </p:cNvPr>
          <p:cNvGrpSpPr/>
          <p:nvPr userDrawn="1"/>
        </p:nvGrpSpPr>
        <p:grpSpPr>
          <a:xfrm>
            <a:off x="0" y="-1953"/>
            <a:ext cx="24384000" cy="13717953"/>
            <a:chOff x="749300" y="-1953"/>
            <a:chExt cx="24384000" cy="1371795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5E09763-446B-4F0D-B1C5-CBBE5EB88B72}"/>
                </a:ext>
              </a:extLst>
            </p:cNvPr>
            <p:cNvCxnSpPr/>
            <p:nvPr/>
          </p:nvCxnSpPr>
          <p:spPr>
            <a:xfrm>
              <a:off x="268833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9C8DAA6-81B2-4B66-A703-BBB6860FCC65}"/>
                </a:ext>
              </a:extLst>
            </p:cNvPr>
            <p:cNvCxnSpPr/>
            <p:nvPr/>
          </p:nvCxnSpPr>
          <p:spPr>
            <a:xfrm>
              <a:off x="2313479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838727-033F-49DB-B142-D746F40738E3}"/>
                </a:ext>
              </a:extLst>
            </p:cNvPr>
            <p:cNvCxnSpPr/>
            <p:nvPr/>
          </p:nvCxnSpPr>
          <p:spPr>
            <a:xfrm>
              <a:off x="1323173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198334-0BE3-4E91-95CA-075CC653EF6F}"/>
                </a:ext>
              </a:extLst>
            </p:cNvPr>
            <p:cNvCxnSpPr/>
            <p:nvPr/>
          </p:nvCxnSpPr>
          <p:spPr>
            <a:xfrm>
              <a:off x="12623658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47614D-47D2-4AC9-BFB4-DBC442514532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12809553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6518D9-1C7E-451F-A716-0E8A2E4003EB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12040695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AFB565-C4C8-442D-A14A-D20FA1E424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1529715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8B3EAE-5565-457B-A50E-8B26A3F06E05}"/>
                </a:ext>
              </a:extLst>
            </p:cNvPr>
            <p:cNvCxnSpPr/>
            <p:nvPr/>
          </p:nvCxnSpPr>
          <p:spPr>
            <a:xfrm>
              <a:off x="3833043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CBB561-15D7-4315-B1F4-4702A6CDE7FD}"/>
                </a:ext>
              </a:extLst>
            </p:cNvPr>
            <p:cNvCxnSpPr/>
            <p:nvPr/>
          </p:nvCxnSpPr>
          <p:spPr>
            <a:xfrm>
              <a:off x="4441119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06B771-36E8-49A1-BBEE-768A7DB889DD}"/>
                </a:ext>
              </a:extLst>
            </p:cNvPr>
            <p:cNvCxnSpPr/>
            <p:nvPr/>
          </p:nvCxnSpPr>
          <p:spPr>
            <a:xfrm>
              <a:off x="5593551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2F4A3B-6746-481B-A156-325F053F154A}"/>
                </a:ext>
              </a:extLst>
            </p:cNvPr>
            <p:cNvCxnSpPr/>
            <p:nvPr/>
          </p:nvCxnSpPr>
          <p:spPr>
            <a:xfrm>
              <a:off x="10860330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10E0B8-AD88-48C2-88DE-A4DBEC9C48F5}"/>
                </a:ext>
              </a:extLst>
            </p:cNvPr>
            <p:cNvCxnSpPr/>
            <p:nvPr/>
          </p:nvCxnSpPr>
          <p:spPr>
            <a:xfrm>
              <a:off x="6201627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8E55E1-8066-45DE-AA40-481E70BAB9D7}"/>
                </a:ext>
              </a:extLst>
            </p:cNvPr>
            <p:cNvCxnSpPr/>
            <p:nvPr/>
          </p:nvCxnSpPr>
          <p:spPr>
            <a:xfrm>
              <a:off x="734592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3966E3-78EA-4BB2-BC98-E79D1FB9952A}"/>
                </a:ext>
              </a:extLst>
            </p:cNvPr>
            <p:cNvCxnSpPr/>
            <p:nvPr/>
          </p:nvCxnSpPr>
          <p:spPr>
            <a:xfrm>
              <a:off x="795400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ECC651-23D2-4DA5-B0F2-390E2367C380}"/>
                </a:ext>
              </a:extLst>
            </p:cNvPr>
            <p:cNvCxnSpPr/>
            <p:nvPr/>
          </p:nvCxnSpPr>
          <p:spPr>
            <a:xfrm>
              <a:off x="910264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6D17E5-EC39-4975-9125-C1673A95B92A}"/>
                </a:ext>
              </a:extLst>
            </p:cNvPr>
            <p:cNvCxnSpPr/>
            <p:nvPr/>
          </p:nvCxnSpPr>
          <p:spPr>
            <a:xfrm>
              <a:off x="9714510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AE3181-255E-4591-A446-D80CDC7B20EC}"/>
                </a:ext>
              </a:extLst>
            </p:cNvPr>
            <p:cNvCxnSpPr/>
            <p:nvPr/>
          </p:nvCxnSpPr>
          <p:spPr>
            <a:xfrm>
              <a:off x="11471226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6A02E3-BE64-4A7B-A1CB-2B7C286AD54A}"/>
                </a:ext>
              </a:extLst>
            </p:cNvPr>
            <p:cNvCxnSpPr/>
            <p:nvPr/>
          </p:nvCxnSpPr>
          <p:spPr>
            <a:xfrm>
              <a:off x="1437754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D099B4-DD03-4A06-89AD-F038B821B0A6}"/>
                </a:ext>
              </a:extLst>
            </p:cNvPr>
            <p:cNvCxnSpPr/>
            <p:nvPr/>
          </p:nvCxnSpPr>
          <p:spPr>
            <a:xfrm>
              <a:off x="14984109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9BE275-7FDB-4822-B5DC-306C93523DD9}"/>
                </a:ext>
              </a:extLst>
            </p:cNvPr>
            <p:cNvCxnSpPr/>
            <p:nvPr/>
          </p:nvCxnSpPr>
          <p:spPr>
            <a:xfrm>
              <a:off x="16125599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69596A-5E98-4B20-8DD7-B391B895D5CF}"/>
                </a:ext>
              </a:extLst>
            </p:cNvPr>
            <p:cNvCxnSpPr/>
            <p:nvPr/>
          </p:nvCxnSpPr>
          <p:spPr>
            <a:xfrm>
              <a:off x="1673367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58177B-5FDD-4188-BCEC-B79D39D87B44}"/>
                </a:ext>
              </a:extLst>
            </p:cNvPr>
            <p:cNvCxnSpPr/>
            <p:nvPr/>
          </p:nvCxnSpPr>
          <p:spPr>
            <a:xfrm>
              <a:off x="17878174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2254D6-A930-409D-8774-F34827F4A8B8}"/>
                </a:ext>
              </a:extLst>
            </p:cNvPr>
            <p:cNvCxnSpPr/>
            <p:nvPr/>
          </p:nvCxnSpPr>
          <p:spPr>
            <a:xfrm>
              <a:off x="18488352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F2DF8D-FE18-432C-B703-722435546929}"/>
                </a:ext>
              </a:extLst>
            </p:cNvPr>
            <p:cNvCxnSpPr/>
            <p:nvPr/>
          </p:nvCxnSpPr>
          <p:spPr>
            <a:xfrm>
              <a:off x="19629842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64BA2A-57BA-456E-9D68-933AF3CD8854}"/>
                </a:ext>
              </a:extLst>
            </p:cNvPr>
            <p:cNvCxnSpPr/>
            <p:nvPr/>
          </p:nvCxnSpPr>
          <p:spPr>
            <a:xfrm>
              <a:off x="20237918" y="-1953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81E4FC-F1BE-4D91-96DE-867B357CC20F}"/>
                </a:ext>
              </a:extLst>
            </p:cNvPr>
            <p:cNvCxnSpPr/>
            <p:nvPr/>
          </p:nvCxnSpPr>
          <p:spPr>
            <a:xfrm>
              <a:off x="21385236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7F0847-36B6-4B6A-B99A-E73F0E07BD66}"/>
                </a:ext>
              </a:extLst>
            </p:cNvPr>
            <p:cNvCxnSpPr/>
            <p:nvPr/>
          </p:nvCxnSpPr>
          <p:spPr>
            <a:xfrm>
              <a:off x="21991792" y="0"/>
              <a:ext cx="0" cy="1371600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944D2D-9025-464F-AF04-9743814ED08F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6858000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C72CC7-531D-4F54-929B-972856DEB14A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4059936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52F0B0-8CDF-4282-AEA1-B0FB9F01AF9A}"/>
                </a:ext>
              </a:extLst>
            </p:cNvPr>
            <p:cNvCxnSpPr>
              <a:cxnSpLocks/>
            </p:cNvCxnSpPr>
            <p:nvPr/>
          </p:nvCxnSpPr>
          <p:spPr>
            <a:xfrm>
              <a:off x="749300" y="3250875"/>
              <a:ext cx="24384000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6623" y="4895990"/>
            <a:ext cx="19077611" cy="210150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your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6624" y="10046043"/>
            <a:ext cx="9938351" cy="213011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r>
              <a:rPr lang="en-US" dirty="0"/>
              <a:t>Company Name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6E930B-B84F-4D16-A5C6-3C3C7C89D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673" y="1529715"/>
            <a:ext cx="3472401" cy="5577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3CB0E30-E6F9-4E61-A4DF-B29025A5E8D0}"/>
              </a:ext>
            </a:extLst>
          </p:cNvPr>
          <p:cNvSpPr/>
          <p:nvPr userDrawn="1"/>
        </p:nvSpPr>
        <p:spPr>
          <a:xfrm>
            <a:off x="2702931" y="7234187"/>
            <a:ext cx="1742213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 Blu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7152" y="3361563"/>
            <a:ext cx="17947529" cy="36359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your title style</a:t>
            </a:r>
            <a:br>
              <a:rPr lang="en-US" dirty="0"/>
            </a:br>
            <a:r>
              <a:rPr lang="en-US" dirty="0"/>
              <a:t>Up to Two Lines. Keep It Short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6624" y="10046043"/>
            <a:ext cx="9938351" cy="213011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r>
              <a:rPr lang="en-US" dirty="0"/>
              <a:t>Company Name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6E930B-B84F-4D16-A5C6-3C3C7C89D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804" y="1529715"/>
            <a:ext cx="3473746" cy="5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1BBF1B7-8F93-469B-8B5D-D1CD25ACBA10}"/>
              </a:ext>
            </a:extLst>
          </p:cNvPr>
          <p:cNvSpPr/>
          <p:nvPr userDrawn="1"/>
        </p:nvSpPr>
        <p:spPr>
          <a:xfrm>
            <a:off x="2702931" y="7234187"/>
            <a:ext cx="1742213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5793480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27BB-456B-4A3D-BB01-9DCC5A0AF810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7FE5870-97B6-42EE-8419-82BDA1A7C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5793480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612" y="3361157"/>
            <a:ext cx="20440226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572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defRPr sz="3600"/>
            </a:lvl1pPr>
            <a:lvl2pPr marL="13716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3200"/>
            </a:lvl2pPr>
            <a:lvl3pPr>
              <a:lnSpc>
                <a:spcPct val="120000"/>
              </a:lnSpc>
              <a:buClr>
                <a:schemeClr val="accent5"/>
              </a:buClr>
              <a:defRPr sz="2800"/>
            </a:lvl3pPr>
            <a:lvl4pPr marL="32004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2400"/>
            </a:lvl4pPr>
            <a:lvl5pPr>
              <a:lnSpc>
                <a:spcPct val="120000"/>
              </a:lnSpc>
              <a:buClr>
                <a:schemeClr val="accent5"/>
              </a:buClr>
              <a:defRPr sz="2000" cap="all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7FE5870-97B6-42EE-8419-82BDA1A7C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A161E08-677C-499D-A532-67C031825DED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3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5793480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52445" y="3361562"/>
            <a:ext cx="9936123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7FE5870-97B6-42EE-8419-82BDA1A7C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D40BD9C-9A85-46DC-98F8-B24D2F1187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492315" y="3361562"/>
            <a:ext cx="9905169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785A73-B1C2-4BD9-9E60-108B86EFBBE8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5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45" y="1529715"/>
            <a:ext cx="15793480" cy="10306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52445" y="3361562"/>
            <a:ext cx="6413597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7FE5870-97B6-42EE-8419-82BDA1A7C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D40BD9C-9A85-46DC-98F8-B24D2F1187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84446" y="3361561"/>
            <a:ext cx="6408278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BBBEB53-760D-4647-9ACA-8B72E95739B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993350" y="3389526"/>
            <a:ext cx="6427286" cy="8679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/>
            </a:lvl1pPr>
            <a:lvl2pPr marL="9144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3200"/>
            </a:lvl2pPr>
            <a:lvl3pPr marL="1828800" indent="0">
              <a:lnSpc>
                <a:spcPct val="120000"/>
              </a:lnSpc>
              <a:buClr>
                <a:schemeClr val="accent5"/>
              </a:buClr>
              <a:buNone/>
              <a:defRPr sz="2800"/>
            </a:lvl3pPr>
            <a:lvl4pPr marL="2743200" indent="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400"/>
            </a:lvl4pPr>
            <a:lvl5pPr marL="3657600" indent="0">
              <a:lnSpc>
                <a:spcPct val="120000"/>
              </a:lnSpc>
              <a:buClr>
                <a:schemeClr val="accent5"/>
              </a:buClr>
              <a:buNone/>
              <a:defRPr sz="2000" cap="all" baseline="0"/>
            </a:lvl5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5B5038-B05F-442B-A853-C4C4E8631EB8}"/>
              </a:ext>
            </a:extLst>
          </p:cNvPr>
          <p:cNvSpPr/>
          <p:nvPr userDrawn="1"/>
        </p:nvSpPr>
        <p:spPr>
          <a:xfrm>
            <a:off x="1950636" y="2488321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1835" y="1529715"/>
            <a:ext cx="15804090" cy="17211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 Lines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066" y="4059935"/>
            <a:ext cx="20440226" cy="798076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defRPr sz="3600"/>
            </a:lvl1pPr>
            <a:lvl2pPr marL="13716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3200"/>
            </a:lvl2pPr>
            <a:lvl3pPr>
              <a:lnSpc>
                <a:spcPct val="120000"/>
              </a:lnSpc>
              <a:buClr>
                <a:schemeClr val="accent5"/>
              </a:buClr>
              <a:defRPr sz="2800"/>
            </a:lvl3pPr>
            <a:lvl4pPr marL="3200400" indent="-457200">
              <a:lnSpc>
                <a:spcPct val="120000"/>
              </a:lnSpc>
              <a:buClr>
                <a:schemeClr val="accent5"/>
              </a:buClr>
              <a:buFont typeface="Arial" panose="020B0604020202020204" pitchFamily="34" charset="0"/>
              <a:buChar char="–"/>
              <a:defRPr sz="2400"/>
            </a:lvl4pPr>
            <a:lvl5pPr>
              <a:lnSpc>
                <a:spcPct val="120000"/>
              </a:lnSpc>
              <a:buClr>
                <a:schemeClr val="accent5"/>
              </a:buClr>
              <a:defRPr sz="2000" cap="all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1735" y="12439652"/>
            <a:ext cx="169415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077" y="12439652"/>
            <a:ext cx="2924407" cy="42582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7FE5870-97B6-42EE-8419-82BDA1A7C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5790" y="1529714"/>
            <a:ext cx="3472402" cy="55778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F75D9A5-2534-4465-83CF-F0ADA63CFFFC}"/>
              </a:ext>
            </a:extLst>
          </p:cNvPr>
          <p:cNvSpPr/>
          <p:nvPr userDrawn="1"/>
        </p:nvSpPr>
        <p:spPr>
          <a:xfrm>
            <a:off x="1941835" y="3179580"/>
            <a:ext cx="1742213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 sz="1873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1736" y="1529715"/>
            <a:ext cx="20446456" cy="10306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1736" y="3376628"/>
            <a:ext cx="20446456" cy="8664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285" y="12040695"/>
            <a:ext cx="16950956" cy="8190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2000" cap="all" spc="3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06430" y="12040695"/>
            <a:ext cx="2901214" cy="819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36AD4128-43F4-4E6D-9F68-336E6948E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8" r:id="rId5"/>
    <p:sldLayoutId id="2147483662" r:id="rId6"/>
    <p:sldLayoutId id="2147483676" r:id="rId7"/>
    <p:sldLayoutId id="2147483677" r:id="rId8"/>
    <p:sldLayoutId id="2147483675" r:id="rId9"/>
    <p:sldLayoutId id="2147483688" r:id="rId10"/>
    <p:sldLayoutId id="2147483679" r:id="rId11"/>
    <p:sldLayoutId id="2147483681" r:id="rId12"/>
    <p:sldLayoutId id="2147483680" r:id="rId13"/>
    <p:sldLayoutId id="2147483682" r:id="rId14"/>
    <p:sldLayoutId id="2147483683" r:id="rId15"/>
    <p:sldLayoutId id="2147483663" r:id="rId16"/>
    <p:sldLayoutId id="2147483684" r:id="rId17"/>
    <p:sldLayoutId id="2147483685" r:id="rId18"/>
    <p:sldLayoutId id="2147483687" r:id="rId19"/>
    <p:sldLayoutId id="2147483686" r:id="rId20"/>
    <p:sldLayoutId id="2147483667" r:id="rId21"/>
    <p:sldLayoutId id="2147483690" r:id="rId22"/>
    <p:sldLayoutId id="2147483689" r:id="rId2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5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rgbClr val="FFC000"/>
        </a:buClr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design-guidelines/naming-guidelin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utofaccn.readthedocs.io/en/latest/lifetime/instance-scope.html#thread-scope" TargetMode="External"/><Relationship Id="rId3" Type="http://schemas.openxmlformats.org/officeDocument/2006/relationships/hyperlink" Target="https://autofaccn.readthedocs.io/en/latest/lifetime/instance-scope.html#single-instance" TargetMode="External"/><Relationship Id="rId7" Type="http://schemas.openxmlformats.org/officeDocument/2006/relationships/hyperlink" Target="https://autofaccn.readthedocs.io/en/latest/lifetime/instance-scope.html#instance-per-owned" TargetMode="External"/><Relationship Id="rId2" Type="http://schemas.openxmlformats.org/officeDocument/2006/relationships/hyperlink" Target="https://autofaccn.readthedocs.io/en/latest/lifetime/instance-scope.html#instance-per-dependenc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utofaccn.readthedocs.io/en/latest/lifetime/instance-scope.html#instance-per-request" TargetMode="External"/><Relationship Id="rId5" Type="http://schemas.openxmlformats.org/officeDocument/2006/relationships/hyperlink" Target="https://autofaccn.readthedocs.io/en/latest/lifetime/instance-scope.html#instance-per-matching-lifetime-scope" TargetMode="External"/><Relationship Id="rId4" Type="http://schemas.openxmlformats.org/officeDocument/2006/relationships/hyperlink" Target="https://autofaccn.readthedocs.io/en/latest/lifetime/instance-scope.html#instance-per-lifetime-scop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6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аргументов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43" y="3257809"/>
            <a:ext cx="12211657" cy="875948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05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57" y="3725834"/>
            <a:ext cx="16433939" cy="68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57" y="3725834"/>
            <a:ext cx="16433939" cy="688120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26327" y="3175462"/>
            <a:ext cx="19684538" cy="8262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77193" y="2909456"/>
            <a:ext cx="20033672" cy="83293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аргументов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9" y="3622235"/>
            <a:ext cx="16409324" cy="7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9" y="3622235"/>
            <a:ext cx="16409324" cy="7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91" y="3308985"/>
            <a:ext cx="15518189" cy="9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85" y="3281189"/>
            <a:ext cx="14367687" cy="96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графиков </a:t>
            </a:r>
            <a:r>
              <a:rPr lang="en-US" dirty="0" smtClean="0"/>
              <a:t>O (n)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3" y="3182388"/>
            <a:ext cx="16400051" cy="9502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7714" y="13200611"/>
            <a:ext cx="4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*графики взяты с</a:t>
            </a:r>
            <a:r>
              <a:rPr lang="en-US" dirty="0" smtClean="0"/>
              <a:t> http</a:t>
            </a:r>
            <a:r>
              <a:rPr lang="en-US" dirty="0"/>
              <a:t>://bigocheatsheet.com/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7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структуры данных и сложность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68" y="2873952"/>
            <a:ext cx="17108927" cy="909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7714" y="13200611"/>
            <a:ext cx="4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*графики взяты с</a:t>
            </a:r>
            <a:r>
              <a:rPr lang="en-US" dirty="0" smtClean="0"/>
              <a:t> http</a:t>
            </a:r>
            <a:r>
              <a:rPr lang="en-US" dirty="0"/>
              <a:t>://bigocheatsheet.com/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6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сложности сортировки массива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813" y="3297469"/>
            <a:ext cx="11247577" cy="827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27714" y="13200611"/>
            <a:ext cx="4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*графики взяты с</a:t>
            </a:r>
            <a:r>
              <a:rPr lang="en-US" dirty="0" smtClean="0"/>
              <a:t> http</a:t>
            </a:r>
            <a:r>
              <a:rPr lang="en-US" dirty="0"/>
              <a:t>://bigocheatsheet.com/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Практические </a:t>
            </a:r>
            <a:r>
              <a:rPr lang="ru-RU" dirty="0"/>
              <a:t>советы по разработке.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Олег Меринов</a:t>
            </a:r>
            <a:br>
              <a:rPr lang="ru-RU" dirty="0" smtClean="0"/>
            </a:br>
            <a:r>
              <a:rPr lang="en-US" dirty="0" err="1" smtClean="0"/>
              <a:t>TeamLead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5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127374" y="5802284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3244734" y="3581137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6923" y="520211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2859" y="7191631"/>
            <a:ext cx="5314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Unit tests</a:t>
            </a:r>
            <a:endParaRPr lang="ru-RU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4677" y="3907282"/>
            <a:ext cx="5314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Unit tests</a:t>
            </a:r>
            <a:endParaRPr lang="ru-RU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99768" y="8757194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43957" y="7002613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93092" y="4601954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0006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66" y="3626016"/>
            <a:ext cx="12648198" cy="85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5901" y="4835358"/>
            <a:ext cx="41059101" cy="57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85" y="8767763"/>
            <a:ext cx="5295900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3163728"/>
            <a:ext cx="7915275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135" y="3544729"/>
            <a:ext cx="10448925" cy="4238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309860" y="5204460"/>
            <a:ext cx="205740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14857" y="7532914"/>
            <a:ext cx="957943" cy="148045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497135" y="7783354"/>
            <a:ext cx="739895" cy="136064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ÐÐ°ÑÑÐ¸Ð½ÐºÐ¸ Ð¿Ð¾ Ð·Ð°Ð¿ÑÐ¾ÑÑ gravity falls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268" y="11161455"/>
            <a:ext cx="6630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Спасибо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sz="8000" dirty="0" smtClean="0">
                <a:solidFill>
                  <a:schemeClr val="bg1"/>
                </a:solidFill>
              </a:rPr>
              <a:t>за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ru-RU" sz="8000" dirty="0" smtClean="0">
                <a:solidFill>
                  <a:schemeClr val="bg1"/>
                </a:solidFill>
              </a:rPr>
              <a:t>внимание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</a:t>
            </a:r>
            <a:r>
              <a:rPr lang="ru-RU" dirty="0" smtClean="0"/>
              <a:t>и </a:t>
            </a:r>
            <a:r>
              <a:rPr lang="en-US" dirty="0" smtClean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445" y="3361562"/>
            <a:ext cx="9936123" cy="6028599"/>
          </a:xfrm>
        </p:spPr>
        <p:txBody>
          <a:bodyPr/>
          <a:lstStyle/>
          <a:p>
            <a:r>
              <a:rPr lang="ru-RU" dirty="0" smtClean="0"/>
              <a:t>Использовать: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PacalCasing</a:t>
            </a:r>
            <a:r>
              <a:rPr lang="en-US" dirty="0" smtClean="0"/>
              <a:t> </a:t>
            </a:r>
            <a:r>
              <a:rPr lang="ru-RU" dirty="0" smtClean="0"/>
              <a:t>для имён класса и методов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camelCasing</a:t>
            </a:r>
            <a:r>
              <a:rPr lang="en-US" dirty="0" smtClean="0"/>
              <a:t> </a:t>
            </a:r>
            <a:r>
              <a:rPr lang="ru-RU" dirty="0" smtClean="0"/>
              <a:t>для аргументов метода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когда тип переменной понятен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ru-RU" dirty="0" smtClean="0"/>
              <a:t>для интерфейса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2492315" y="3361562"/>
            <a:ext cx="9905169" cy="6028599"/>
          </a:xfrm>
        </p:spPr>
        <p:txBody>
          <a:bodyPr/>
          <a:lstStyle/>
          <a:p>
            <a:r>
              <a:rPr lang="ru-RU" dirty="0" smtClean="0"/>
              <a:t>Избегать или не использовать совсем: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венгерскую нотацию для переменных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CAPS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аббревиатуры  в именовании классов, методов и переменных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когда вывод типа сделать очень сложно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37645" y="11704319"/>
            <a:ext cx="17876582" cy="115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288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l" defTabSz="1828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l" defTabSz="1828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l" defTabSz="1828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l" defTabSz="1828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Использовать</a:t>
            </a:r>
            <a:r>
              <a:rPr lang="en-US" dirty="0" smtClean="0"/>
              <a:t> </a:t>
            </a:r>
            <a:r>
              <a:rPr lang="ru-RU" dirty="0" smtClean="0"/>
              <a:t>готовый </a:t>
            </a:r>
            <a:r>
              <a:rPr lang="en-US" dirty="0" smtClean="0"/>
              <a:t>code style </a:t>
            </a:r>
            <a:r>
              <a:rPr lang="ru-RU" dirty="0" smtClean="0"/>
              <a:t>и </a:t>
            </a:r>
            <a:r>
              <a:rPr lang="en-US" dirty="0"/>
              <a:t>naming convention: </a:t>
            </a:r>
            <a:r>
              <a:rPr lang="en-US" dirty="0">
                <a:hlinkClick r:id="rId2"/>
              </a:rPr>
              <a:t>https://docs.microsoft.com/en-us/dotnet/standard/design-guidelines/naming-guidelines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2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код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Метод можно охватить взглядом целиком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Простые вещи просто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Ваш код может быть модифицирован в будущем кем то другим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383402" y="4841228"/>
            <a:ext cx="9979171" cy="49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связанность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935633" y="3398967"/>
            <a:ext cx="8423130" cy="8714173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314" y="3398967"/>
            <a:ext cx="11532163" cy="5740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6691" y="10507287"/>
            <a:ext cx="1029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Слабая или сильная связанность 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55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связанность</a:t>
            </a:r>
            <a:r>
              <a:rPr lang="en-US" dirty="0" smtClean="0"/>
              <a:t>. </a:t>
            </a:r>
            <a:r>
              <a:rPr lang="en-US" dirty="0" err="1" smtClean="0"/>
              <a:t>IoC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65" y="3237975"/>
            <a:ext cx="16191868" cy="7395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37" y="11310851"/>
            <a:ext cx="12765436" cy="15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связанность</a:t>
            </a:r>
            <a:r>
              <a:rPr lang="en-US" dirty="0" smtClean="0"/>
              <a:t>. </a:t>
            </a:r>
            <a:r>
              <a:rPr lang="en-US" dirty="0" err="1" smtClean="0"/>
              <a:t>IoC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58" y="4136879"/>
            <a:ext cx="10042852" cy="787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45" y="3496800"/>
            <a:ext cx="9458179" cy="91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596188" y="3796969"/>
            <a:ext cx="1536833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2"/>
              </a:rPr>
              <a:t>Instance Per Dependency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3"/>
              </a:rPr>
              <a:t>Single Instance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4"/>
              </a:rPr>
              <a:t>Instance Per Lifetime Scope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5"/>
              </a:rPr>
              <a:t>Instance Per Matching Lifetime Scope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6"/>
              </a:rPr>
              <a:t>Instance Per Request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7"/>
              </a:rPr>
              <a:t>Instance Per Owned</a:t>
            </a:r>
            <a:endParaRPr lang="en-US" sz="6000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9B59B6"/>
                </a:solidFill>
                <a:latin typeface="Lato"/>
                <a:hlinkClick r:id="rId8"/>
              </a:rPr>
              <a:t>Thread Scope</a:t>
            </a:r>
            <a:endParaRPr lang="en-US" sz="6000" i="0" dirty="0">
              <a:solidFill>
                <a:srgbClr val="40404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2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ещё не хватает 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19" y="4085872"/>
            <a:ext cx="16191868" cy="73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taArt Primary Colors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1E3867"/>
      </a:hlink>
      <a:folHlink>
        <a:srgbClr val="725198"/>
      </a:folHlink>
    </a:clrScheme>
    <a:fontScheme name="DataArt Sa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_Template_Safe_072017_2.potx" id="{63821137-7C2F-48C9-861E-160D3CFB7788}" vid="{96D4BAAB-E098-4302-99DC-7DF7A7E8E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DA_Template_Safe_072017</Template>
  <TotalTime>1600</TotalTime>
  <Words>218</Words>
  <Application>Microsoft Office PowerPoint</Application>
  <PresentationFormat>Custom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Lato</vt:lpstr>
      <vt:lpstr>Office Theme</vt:lpstr>
      <vt:lpstr>PowerPoint Presentation</vt:lpstr>
      <vt:lpstr>Практические советы по разработке.</vt:lpstr>
      <vt:lpstr>Naming convention и code style</vt:lpstr>
      <vt:lpstr>Простой код</vt:lpstr>
      <vt:lpstr>Слабая связанность</vt:lpstr>
      <vt:lpstr>Слабая связанность. IoC</vt:lpstr>
      <vt:lpstr>Слабая связанность. IoC</vt:lpstr>
      <vt:lpstr>Настройка DI</vt:lpstr>
      <vt:lpstr>Чего ещё не хватает ?</vt:lpstr>
      <vt:lpstr>Проверка аргументов</vt:lpstr>
      <vt:lpstr>Обработка исключений</vt:lpstr>
      <vt:lpstr>Обработка исключений</vt:lpstr>
      <vt:lpstr>Проверка аргументов</vt:lpstr>
      <vt:lpstr>Сложность алгоритмов </vt:lpstr>
      <vt:lpstr>Сложность алгоритмов </vt:lpstr>
      <vt:lpstr>Сложность алгоритмов </vt:lpstr>
      <vt:lpstr>Сравнение графиков O (n)</vt:lpstr>
      <vt:lpstr>Основные структуры данных и сложность</vt:lpstr>
      <vt:lpstr>Сравнение сложности сортировки массива</vt:lpstr>
      <vt:lpstr>Unit tests</vt:lpstr>
      <vt:lpstr>DRY</vt:lpstr>
      <vt:lpstr>DRY</vt:lpstr>
      <vt:lpstr>DRY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Merinov</dc:creator>
  <cp:lastModifiedBy>Oleg Merinov</cp:lastModifiedBy>
  <cp:revision>41</cp:revision>
  <dcterms:created xsi:type="dcterms:W3CDTF">2018-07-16T10:47:33Z</dcterms:created>
  <dcterms:modified xsi:type="dcterms:W3CDTF">2020-10-29T15:04:49Z</dcterms:modified>
</cp:coreProperties>
</file>