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4256-C9E7-1D43-86D4-2BF8A256F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DCEA7-D19F-3244-989A-91939B375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B1E9D-D8FF-BA47-9E3C-3E6FFC1D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7F80-1E74-7C4C-81A0-5B3CF4986EE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18F52-47D8-D940-8620-4698F200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CC1EC-604D-364A-9067-B5362708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D363-0E31-334F-B398-78EE4791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4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6971-0128-1547-BDF2-BA3F2AA1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64368-4E6D-7E4E-8B51-19156B71D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BD793-910F-484A-B3E3-A77E8792B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7F80-1E74-7C4C-81A0-5B3CF4986EE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AEB12-E3E3-E842-824B-1B47B88A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43590-6D72-B648-894A-63373477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D363-0E31-334F-B398-78EE4791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9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0DAE7D-FC28-E944-99C0-940A8AE47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CBC09-B021-3A4A-8153-39E4F62FC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3C788-B449-7C40-BB8A-33E6B38E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7F80-1E74-7C4C-81A0-5B3CF4986EE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328D1-C3C4-9147-AF1C-4EE05C77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9C654-75E7-A747-B6E6-7F1B173F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D363-0E31-334F-B398-78EE4791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E9AE-CB4F-2347-BE6C-5A7CBAAE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19808-0F38-9D4C-8FAC-1A0552B09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A28DA-EB4D-0449-B92E-3091BDD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7F80-1E74-7C4C-81A0-5B3CF4986EE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15D36-A342-3D4F-9660-1509DFBB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4B798-8CE0-4F45-8BBA-AC174D16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D363-0E31-334F-B398-78EE4791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8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4CB4-6CBC-9A4B-9B51-0E98C4B6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E97E3-84CB-0A4A-A51E-6FB54CAD7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55FCB-CCB8-B344-8E19-D9D2513B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7F80-1E74-7C4C-81A0-5B3CF4986EE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326C6-6A45-AA49-8C12-0B1B4111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2F4F0-05D1-B549-98FA-3A7C248C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D363-0E31-334F-B398-78EE4791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3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FC71-8552-3247-A753-51118E11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B696-2465-D446-AB1A-8E4A843E2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1FE3B-5564-614A-B62F-491C82344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E904-71DF-A14A-B12F-5FA289DA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7F80-1E74-7C4C-81A0-5B3CF4986EE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7DBC5-9F87-7C49-9D44-AD975C78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34AB8-C06D-5E4C-BA5D-65A4CFFF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D363-0E31-334F-B398-78EE4791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9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B3B7-D224-A54A-A7BF-6ECC90B8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1AD51-974E-8B43-90F7-FB71C719C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C7511-894E-D348-9D4F-119E84F99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9C601-C99D-474D-A18B-3A1FF02F1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4FA6A-EFFE-7E40-BD5C-14CD6E059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825BF-3D64-DF42-BD42-2E4895E5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7F80-1E74-7C4C-81A0-5B3CF4986EE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F416B4-92AF-564A-9F89-DBA3167C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E9A7F-EE61-954C-BF6C-5D9A0756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D363-0E31-334F-B398-78EE4791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0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2490-5940-864D-A1FD-802E0A5E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CFC7D-10D1-8347-A1DB-41E25664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7F80-1E74-7C4C-81A0-5B3CF4986EE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D54318-960F-134B-9CB2-9B667A84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A614F-4DFB-0944-A245-E4E2F19D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D363-0E31-334F-B398-78EE4791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7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4DAF1E-3FCA-7F4C-96EA-0908AB50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7F80-1E74-7C4C-81A0-5B3CF4986EE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C6233F-E113-9F41-AFFD-19C70ABD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5DD54-3408-F541-BA30-AF50ECA2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D363-0E31-334F-B398-78EE4791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AC0A0-5F34-AA47-B63E-6D36EBCF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02BAC-2C5C-594B-B422-07B329E3A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01C9F-A0EA-484E-B16A-42386A913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72F46-D50F-EC4D-B222-983B0137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7F80-1E74-7C4C-81A0-5B3CF4986EE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86173-028B-C542-ABBF-75C248A5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BBBE7-B3C4-454E-9B79-09E26323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D363-0E31-334F-B398-78EE4791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9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FA6D-5E61-344F-8002-99ECE82F4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A0FEA-D10C-A847-AA6D-1B54D060F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642B3-B2CB-324E-9B2A-031392ABE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A9199-7D32-8F47-A290-C97987AA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7F80-1E74-7C4C-81A0-5B3CF4986EE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CB379-7281-314E-8220-5DDDB5FF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95339-E155-424E-840D-7FEDB02D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D363-0E31-334F-B398-78EE4791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6A57C-24FD-8A4E-9F7D-E3F5B7B61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0F306-9A75-B549-8D4A-8753D2B5D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611AF-8ABA-A042-A88D-79DDE25EE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C7F80-1E74-7C4C-81A0-5B3CF4986EE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1FD8D-47D8-B54D-9286-657856758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DCEFA-EA03-2145-9D45-A7E56E6CE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7D363-0E31-334F-B398-78EE4791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7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74E7E-9C1A-9E48-87CF-71C03422D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Effects </a:t>
            </a:r>
            <a:r>
              <a:rPr lang="en-US" dirty="0"/>
              <a:t>Of Natural Disasters On </a:t>
            </a:r>
            <a:r>
              <a:rPr lang="en-US"/>
              <a:t>Crime Rates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746C7-DD81-3045-80E9-64CDD49085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Oleg </a:t>
            </a:r>
            <a:r>
              <a:rPr lang="en-US" dirty="0" err="1"/>
              <a:t>Mironov</a:t>
            </a:r>
            <a:r>
              <a:rPr lang="en-US" dirty="0"/>
              <a:t>, Amy Reynolds, Mariam Hassan ,</a:t>
            </a:r>
            <a:r>
              <a:rPr lang="en-US" dirty="0" err="1"/>
              <a:t>Kundyz</a:t>
            </a:r>
            <a:r>
              <a:rPr lang="en-US" dirty="0"/>
              <a:t> Smith </a:t>
            </a:r>
          </a:p>
        </p:txBody>
      </p:sp>
    </p:spTree>
    <p:extLst>
      <p:ext uri="{BB962C8B-B14F-4D97-AF65-F5344CB8AC3E}">
        <p14:creationId xmlns:p14="http://schemas.microsoft.com/office/powerpoint/2010/main" val="108061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64D8-8BDF-5D4E-8DA1-8B83E0976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B525E-E9A0-E244-9684-F1802EA0E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13FB2-D196-694C-AF94-18EBF44F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1C93C-5096-F345-B9B1-9A8179C4F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8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1C09-0A9C-9F44-81CA-95A33D0A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095A6-118A-6D42-BBF4-47B19873A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1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39B9-7491-C04D-9D0D-F3B39DB2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1C7B9-EAE4-9A4A-9027-BD9FFC0FA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9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63CF-D4C8-494D-99FA-0F983292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E9BAC-3677-AA4D-A4D8-EBEE63E48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43FC-C10B-1C4A-AC70-2CD7C46B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280AF-1846-2746-B6A3-89D13F225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2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FD6E9-1666-B64D-96DC-697A5AD5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A98D9-0A35-5C41-9ED5-E75DDD0FB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4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33</Words>
  <Application>Microsoft Macintosh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The Effects Of Natural Disasters On Crime Rates</vt:lpstr>
      <vt:lpstr>Motivation </vt:lpstr>
      <vt:lpstr>Questions &amp; Data</vt:lpstr>
      <vt:lpstr>Data Cleanup &amp; Explorations </vt:lpstr>
      <vt:lpstr>Data Analysis </vt:lpstr>
      <vt:lpstr>Discussion </vt:lpstr>
      <vt:lpstr>Post Mortem </vt:lpstr>
      <vt:lpstr>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Natural Disasters On Crime Rate </dc:title>
  <dc:creator>Mariam Spadafora</dc:creator>
  <cp:lastModifiedBy>Mariam Spadafora</cp:lastModifiedBy>
  <cp:revision>3</cp:revision>
  <dcterms:created xsi:type="dcterms:W3CDTF">2019-03-25T22:13:53Z</dcterms:created>
  <dcterms:modified xsi:type="dcterms:W3CDTF">2019-03-25T22:54:18Z</dcterms:modified>
</cp:coreProperties>
</file>