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gif" ContentType="image/gif"/>
  <Override PartName="/ppt/media/image1.gif" ContentType="image/gi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31" name="PlaceHolder 2"/>
          <p:cNvSpPr>
            <a:spLocks noGrp="1"/>
          </p:cNvSpPr>
          <p:nvPr>
            <p:ph type="body"/>
          </p:nvPr>
        </p:nvSpPr>
        <p:spPr>
          <a:xfrm>
            <a:off x="3869280" y="8640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2" name="PlaceHolder 3"/>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34"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5"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6"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37" name="PlaceHolder 5"/>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39" name="PlaceHolder 2"/>
          <p:cNvSpPr>
            <a:spLocks noGrp="1"/>
          </p:cNvSpPr>
          <p:nvPr>
            <p:ph type="body"/>
          </p:nvPr>
        </p:nvSpPr>
        <p:spPr>
          <a:xfrm>
            <a:off x="38692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0" name="PlaceHolder 3"/>
          <p:cNvSpPr>
            <a:spLocks noGrp="1"/>
          </p:cNvSpPr>
          <p:nvPr>
            <p:ph type="body"/>
          </p:nvPr>
        </p:nvSpPr>
        <p:spPr>
          <a:xfrm>
            <a:off x="63424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1" name="PlaceHolder 4"/>
          <p:cNvSpPr>
            <a:spLocks noGrp="1"/>
          </p:cNvSpPr>
          <p:nvPr>
            <p:ph type="body"/>
          </p:nvPr>
        </p:nvSpPr>
        <p:spPr>
          <a:xfrm>
            <a:off x="88156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2" name="PlaceHolder 5"/>
          <p:cNvSpPr>
            <a:spLocks noGrp="1"/>
          </p:cNvSpPr>
          <p:nvPr>
            <p:ph type="body"/>
          </p:nvPr>
        </p:nvSpPr>
        <p:spPr>
          <a:xfrm>
            <a:off x="38692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3" name="PlaceHolder 6"/>
          <p:cNvSpPr>
            <a:spLocks noGrp="1"/>
          </p:cNvSpPr>
          <p:nvPr>
            <p:ph type="body"/>
          </p:nvPr>
        </p:nvSpPr>
        <p:spPr>
          <a:xfrm>
            <a:off x="63424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44" name="PlaceHolder 7"/>
          <p:cNvSpPr>
            <a:spLocks noGrp="1"/>
          </p:cNvSpPr>
          <p:nvPr>
            <p:ph type="body"/>
          </p:nvPr>
        </p:nvSpPr>
        <p:spPr>
          <a:xfrm>
            <a:off x="88156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53" name="PlaceHolder 2"/>
          <p:cNvSpPr>
            <a:spLocks noGrp="1"/>
          </p:cNvSpPr>
          <p:nvPr>
            <p:ph type="subTitle"/>
          </p:nvPr>
        </p:nvSpPr>
        <p:spPr>
          <a:xfrm>
            <a:off x="3869280" y="864000"/>
            <a:ext cx="7314840" cy="5120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55" name="PlaceHolder 2"/>
          <p:cNvSpPr>
            <a:spLocks noGrp="1"/>
          </p:cNvSpPr>
          <p:nvPr>
            <p:ph type="body"/>
          </p:nvPr>
        </p:nvSpPr>
        <p:spPr>
          <a:xfrm>
            <a:off x="3869280" y="86400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57"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58"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53080" y="4929840"/>
            <a:ext cx="294696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62"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3"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4"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10" name="PlaceHolder 2"/>
          <p:cNvSpPr>
            <a:spLocks noGrp="1"/>
          </p:cNvSpPr>
          <p:nvPr>
            <p:ph type="subTitle"/>
          </p:nvPr>
        </p:nvSpPr>
        <p:spPr>
          <a:xfrm>
            <a:off x="3869280" y="864000"/>
            <a:ext cx="7314840" cy="5120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66"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67"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68" name="PlaceHolder 4"/>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70"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1"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2" name="PlaceHolder 4"/>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74" name="PlaceHolder 2"/>
          <p:cNvSpPr>
            <a:spLocks noGrp="1"/>
          </p:cNvSpPr>
          <p:nvPr>
            <p:ph type="body"/>
          </p:nvPr>
        </p:nvSpPr>
        <p:spPr>
          <a:xfrm>
            <a:off x="3869280" y="8640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5" name="PlaceHolder 3"/>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77"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8"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79"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0" name="PlaceHolder 5"/>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82" name="PlaceHolder 2"/>
          <p:cNvSpPr>
            <a:spLocks noGrp="1"/>
          </p:cNvSpPr>
          <p:nvPr>
            <p:ph type="body"/>
          </p:nvPr>
        </p:nvSpPr>
        <p:spPr>
          <a:xfrm>
            <a:off x="38692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3" name="PlaceHolder 3"/>
          <p:cNvSpPr>
            <a:spLocks noGrp="1"/>
          </p:cNvSpPr>
          <p:nvPr>
            <p:ph type="body"/>
          </p:nvPr>
        </p:nvSpPr>
        <p:spPr>
          <a:xfrm>
            <a:off x="63424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4" name="PlaceHolder 4"/>
          <p:cNvSpPr>
            <a:spLocks noGrp="1"/>
          </p:cNvSpPr>
          <p:nvPr>
            <p:ph type="body"/>
          </p:nvPr>
        </p:nvSpPr>
        <p:spPr>
          <a:xfrm>
            <a:off x="8815680" y="8640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5" name="PlaceHolder 5"/>
          <p:cNvSpPr>
            <a:spLocks noGrp="1"/>
          </p:cNvSpPr>
          <p:nvPr>
            <p:ph type="body"/>
          </p:nvPr>
        </p:nvSpPr>
        <p:spPr>
          <a:xfrm>
            <a:off x="38692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6" name="PlaceHolder 6"/>
          <p:cNvSpPr>
            <a:spLocks noGrp="1"/>
          </p:cNvSpPr>
          <p:nvPr>
            <p:ph type="body"/>
          </p:nvPr>
        </p:nvSpPr>
        <p:spPr>
          <a:xfrm>
            <a:off x="63424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87" name="PlaceHolder 7"/>
          <p:cNvSpPr>
            <a:spLocks noGrp="1"/>
          </p:cNvSpPr>
          <p:nvPr>
            <p:ph type="body"/>
          </p:nvPr>
        </p:nvSpPr>
        <p:spPr>
          <a:xfrm>
            <a:off x="8815680" y="3538800"/>
            <a:ext cx="235512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12" name="PlaceHolder 2"/>
          <p:cNvSpPr>
            <a:spLocks noGrp="1"/>
          </p:cNvSpPr>
          <p:nvPr>
            <p:ph type="body"/>
          </p:nvPr>
        </p:nvSpPr>
        <p:spPr>
          <a:xfrm>
            <a:off x="3869280" y="864000"/>
            <a:ext cx="731484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14"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15"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253080" y="4929840"/>
            <a:ext cx="294696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19"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0" name="PlaceHolder 3"/>
          <p:cNvSpPr>
            <a:spLocks noGrp="1"/>
          </p:cNvSpPr>
          <p:nvPr>
            <p:ph type="body"/>
          </p:nvPr>
        </p:nvSpPr>
        <p:spPr>
          <a:xfrm>
            <a:off x="761760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1" name="PlaceHolder 4"/>
          <p:cNvSpPr>
            <a:spLocks noGrp="1"/>
          </p:cNvSpPr>
          <p:nvPr>
            <p:ph type="body"/>
          </p:nvPr>
        </p:nvSpPr>
        <p:spPr>
          <a:xfrm>
            <a:off x="386928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23" name="PlaceHolder 2"/>
          <p:cNvSpPr>
            <a:spLocks noGrp="1"/>
          </p:cNvSpPr>
          <p:nvPr>
            <p:ph type="body"/>
          </p:nvPr>
        </p:nvSpPr>
        <p:spPr>
          <a:xfrm>
            <a:off x="3869280" y="864000"/>
            <a:ext cx="3569400" cy="5120280"/>
          </a:xfrm>
          <a:prstGeom prst="rect">
            <a:avLst/>
          </a:prstGeom>
        </p:spPr>
        <p:txBody>
          <a:bodyPr lIns="0" rIns="0" tIns="0" bIns="0">
            <a:normAutofit/>
          </a:bodyPr>
          <a:p>
            <a:endParaRPr b="0" lang="en-US" sz="2000" spc="-1" strike="noStrike">
              <a:solidFill>
                <a:srgbClr val="595959"/>
              </a:solidFill>
              <a:latin typeface="Corbel"/>
            </a:endParaRPr>
          </a:p>
        </p:txBody>
      </p:sp>
      <p:sp>
        <p:nvSpPr>
          <p:cNvPr id="24"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5" name="PlaceHolder 4"/>
          <p:cNvSpPr>
            <a:spLocks noGrp="1"/>
          </p:cNvSpPr>
          <p:nvPr>
            <p:ph type="body"/>
          </p:nvPr>
        </p:nvSpPr>
        <p:spPr>
          <a:xfrm>
            <a:off x="7617600" y="35388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3080" y="1123920"/>
            <a:ext cx="2946960" cy="4600800"/>
          </a:xfrm>
          <a:prstGeom prst="rect">
            <a:avLst/>
          </a:prstGeom>
        </p:spPr>
        <p:txBody>
          <a:bodyPr lIns="0" rIns="0" tIns="0" bIns="0" anchor="ctr"/>
          <a:p>
            <a:endParaRPr b="0" lang="en-US" sz="1800" spc="-1" strike="noStrike">
              <a:solidFill>
                <a:srgbClr val="000000"/>
              </a:solidFill>
              <a:latin typeface="Corbel"/>
            </a:endParaRPr>
          </a:p>
        </p:txBody>
      </p:sp>
      <p:sp>
        <p:nvSpPr>
          <p:cNvPr id="27" name="PlaceHolder 2"/>
          <p:cNvSpPr>
            <a:spLocks noGrp="1"/>
          </p:cNvSpPr>
          <p:nvPr>
            <p:ph type="body"/>
          </p:nvPr>
        </p:nvSpPr>
        <p:spPr>
          <a:xfrm>
            <a:off x="386928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8" name="PlaceHolder 3"/>
          <p:cNvSpPr>
            <a:spLocks noGrp="1"/>
          </p:cNvSpPr>
          <p:nvPr>
            <p:ph type="body"/>
          </p:nvPr>
        </p:nvSpPr>
        <p:spPr>
          <a:xfrm>
            <a:off x="7617600" y="864000"/>
            <a:ext cx="3569400" cy="2442240"/>
          </a:xfrm>
          <a:prstGeom prst="rect">
            <a:avLst/>
          </a:prstGeom>
        </p:spPr>
        <p:txBody>
          <a:bodyPr lIns="0" rIns="0" tIns="0" bIns="0">
            <a:normAutofit/>
          </a:bodyPr>
          <a:p>
            <a:endParaRPr b="0" lang="en-US" sz="2000" spc="-1" strike="noStrike">
              <a:solidFill>
                <a:srgbClr val="595959"/>
              </a:solidFill>
              <a:latin typeface="Corbel"/>
            </a:endParaRPr>
          </a:p>
        </p:txBody>
      </p:sp>
      <p:sp>
        <p:nvSpPr>
          <p:cNvPr id="29" name="PlaceHolder 4"/>
          <p:cNvSpPr>
            <a:spLocks noGrp="1"/>
          </p:cNvSpPr>
          <p:nvPr>
            <p:ph type="body"/>
          </p:nvPr>
        </p:nvSpPr>
        <p:spPr>
          <a:xfrm>
            <a:off x="3869280" y="3538800"/>
            <a:ext cx="7314840" cy="2442240"/>
          </a:xfrm>
          <a:prstGeom prst="rect">
            <a:avLst/>
          </a:prstGeom>
        </p:spPr>
        <p:txBody>
          <a:bodyPr lIns="0" rIns="0" tIns="0" bIns="0">
            <a:normAutofit/>
          </a:bodyPr>
          <a:p>
            <a:endParaRPr b="0" lang="en-US" sz="2000" spc="-1" strike="noStrike">
              <a:solidFill>
                <a:srgbClr val="595959"/>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762120"/>
            <a:ext cx="9141120" cy="533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9270360" y="762120"/>
            <a:ext cx="2925000" cy="53337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 name="PlaceHolder 5"/>
          <p:cNvSpPr>
            <a:spLocks noGrp="1"/>
          </p:cNvSpPr>
          <p:nvPr>
            <p:ph type="title"/>
          </p:nvPr>
        </p:nvSpPr>
        <p:spPr>
          <a:xfrm>
            <a:off x="1069920" y="1298520"/>
            <a:ext cx="7314840" cy="3254760"/>
          </a:xfrm>
          <a:prstGeom prst="rect">
            <a:avLst/>
          </a:prstGeom>
        </p:spPr>
        <p:txBody>
          <a:bodyPr anchor="b">
            <a:normAutofit/>
          </a:bodyPr>
          <a:p>
            <a:pPr>
              <a:lnSpc>
                <a:spcPct val="90000"/>
              </a:lnSpc>
            </a:pPr>
            <a:r>
              <a:rPr b="0" lang="en-US" sz="5900" spc="-97" strike="noStrike">
                <a:solidFill>
                  <a:srgbClr val="ffffff"/>
                </a:solidFill>
                <a:latin typeface="Corbel"/>
              </a:rPr>
              <a:t>Click to edit Master title style</a:t>
            </a:r>
            <a:endParaRPr b="0" lang="en-US" sz="5900" spc="-1" strike="noStrike">
              <a:solidFill>
                <a:srgbClr val="000000"/>
              </a:solidFill>
              <a:latin typeface="Corbel"/>
            </a:endParaRPr>
          </a:p>
        </p:txBody>
      </p:sp>
      <p:sp>
        <p:nvSpPr>
          <p:cNvPr id="5" name="PlaceHolder 6"/>
          <p:cNvSpPr>
            <a:spLocks noGrp="1"/>
          </p:cNvSpPr>
          <p:nvPr>
            <p:ph type="dt"/>
          </p:nvPr>
        </p:nvSpPr>
        <p:spPr>
          <a:xfrm>
            <a:off x="262440" y="6356520"/>
            <a:ext cx="2742840" cy="364680"/>
          </a:xfrm>
          <a:prstGeom prst="rect">
            <a:avLst/>
          </a:prstGeom>
        </p:spPr>
        <p:txBody>
          <a:bodyPr anchor="ctr"/>
          <a:p>
            <a:pPr>
              <a:lnSpc>
                <a:spcPct val="100000"/>
              </a:lnSpc>
            </a:pPr>
            <a:fld id="{C4A9B0E2-C3E9-45C6-85D8-D211B96F7AC4}" type="datetime">
              <a:rPr b="0" lang="en-US" sz="1100" spc="-1" strike="noStrike">
                <a:solidFill>
                  <a:srgbClr val="808080"/>
                </a:solidFill>
                <a:latin typeface="Corbel"/>
              </a:rPr>
              <a:t>11/20/18</a:t>
            </a:fld>
            <a:endParaRPr b="0" lang="en-US" sz="1100" spc="-1" strike="noStrike">
              <a:latin typeface="Times New Roman"/>
            </a:endParaRPr>
          </a:p>
        </p:txBody>
      </p:sp>
      <p:sp>
        <p:nvSpPr>
          <p:cNvPr id="6" name="PlaceHolder 7"/>
          <p:cNvSpPr>
            <a:spLocks noGrp="1"/>
          </p:cNvSpPr>
          <p:nvPr>
            <p:ph type="ftr"/>
          </p:nvPr>
        </p:nvSpPr>
        <p:spPr>
          <a:xfrm>
            <a:off x="3869280" y="6356520"/>
            <a:ext cx="5911200" cy="364680"/>
          </a:xfrm>
          <a:prstGeom prst="rect">
            <a:avLst/>
          </a:prstGeom>
        </p:spPr>
        <p:txBody>
          <a:bodyPr anchor="ctr"/>
          <a:p>
            <a:endParaRPr b="0" lang="en-US" sz="2400" spc="-1" strike="noStrike">
              <a:latin typeface="Times New Roman"/>
            </a:endParaRPr>
          </a:p>
        </p:txBody>
      </p:sp>
      <p:sp>
        <p:nvSpPr>
          <p:cNvPr id="7" name="PlaceHolder 8"/>
          <p:cNvSpPr>
            <a:spLocks noGrp="1"/>
          </p:cNvSpPr>
          <p:nvPr>
            <p:ph type="sldNum"/>
          </p:nvPr>
        </p:nvSpPr>
        <p:spPr>
          <a:xfrm>
            <a:off x="10634040" y="6356520"/>
            <a:ext cx="1530720" cy="364680"/>
          </a:xfrm>
          <a:prstGeom prst="rect">
            <a:avLst/>
          </a:prstGeom>
        </p:spPr>
        <p:txBody>
          <a:bodyPr anchor="ctr"/>
          <a:p>
            <a:pPr algn="r">
              <a:lnSpc>
                <a:spcPct val="100000"/>
              </a:lnSpc>
            </a:pPr>
            <a:fld id="{CD0FC5AB-B248-4694-8EAE-8AD7A0457B8D}" type="slidenum">
              <a:rPr b="1" lang="en-US" sz="1200" spc="-1" strike="noStrike">
                <a:solidFill>
                  <a:srgbClr val="40bad2"/>
                </a:solidFill>
                <a:latin typeface="Corbel"/>
              </a:rPr>
              <a:t>&lt;number&gt;</a:t>
            </a:fld>
            <a:endParaRPr b="0" lang="en-US" sz="12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95959"/>
                </a:solidFill>
                <a:latin typeface="Corbel"/>
              </a:rPr>
              <a:t>Click to edit the outline text format</a:t>
            </a:r>
            <a:endParaRPr b="0" lang="en-US" sz="2000" spc="-1" strike="noStrike">
              <a:solidFill>
                <a:srgbClr val="595959"/>
              </a:solidFill>
              <a:latin typeface="Corbel"/>
            </a:endParaRPr>
          </a:p>
          <a:p>
            <a:pPr lvl="1" marL="864000" indent="-324000">
              <a:spcBef>
                <a:spcPts val="1134"/>
              </a:spcBef>
              <a:buClr>
                <a:srgbClr val="000000"/>
              </a:buClr>
              <a:buSzPct val="75000"/>
              <a:buFont typeface="Symbol" charset="2"/>
              <a:buChar char=""/>
            </a:pPr>
            <a:r>
              <a:rPr b="0" lang="en-US" sz="1600" spc="-1" strike="noStrike">
                <a:solidFill>
                  <a:srgbClr val="595959"/>
                </a:solidFill>
                <a:latin typeface="Corbel"/>
              </a:rPr>
              <a:t>Second Outline Level</a:t>
            </a:r>
            <a:endParaRPr b="0" lang="en-US" sz="1600" spc="-1" strike="noStrike">
              <a:solidFill>
                <a:srgbClr val="595959"/>
              </a:solidFill>
              <a:latin typeface="Corbel"/>
            </a:endParaRPr>
          </a:p>
          <a:p>
            <a:pPr lvl="2" marL="1296000" indent="-288000">
              <a:spcBef>
                <a:spcPts val="850"/>
              </a:spcBef>
              <a:buClr>
                <a:srgbClr val="000000"/>
              </a:buClr>
              <a:buSzPct val="45000"/>
              <a:buFont typeface="Wingdings" charset="2"/>
              <a:buChar char=""/>
            </a:pPr>
            <a:r>
              <a:rPr b="0" lang="en-US" sz="1400" spc="-1" strike="noStrike">
                <a:solidFill>
                  <a:srgbClr val="595959"/>
                </a:solidFill>
                <a:latin typeface="Corbel"/>
              </a:rPr>
              <a:t>Third Outline Level</a:t>
            </a:r>
            <a:endParaRPr b="0" lang="en-US" sz="1400" spc="-1" strike="noStrike">
              <a:solidFill>
                <a:srgbClr val="595959"/>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595959"/>
                </a:solidFill>
                <a:latin typeface="Corbel"/>
              </a:rPr>
              <a:t>Fourth Outline Level</a:t>
            </a:r>
            <a:endParaRPr b="0" lang="en-US" sz="1400" spc="-1" strike="noStrike">
              <a:solidFill>
                <a:srgbClr val="595959"/>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595959"/>
                </a:solidFill>
                <a:latin typeface="Corbel"/>
              </a:rPr>
              <a:t>Fifth Outline Level</a:t>
            </a:r>
            <a:endParaRPr b="0" lang="en-US" sz="2000" spc="-1" strike="noStrike">
              <a:solidFill>
                <a:srgbClr val="595959"/>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595959"/>
                </a:solidFill>
                <a:latin typeface="Corbel"/>
              </a:rPr>
              <a:t>Sixth Outline Level</a:t>
            </a:r>
            <a:endParaRPr b="0" lang="en-US" sz="2000" spc="-1" strike="noStrike">
              <a:solidFill>
                <a:srgbClr val="595959"/>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595959"/>
                </a:solidFill>
                <a:latin typeface="Corbel"/>
              </a:rPr>
              <a:t>Seventh Outline Level</a:t>
            </a:r>
            <a:endParaRPr b="0" lang="en-US" sz="2000" spc="-1" strike="noStrike">
              <a:solidFill>
                <a:srgbClr val="595959"/>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758880"/>
            <a:ext cx="3443400" cy="533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11815920" y="758880"/>
            <a:ext cx="383760" cy="533052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sp>
      <p:sp>
        <p:nvSpPr>
          <p:cNvPr id="47" name="PlaceHolder 3"/>
          <p:cNvSpPr>
            <a:spLocks noGrp="1"/>
          </p:cNvSpPr>
          <p:nvPr>
            <p:ph type="title"/>
          </p:nvPr>
        </p:nvSpPr>
        <p:spPr>
          <a:xfrm>
            <a:off x="253080" y="1123920"/>
            <a:ext cx="2946960" cy="4600800"/>
          </a:xfrm>
          <a:prstGeom prst="rect">
            <a:avLst/>
          </a:prstGeom>
        </p:spPr>
        <p:txBody>
          <a:bodyPr anchor="ctr"/>
          <a:p>
            <a:pPr>
              <a:lnSpc>
                <a:spcPct val="90000"/>
              </a:lnSpc>
            </a:pPr>
            <a:r>
              <a:rPr b="0" lang="en-US" sz="3600" spc="-58" strike="noStrike">
                <a:solidFill>
                  <a:srgbClr val="ffffff"/>
                </a:solidFill>
                <a:latin typeface="Corbel"/>
              </a:rPr>
              <a:t>Click to edit Master title style</a:t>
            </a:r>
            <a:endParaRPr b="0" lang="en-US" sz="3600" spc="-1" strike="noStrike">
              <a:solidFill>
                <a:srgbClr val="000000"/>
              </a:solidFill>
              <a:latin typeface="Corbel"/>
            </a:endParaRPr>
          </a:p>
        </p:txBody>
      </p:sp>
      <p:sp>
        <p:nvSpPr>
          <p:cNvPr id="48" name="PlaceHolder 4"/>
          <p:cNvSpPr>
            <a:spLocks noGrp="1"/>
          </p:cNvSpPr>
          <p:nvPr>
            <p:ph type="body"/>
          </p:nvPr>
        </p:nvSpPr>
        <p:spPr>
          <a:xfrm>
            <a:off x="3869280" y="864000"/>
            <a:ext cx="7314840" cy="5120280"/>
          </a:xfrm>
          <a:prstGeom prst="rect">
            <a:avLst/>
          </a:prstGeom>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Edit Master text styles</a:t>
            </a:r>
            <a:endParaRPr b="0" lang="en-US" sz="2000" spc="-1" strike="noStrike">
              <a:solidFill>
                <a:srgbClr val="595959"/>
              </a:solidFill>
              <a:latin typeface="Corbel"/>
            </a:endParaRPr>
          </a:p>
          <a:p>
            <a:pPr lvl="1" marL="685800" indent="-182520">
              <a:lnSpc>
                <a:spcPct val="90000"/>
              </a:lnSpc>
              <a:spcBef>
                <a:spcPts val="249"/>
              </a:spcBef>
              <a:spcAft>
                <a:spcPts val="249"/>
              </a:spcAft>
              <a:buClr>
                <a:srgbClr val="40bad2"/>
              </a:buClr>
              <a:buFont typeface="Wingdings 2" charset="2"/>
              <a:buChar char=""/>
            </a:pPr>
            <a:r>
              <a:rPr b="0" lang="en-US" sz="1800" spc="-1" strike="noStrike">
                <a:solidFill>
                  <a:srgbClr val="595959"/>
                </a:solidFill>
                <a:latin typeface="Corbel"/>
              </a:rPr>
              <a:t>Second level</a:t>
            </a:r>
            <a:endParaRPr b="0" lang="en-US" sz="1800" spc="-1" strike="noStrike">
              <a:solidFill>
                <a:srgbClr val="595959"/>
              </a:solidFill>
              <a:latin typeface="Corbel"/>
            </a:endParaRPr>
          </a:p>
          <a:p>
            <a:pPr lvl="2" marL="1143000" indent="-182520">
              <a:lnSpc>
                <a:spcPct val="90000"/>
              </a:lnSpc>
              <a:spcBef>
                <a:spcPts val="249"/>
              </a:spcBef>
              <a:spcAft>
                <a:spcPts val="249"/>
              </a:spcAft>
              <a:buClr>
                <a:srgbClr val="40bad2"/>
              </a:buClr>
              <a:buFont typeface="Wingdings 2" charset="2"/>
              <a:buChar char=""/>
            </a:pPr>
            <a:r>
              <a:rPr b="0" lang="en-US" sz="1600" spc="-1" strike="noStrike">
                <a:solidFill>
                  <a:srgbClr val="595959"/>
                </a:solidFill>
                <a:latin typeface="Corbel"/>
              </a:rPr>
              <a:t>Third level</a:t>
            </a:r>
            <a:endParaRPr b="0" lang="en-US" sz="1600" spc="-1" strike="noStrike">
              <a:solidFill>
                <a:srgbClr val="595959"/>
              </a:solidFill>
              <a:latin typeface="Corbel"/>
            </a:endParaRPr>
          </a:p>
          <a:p>
            <a:pPr lvl="3" marL="1600200" indent="-18252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Fourth level</a:t>
            </a:r>
            <a:endParaRPr b="0" lang="en-US" sz="1400" spc="-1" strike="noStrike">
              <a:solidFill>
                <a:srgbClr val="595959"/>
              </a:solidFill>
              <a:latin typeface="Corbel"/>
            </a:endParaRPr>
          </a:p>
          <a:p>
            <a:pPr lvl="4" marL="2057400" indent="-182520">
              <a:lnSpc>
                <a:spcPct val="90000"/>
              </a:lnSpc>
              <a:spcBef>
                <a:spcPts val="249"/>
              </a:spcBef>
              <a:spcAft>
                <a:spcPts val="249"/>
              </a:spcAft>
              <a:buClr>
                <a:srgbClr val="40bad2"/>
              </a:buClr>
              <a:buFont typeface="Wingdings 2" charset="2"/>
              <a:buChar char=""/>
            </a:pPr>
            <a:r>
              <a:rPr b="0" lang="en-US" sz="1400" spc="-1" strike="noStrike">
                <a:solidFill>
                  <a:srgbClr val="595959"/>
                </a:solidFill>
                <a:latin typeface="Corbel"/>
              </a:rPr>
              <a:t>Fifth level</a:t>
            </a:r>
            <a:endParaRPr b="0" lang="en-US" sz="1400" spc="-1" strike="noStrike">
              <a:solidFill>
                <a:srgbClr val="595959"/>
              </a:solidFill>
              <a:latin typeface="Corbel"/>
            </a:endParaRPr>
          </a:p>
        </p:txBody>
      </p:sp>
      <p:sp>
        <p:nvSpPr>
          <p:cNvPr id="49" name="PlaceHolder 5"/>
          <p:cNvSpPr>
            <a:spLocks noGrp="1"/>
          </p:cNvSpPr>
          <p:nvPr>
            <p:ph type="dt"/>
          </p:nvPr>
        </p:nvSpPr>
        <p:spPr>
          <a:xfrm>
            <a:off x="262440" y="6356520"/>
            <a:ext cx="2742840" cy="364680"/>
          </a:xfrm>
          <a:prstGeom prst="rect">
            <a:avLst/>
          </a:prstGeom>
        </p:spPr>
        <p:txBody>
          <a:bodyPr anchor="ctr"/>
          <a:p>
            <a:pPr>
              <a:lnSpc>
                <a:spcPct val="100000"/>
              </a:lnSpc>
            </a:pPr>
            <a:fld id="{0F0F2118-9ED3-4977-9545-8A44D26F61F5}" type="datetime">
              <a:rPr b="0" lang="en-US" sz="1100" spc="-1" strike="noStrike">
                <a:solidFill>
                  <a:srgbClr val="808080"/>
                </a:solidFill>
                <a:latin typeface="Corbel"/>
              </a:rPr>
              <a:t>11/20/18</a:t>
            </a:fld>
            <a:endParaRPr b="0" lang="en-US" sz="1100" spc="-1" strike="noStrike">
              <a:latin typeface="Times New Roman"/>
            </a:endParaRPr>
          </a:p>
        </p:txBody>
      </p:sp>
      <p:sp>
        <p:nvSpPr>
          <p:cNvPr id="50" name="PlaceHolder 6"/>
          <p:cNvSpPr>
            <a:spLocks noGrp="1"/>
          </p:cNvSpPr>
          <p:nvPr>
            <p:ph type="ftr"/>
          </p:nvPr>
        </p:nvSpPr>
        <p:spPr>
          <a:xfrm>
            <a:off x="3869280" y="6356520"/>
            <a:ext cx="5911200" cy="364680"/>
          </a:xfrm>
          <a:prstGeom prst="rect">
            <a:avLst/>
          </a:prstGeom>
        </p:spPr>
        <p:txBody>
          <a:bodyPr anchor="ctr"/>
          <a:p>
            <a:endParaRPr b="0" lang="en-US" sz="2400" spc="-1" strike="noStrike">
              <a:latin typeface="Times New Roman"/>
            </a:endParaRPr>
          </a:p>
        </p:txBody>
      </p:sp>
      <p:sp>
        <p:nvSpPr>
          <p:cNvPr id="51" name="PlaceHolder 7"/>
          <p:cNvSpPr>
            <a:spLocks noGrp="1"/>
          </p:cNvSpPr>
          <p:nvPr>
            <p:ph type="sldNum"/>
          </p:nvPr>
        </p:nvSpPr>
        <p:spPr>
          <a:xfrm>
            <a:off x="10634040" y="6356520"/>
            <a:ext cx="1530720" cy="364680"/>
          </a:xfrm>
          <a:prstGeom prst="rect">
            <a:avLst/>
          </a:prstGeom>
        </p:spPr>
        <p:txBody>
          <a:bodyPr anchor="ctr"/>
          <a:p>
            <a:pPr algn="r">
              <a:lnSpc>
                <a:spcPct val="100000"/>
              </a:lnSpc>
            </a:pPr>
            <a:fld id="{CE13AE65-8E5C-4B80-8324-93DE27A2D556}" type="slidenum">
              <a:rPr b="1" lang="en-US" sz="1200" spc="-1" strike="noStrike">
                <a:solidFill>
                  <a:srgbClr val="40bad2"/>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069920" y="1298520"/>
            <a:ext cx="7314840" cy="3254760"/>
          </a:xfrm>
          <a:prstGeom prst="rect">
            <a:avLst/>
          </a:prstGeom>
          <a:noFill/>
          <a:ln>
            <a:noFill/>
          </a:ln>
        </p:spPr>
        <p:txBody>
          <a:bodyPr anchor="b"/>
          <a:p>
            <a:pPr>
              <a:lnSpc>
                <a:spcPct val="90000"/>
              </a:lnSpc>
            </a:pPr>
            <a:r>
              <a:rPr b="0" lang="en-US" sz="5900" spc="-97" strike="noStrike">
                <a:solidFill>
                  <a:srgbClr val="ffffff"/>
                </a:solidFill>
                <a:latin typeface="Corbel"/>
              </a:rPr>
              <a:t>Java for Automation</a:t>
            </a:r>
            <a:endParaRPr b="0" lang="en-US" sz="5900" spc="-1" strike="noStrike">
              <a:solidFill>
                <a:srgbClr val="000000"/>
              </a:solidFill>
              <a:latin typeface="Corbel"/>
            </a:endParaRPr>
          </a:p>
        </p:txBody>
      </p:sp>
      <p:sp>
        <p:nvSpPr>
          <p:cNvPr id="89" name="TextShape 2"/>
          <p:cNvSpPr txBox="1"/>
          <p:nvPr/>
        </p:nvSpPr>
        <p:spPr>
          <a:xfrm>
            <a:off x="1100160" y="4670280"/>
            <a:ext cx="7314840" cy="914040"/>
          </a:xfrm>
          <a:prstGeom prst="rect">
            <a:avLst/>
          </a:prstGeom>
          <a:noFill/>
          <a:ln>
            <a:noFill/>
          </a:ln>
        </p:spPr>
        <p:txBody>
          <a:bodyPr/>
          <a:p>
            <a:pPr algn="ct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Packages</a:t>
            </a:r>
            <a:endParaRPr b="0" lang="en-US" sz="3600" spc="-1" strike="noStrike">
              <a:solidFill>
                <a:srgbClr val="000000"/>
              </a:solidFill>
              <a:latin typeface="Corbel"/>
            </a:endParaRPr>
          </a:p>
        </p:txBody>
      </p:sp>
      <p:sp>
        <p:nvSpPr>
          <p:cNvPr id="108"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Packages are a part of a class name and they are used to group and/or distinguish named entities from other ones.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Another purpose of packages is to govern code access together with access modifiers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 package is declared at the start of the file with the package declaration</a:t>
            </a:r>
            <a:endParaRPr b="0" lang="en-US" sz="2000" spc="-1" strike="noStrike">
              <a:solidFill>
                <a:srgbClr val="595959"/>
              </a:solidFill>
              <a:latin typeface="Corbe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Variables</a:t>
            </a:r>
            <a:endParaRPr b="0" lang="en-US" sz="3600" spc="-1" strike="noStrike">
              <a:solidFill>
                <a:srgbClr val="000000"/>
              </a:solidFill>
              <a:latin typeface="Corbel"/>
            </a:endParaRPr>
          </a:p>
        </p:txBody>
      </p:sp>
      <p:sp>
        <p:nvSpPr>
          <p:cNvPr id="110" name="TextShape 2"/>
          <p:cNvSpPr txBox="1"/>
          <p:nvPr/>
        </p:nvSpPr>
        <p:spPr>
          <a:xfrm>
            <a:off x="3869280" y="864000"/>
            <a:ext cx="7314840" cy="5120280"/>
          </a:xfrm>
          <a:prstGeom prst="rect">
            <a:avLst/>
          </a:prstGeom>
          <a:noFill/>
          <a:ln>
            <a:noFill/>
          </a:ln>
        </p:spPr>
        <p:txBody>
          <a:bodyPr anchor="ctr"/>
          <a:p>
            <a:pPr>
              <a:lnSpc>
                <a:spcPct val="90000"/>
              </a:lnSpc>
              <a:spcBef>
                <a:spcPts val="1199"/>
              </a:spcBef>
            </a:pPr>
            <a:r>
              <a:rPr b="0" lang="en-US" sz="2000" spc="-1" strike="noStrike">
                <a:solidFill>
                  <a:srgbClr val="595959"/>
                </a:solidFill>
                <a:latin typeface="Corbel"/>
              </a:rPr>
              <a:t>Primitive Data Types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Based on the data type of a variable, the operation system allocates memory and decides what can be stored in the reserved memory. Therefore, by assigning different data types to variables, you can story integers, decimals or characters in these variables</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595959"/>
                </a:solidFill>
                <a:latin typeface="Corbel"/>
              </a:rPr>
              <a:t>Arrays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An array is a container object that holds a fixed number of values of a single type</a:t>
            </a:r>
            <a:endParaRPr b="0" lang="en-US" sz="2000" spc="-1" strike="noStrike">
              <a:solidFill>
                <a:srgbClr val="595959"/>
              </a:solidFill>
              <a:latin typeface="Corbe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Primitive Data Types</a:t>
            </a:r>
            <a:endParaRPr b="0" lang="en-US" sz="3600" spc="-1" strike="noStrike">
              <a:solidFill>
                <a:srgbClr val="000000"/>
              </a:solidFill>
              <a:latin typeface="Corbel"/>
            </a:endParaRPr>
          </a:p>
        </p:txBody>
      </p:sp>
      <p:sp>
        <p:nvSpPr>
          <p:cNvPr id="112" name="TextShape 2"/>
          <p:cNvSpPr txBox="1"/>
          <p:nvPr/>
        </p:nvSpPr>
        <p:spPr>
          <a:xfrm>
            <a:off x="3869280" y="864000"/>
            <a:ext cx="7314840" cy="5120280"/>
          </a:xfrm>
          <a:prstGeom prst="rect">
            <a:avLst/>
          </a:prstGeom>
          <a:noFill/>
          <a:ln>
            <a:noFill/>
          </a:ln>
        </p:spPr>
        <p:txBody>
          <a:bodyPr anchor="ctr">
            <a:norm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There are eight data types supported by Java</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byte:</a:t>
            </a:r>
            <a:r>
              <a:rPr b="0" lang="en-US" sz="2000" spc="-1" strike="noStrike">
                <a:solidFill>
                  <a:srgbClr val="595959"/>
                </a:solidFill>
                <a:latin typeface="Corbel"/>
              </a:rPr>
              <a:t>  the byte data is an 8-bit signed two’s complement integer. It has a minimum value of -128 and a maximum value of 127 (inclusive)</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short: </a:t>
            </a:r>
            <a:r>
              <a:rPr b="0" lang="en-US" sz="2000" spc="-1" strike="noStrike">
                <a:solidFill>
                  <a:srgbClr val="595959"/>
                </a:solidFill>
                <a:latin typeface="Corbel"/>
              </a:rPr>
              <a:t>the short data type is a 16-bit signed two’s complement integer. It has a minimum value of -32,768 and a maximum value of 32,767 (inclusive)</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int: </a:t>
            </a:r>
            <a:r>
              <a:rPr b="0" lang="en-US" sz="2000" spc="-1" strike="noStrike">
                <a:solidFill>
                  <a:srgbClr val="595959"/>
                </a:solidFill>
                <a:latin typeface="Corbel"/>
              </a:rPr>
              <a:t>By default, the int data type is a 32-bit signed two’s complement integer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long: </a:t>
            </a:r>
            <a:r>
              <a:rPr b="0" lang="en-US" sz="2000" spc="-1" strike="noStrike">
                <a:solidFill>
                  <a:srgbClr val="595959"/>
                </a:solidFill>
                <a:latin typeface="Corbel"/>
              </a:rPr>
              <a:t>the long data type is a 64-bit two’s complement integer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float: </a:t>
            </a:r>
            <a:r>
              <a:rPr b="0" lang="en-US" sz="2000" spc="-1" strike="noStrike">
                <a:solidFill>
                  <a:srgbClr val="595959"/>
                </a:solidFill>
                <a:latin typeface="Corbel"/>
              </a:rPr>
              <a:t>the float data type is single-precision 32-bit with floating point</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double: </a:t>
            </a:r>
            <a:r>
              <a:rPr b="0" lang="en-US" sz="2000" spc="-1" strike="noStrike">
                <a:solidFill>
                  <a:srgbClr val="595959"/>
                </a:solidFill>
                <a:latin typeface="Corbel"/>
              </a:rPr>
              <a:t>the double data type is a double-precision 64-bit with floating point</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boolean:</a:t>
            </a:r>
            <a:r>
              <a:rPr b="0" lang="en-US" sz="2000" spc="-1" strike="noStrike">
                <a:solidFill>
                  <a:srgbClr val="595959"/>
                </a:solidFill>
                <a:latin typeface="Corbel"/>
              </a:rPr>
              <a:t> the Boolean data types has only two possible values: </a:t>
            </a:r>
            <a:r>
              <a:rPr b="1" lang="en-US" sz="2000" spc="-1" strike="noStrike">
                <a:solidFill>
                  <a:srgbClr val="595959"/>
                </a:solidFill>
                <a:latin typeface="Corbel"/>
              </a:rPr>
              <a:t>true</a:t>
            </a:r>
            <a:r>
              <a:rPr b="0" lang="en-US" sz="2000" spc="-1" strike="noStrike">
                <a:solidFill>
                  <a:srgbClr val="595959"/>
                </a:solidFill>
                <a:latin typeface="Corbel"/>
              </a:rPr>
              <a:t> and </a:t>
            </a:r>
            <a:r>
              <a:rPr b="1" lang="en-US" sz="2000" spc="-1" strike="noStrike">
                <a:solidFill>
                  <a:srgbClr val="595959"/>
                </a:solidFill>
                <a:latin typeface="Corbel"/>
              </a:rPr>
              <a:t>false</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1" lang="en-US" sz="2000" spc="-1" strike="noStrike">
                <a:solidFill>
                  <a:srgbClr val="595959"/>
                </a:solidFill>
                <a:latin typeface="Corbel"/>
              </a:rPr>
              <a:t>сhar: </a:t>
            </a:r>
            <a:r>
              <a:rPr b="0" lang="en-US" sz="2000" spc="-1" strike="noStrike">
                <a:solidFill>
                  <a:srgbClr val="595959"/>
                </a:solidFill>
                <a:latin typeface="Corbel"/>
              </a:rPr>
              <a:t>The char data type is a single 16-bit Unicode character</a:t>
            </a:r>
            <a:endParaRPr b="0" lang="en-US" sz="2000" spc="-1" strike="noStrike">
              <a:solidFill>
                <a:srgbClr val="595959"/>
              </a:solidFill>
              <a:latin typeface="Corbe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Literals</a:t>
            </a:r>
            <a:endParaRPr b="0" lang="en-US" sz="3600" spc="-1" strike="noStrike">
              <a:solidFill>
                <a:srgbClr val="000000"/>
              </a:solidFill>
              <a:latin typeface="Corbel"/>
            </a:endParaRPr>
          </a:p>
        </p:txBody>
      </p:sp>
      <p:sp>
        <p:nvSpPr>
          <p:cNvPr id="114"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 literal is the source code representation of a fixed value; literals are represented directly in your code without requiring computation:</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595959"/>
                </a:solidFill>
                <a:latin typeface="Corbel"/>
              </a:rPr>
              <a:t>boolean result = true;</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595959"/>
                </a:solidFill>
                <a:latin typeface="Corbel"/>
              </a:rPr>
              <a:t>char  capitalC  = ‘C’;</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595959"/>
                </a:solidFill>
                <a:latin typeface="Corbel"/>
              </a:rPr>
              <a:t>byte b = 100;</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595959"/>
                </a:solidFill>
                <a:latin typeface="Corbel"/>
              </a:rPr>
              <a:t>short s = 10000;</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595959"/>
                </a:solidFill>
                <a:latin typeface="Corbel"/>
              </a:rPr>
              <a:t>int I = 100000;</a:t>
            </a:r>
            <a:endParaRPr b="0" lang="en-US" sz="2000" spc="-1" strike="noStrike">
              <a:solidFill>
                <a:srgbClr val="595959"/>
              </a:solidFill>
              <a:latin typeface="Corbel"/>
            </a:endParaRPr>
          </a:p>
          <a:p>
            <a:pPr>
              <a:lnSpc>
                <a:spcPct val="90000"/>
              </a:lnSpc>
              <a:spcBef>
                <a:spcPts val="1199"/>
              </a:spcBef>
            </a:pPr>
            <a:r>
              <a:rPr b="0" lang="en-US" sz="2000" spc="-1" strike="noStrike">
                <a:solidFill>
                  <a:srgbClr val="595959"/>
                </a:solidFill>
                <a:latin typeface="Corbel"/>
              </a:rPr>
              <a:t>float = .1; </a:t>
            </a:r>
            <a:endParaRPr b="0" lang="en-US" sz="2000" spc="-1" strike="noStrike">
              <a:solidFill>
                <a:srgbClr val="595959"/>
              </a:solidFill>
              <a:latin typeface="Corbe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Arrays</a:t>
            </a:r>
            <a:endParaRPr b="0" lang="en-US" sz="3600" spc="-1" strike="noStrike">
              <a:solidFill>
                <a:srgbClr val="000000"/>
              </a:solidFill>
              <a:latin typeface="Corbel"/>
            </a:endParaRPr>
          </a:p>
        </p:txBody>
      </p:sp>
      <p:sp>
        <p:nvSpPr>
          <p:cNvPr id="116"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An array is a container object that holds a fixed number of values of a single type</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The length of an array is established when the array is created. After creation, its length is fixed.</a:t>
            </a:r>
            <a:endParaRPr b="0" lang="en-US" sz="2000" spc="-1" strike="noStrike">
              <a:solidFill>
                <a:srgbClr val="595959"/>
              </a:solidFill>
              <a:latin typeface="Corbel"/>
            </a:endParaRPr>
          </a:p>
        </p:txBody>
      </p:sp>
      <p:pic>
        <p:nvPicPr>
          <p:cNvPr id="117" name="Picture 3" descr=""/>
          <p:cNvPicPr/>
          <p:nvPr/>
        </p:nvPicPr>
        <p:blipFill>
          <a:blip r:embed="rId1"/>
          <a:stretch/>
        </p:blipFill>
        <p:spPr>
          <a:xfrm>
            <a:off x="5309280" y="4255560"/>
            <a:ext cx="3969720" cy="14691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If statements</a:t>
            </a:r>
            <a:endParaRPr b="0" lang="en-US" sz="3600" spc="-1" strike="noStrike">
              <a:solidFill>
                <a:srgbClr val="000000"/>
              </a:solidFill>
              <a:latin typeface="Corbel"/>
            </a:endParaRPr>
          </a:p>
        </p:txBody>
      </p:sp>
      <p:sp>
        <p:nvSpPr>
          <p:cNvPr id="119"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An if statement consist of a Boolean expression followed by one or more statements</a:t>
            </a:r>
            <a:br/>
            <a:br/>
            <a:r>
              <a:rPr b="0" lang="en-US" sz="2000" spc="-1" strike="noStrike">
                <a:solidFill>
                  <a:srgbClr val="595959"/>
                </a:solidFill>
                <a:latin typeface="Corbel"/>
              </a:rPr>
              <a:t>if(Boolean_expression){</a:t>
            </a:r>
            <a:br/>
            <a:r>
              <a:rPr b="0" lang="en-US" sz="2000" spc="-1" strike="noStrike">
                <a:solidFill>
                  <a:srgbClr val="595959"/>
                </a:solidFill>
                <a:latin typeface="Corbel"/>
              </a:rPr>
              <a:t>     //Statements will execute if the Boolean expression is true</a:t>
            </a:r>
            <a:br/>
            <a:r>
              <a:rPr b="0" lang="en-US" sz="2000" spc="-1" strike="noStrike">
                <a:solidFill>
                  <a:srgbClr val="595959"/>
                </a:solidFill>
                <a:latin typeface="Corbel"/>
              </a:rPr>
              <a:t>}</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An if statement can be followed by an optional else statement, which executes when the Boolean expression is false </a:t>
            </a:r>
            <a:br/>
            <a:br/>
            <a:r>
              <a:rPr b="0" lang="en-US" sz="2000" spc="-1" strike="noStrike">
                <a:solidFill>
                  <a:srgbClr val="595959"/>
                </a:solidFill>
                <a:latin typeface="Corbel"/>
              </a:rPr>
              <a:t>if(Boolean_expression){</a:t>
            </a:r>
            <a:br/>
            <a:r>
              <a:rPr b="0" lang="en-US" sz="2000" spc="-1" strike="noStrike">
                <a:solidFill>
                  <a:srgbClr val="595959"/>
                </a:solidFill>
                <a:latin typeface="Corbel"/>
              </a:rPr>
              <a:t>    //Executes when the Boolean expression is true</a:t>
            </a:r>
            <a:br/>
            <a:r>
              <a:rPr b="0" lang="en-US" sz="2000" spc="-1" strike="noStrike">
                <a:solidFill>
                  <a:srgbClr val="595959"/>
                </a:solidFill>
                <a:latin typeface="Corbel"/>
              </a:rPr>
              <a:t>} else{</a:t>
            </a:r>
            <a:br/>
            <a:r>
              <a:rPr b="0" lang="en-US" sz="2000" spc="-1" strike="noStrike">
                <a:solidFill>
                  <a:srgbClr val="595959"/>
                </a:solidFill>
                <a:latin typeface="Corbel"/>
              </a:rPr>
              <a:t>    //executes when the Boolean expression is false</a:t>
            </a:r>
            <a:br/>
            <a:r>
              <a:rPr b="0" lang="en-US" sz="2000" spc="-1" strike="noStrike">
                <a:solidFill>
                  <a:srgbClr val="595959"/>
                </a:solidFill>
                <a:latin typeface="Corbel"/>
              </a:rPr>
              <a:t>}</a:t>
            </a:r>
            <a:endParaRPr b="0" lang="en-US" sz="2000" spc="-1" strike="noStrike">
              <a:solidFill>
                <a:srgbClr val="595959"/>
              </a:solidFill>
              <a:latin typeface="Corbe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Switch statement in Java</a:t>
            </a:r>
            <a:endParaRPr b="0" lang="en-US" sz="3600" spc="-1" strike="noStrike">
              <a:solidFill>
                <a:srgbClr val="000000"/>
              </a:solidFill>
              <a:latin typeface="Corbel"/>
            </a:endParaRPr>
          </a:p>
        </p:txBody>
      </p:sp>
      <p:sp>
        <p:nvSpPr>
          <p:cNvPr id="121" name="TextShape 2"/>
          <p:cNvSpPr txBox="1"/>
          <p:nvPr/>
        </p:nvSpPr>
        <p:spPr>
          <a:xfrm>
            <a:off x="3869280" y="864000"/>
            <a:ext cx="7314840" cy="2080800"/>
          </a:xfrm>
          <a:prstGeom prst="rect">
            <a:avLst/>
          </a:prstGeom>
          <a:noFill/>
          <a:ln>
            <a:noFill/>
          </a:ln>
        </p:spPr>
        <p:txBody>
          <a:bodyPr anchor="ctr">
            <a:normAutofit/>
          </a:bodyP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 switch statement allows a variable to be tested for equality against a list of values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Each value is called a case, and the variable being switched on is checked for each case</a:t>
            </a:r>
            <a:endParaRPr b="0" lang="en-US" sz="2000" spc="-1" strike="noStrike">
              <a:solidFill>
                <a:srgbClr val="595959"/>
              </a:solidFill>
              <a:latin typeface="Corbel"/>
            </a:endParaRPr>
          </a:p>
        </p:txBody>
      </p:sp>
      <p:pic>
        <p:nvPicPr>
          <p:cNvPr id="122" name="Picture 3" descr=""/>
          <p:cNvPicPr/>
          <p:nvPr/>
        </p:nvPicPr>
        <p:blipFill>
          <a:blip r:embed="rId1"/>
          <a:stretch/>
        </p:blipFill>
        <p:spPr>
          <a:xfrm>
            <a:off x="5519160" y="2945520"/>
            <a:ext cx="4371480" cy="33145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While Loop</a:t>
            </a:r>
            <a:endParaRPr b="0" lang="en-US" sz="3600" spc="-1" strike="noStrike">
              <a:solidFill>
                <a:srgbClr val="000000"/>
              </a:solidFill>
              <a:latin typeface="Corbel"/>
            </a:endParaRPr>
          </a:p>
        </p:txBody>
      </p:sp>
      <p:sp>
        <p:nvSpPr>
          <p:cNvPr id="124"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 while loop statement in java programming language repeatedly executes a target statement as long as a given condition is true.</a:t>
            </a:r>
            <a:endParaRPr b="0" lang="en-US" sz="2000" spc="-1" strike="noStrike">
              <a:solidFill>
                <a:srgbClr val="595959"/>
              </a:solidFill>
              <a:latin typeface="Corbe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For loop</a:t>
            </a:r>
            <a:endParaRPr b="0" lang="en-US" sz="3600" spc="-1" strike="noStrike">
              <a:solidFill>
                <a:srgbClr val="000000"/>
              </a:solidFill>
              <a:latin typeface="Corbel"/>
            </a:endParaRPr>
          </a:p>
        </p:txBody>
      </p:sp>
      <p:sp>
        <p:nvSpPr>
          <p:cNvPr id="126"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 for loop is a repetition control structure that allows you to efficiently write a loop that needs to execute a specific number of times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 for loop is useful when you know how many times a task is to be repeated</a:t>
            </a:r>
            <a:endParaRPr b="0" lang="en-US" sz="2000" spc="-1" strike="noStrike">
              <a:solidFill>
                <a:srgbClr val="595959"/>
              </a:solidFill>
              <a:latin typeface="Corbe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Do while loop</a:t>
            </a:r>
            <a:endParaRPr b="0" lang="en-US" sz="3600" spc="-1" strike="noStrike">
              <a:solidFill>
                <a:srgbClr val="000000"/>
              </a:solidFill>
              <a:latin typeface="Corbel"/>
            </a:endParaRPr>
          </a:p>
        </p:txBody>
      </p:sp>
      <p:sp>
        <p:nvSpPr>
          <p:cNvPr id="128"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 do…while loop is similar to a while loop, except that a do…while loop is guaranteed to execute at least one time</a:t>
            </a:r>
            <a:endParaRPr b="0" lang="en-US" sz="2000" spc="-1" strike="noStrike">
              <a:solidFill>
                <a:srgbClr val="595959"/>
              </a:solidFill>
              <a:latin typeface="Corbe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Basic Operators</a:t>
            </a:r>
            <a:endParaRPr b="0" lang="en-US" sz="3600" spc="-1" strike="noStrike">
              <a:solidFill>
                <a:srgbClr val="000000"/>
              </a:solidFill>
              <a:latin typeface="Corbel"/>
            </a:endParaRPr>
          </a:p>
        </p:txBody>
      </p:sp>
      <p:sp>
        <p:nvSpPr>
          <p:cNvPr id="91" name="TextShape 2"/>
          <p:cNvSpPr txBox="1"/>
          <p:nvPr/>
        </p:nvSpPr>
        <p:spPr>
          <a:xfrm>
            <a:off x="3869280" y="864000"/>
            <a:ext cx="7314840" cy="5120280"/>
          </a:xfrm>
          <a:prstGeom prst="rect">
            <a:avLst/>
          </a:prstGeom>
          <a:noFill/>
          <a:ln>
            <a:noFill/>
          </a:ln>
        </p:spPr>
        <p:txBody>
          <a:bodyPr anchor="ctr"/>
          <a:p>
            <a:pPr>
              <a:lnSpc>
                <a:spcPct val="90000"/>
              </a:lnSpc>
              <a:spcBef>
                <a:spcPts val="1199"/>
              </a:spcBef>
            </a:pPr>
            <a:r>
              <a:rPr b="0" lang="en-US" sz="2000" spc="-1" strike="noStrike">
                <a:solidFill>
                  <a:srgbClr val="595959"/>
                </a:solidFill>
                <a:latin typeface="Corbel"/>
              </a:rPr>
              <a:t>Java provides a rich set of operators to manipulate variables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Arithmetic operators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Relational operators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Bitwise operators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Logical operators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Assignment operators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Misc Operators</a:t>
            </a:r>
            <a:endParaRPr b="0" lang="en-US" sz="2000" spc="-1" strike="noStrike">
              <a:solidFill>
                <a:srgbClr val="595959"/>
              </a:solidFill>
              <a:latin typeface="Corbe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Basic Operators – Arithmetic operators</a:t>
            </a:r>
            <a:endParaRPr b="0" lang="en-US" sz="3600" spc="-1" strike="noStrike">
              <a:solidFill>
                <a:srgbClr val="000000"/>
              </a:solidFill>
              <a:latin typeface="Corbel"/>
            </a:endParaRPr>
          </a:p>
        </p:txBody>
      </p:sp>
      <p:sp>
        <p:nvSpPr>
          <p:cNvPr id="93" name="TextShape 2"/>
          <p:cNvSpPr txBox="1"/>
          <p:nvPr/>
        </p:nvSpPr>
        <p:spPr>
          <a:xfrm>
            <a:off x="3869280" y="864000"/>
            <a:ext cx="792972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(Addition) Adds values on either side of the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(Subtraction) Subtracts right hand operand from left hand operand</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(Multiplication) Multiplies values on either side of the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(Division) Divides left hand operand by right hand operand</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(Modulus) Divides left hand operand by right hand and return remainder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(Increment) Increases the value of operand by 1</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(Decrement) Decreases the value of operand by 1</a:t>
            </a:r>
            <a:endParaRPr b="0" lang="en-US" sz="2000" spc="-1" strike="noStrike">
              <a:solidFill>
                <a:srgbClr val="595959"/>
              </a:solidFill>
              <a:latin typeface="Corbe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Basic Operators – Relational Operators</a:t>
            </a:r>
            <a:endParaRPr b="0" lang="en-US" sz="3600" spc="-1" strike="noStrike">
              <a:solidFill>
                <a:srgbClr val="000000"/>
              </a:solidFill>
              <a:latin typeface="Corbel"/>
            </a:endParaRPr>
          </a:p>
        </p:txBody>
      </p:sp>
      <p:sp>
        <p:nvSpPr>
          <p:cNvPr id="95"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(equal to)</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(not equal to)</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&gt; (greater than)</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&lt; (less than)</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&gt;= (greater than or equal to)</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&lt;= (less than or equal to)</a:t>
            </a:r>
            <a:endParaRPr b="0" lang="en-US" sz="2000" spc="-1" strike="noStrike">
              <a:solidFill>
                <a:srgbClr val="595959"/>
              </a:solidFill>
              <a:latin typeface="Corbe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Basic Operators - Logical operators</a:t>
            </a:r>
            <a:br/>
            <a:endParaRPr b="0" lang="en-US" sz="3600" spc="-1" strike="noStrike">
              <a:solidFill>
                <a:srgbClr val="000000"/>
              </a:solidFill>
              <a:latin typeface="Corbel"/>
            </a:endParaRPr>
          </a:p>
        </p:txBody>
      </p:sp>
      <p:sp>
        <p:nvSpPr>
          <p:cNvPr id="97" name="TextShape 2"/>
          <p:cNvSpPr txBox="1"/>
          <p:nvPr/>
        </p:nvSpPr>
        <p:spPr>
          <a:xfrm>
            <a:off x="3869280" y="1435680"/>
            <a:ext cx="7314840" cy="155340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&amp;&amp; (logical AND)</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(logical 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(Logical NOT)</a:t>
            </a:r>
            <a:endParaRPr b="0" lang="en-US" sz="2000" spc="-1" strike="noStrike">
              <a:solidFill>
                <a:srgbClr val="595959"/>
              </a:solidFill>
              <a:latin typeface="Corbel"/>
            </a:endParaRPr>
          </a:p>
        </p:txBody>
      </p:sp>
      <p:graphicFrame>
        <p:nvGraphicFramePr>
          <p:cNvPr id="98" name="Table 3"/>
          <p:cNvGraphicFramePr/>
          <p:nvPr/>
        </p:nvGraphicFramePr>
        <p:xfrm>
          <a:off x="3462840" y="3585600"/>
          <a:ext cx="8127720" cy="1854000"/>
        </p:xfrm>
        <a:graphic>
          <a:graphicData uri="http://schemas.openxmlformats.org/drawingml/2006/table">
            <a:tbl>
              <a:tblPr/>
              <a:tblGrid>
                <a:gridCol w="1354320"/>
                <a:gridCol w="1354320"/>
                <a:gridCol w="1354320"/>
                <a:gridCol w="1354320"/>
                <a:gridCol w="1354320"/>
                <a:gridCol w="1356120"/>
              </a:tblGrid>
              <a:tr h="370800">
                <a:tc>
                  <a:txBody>
                    <a:bodyPr anchor="ctr"/>
                    <a:p>
                      <a:pPr algn="ctr">
                        <a:lnSpc>
                          <a:spcPct val="100000"/>
                        </a:lnSpc>
                      </a:pPr>
                      <a:r>
                        <a:rPr b="1" lang="en-US" sz="1800" spc="-1" strike="noStrike">
                          <a:solidFill>
                            <a:srgbClr val="ffffff"/>
                          </a:solidFill>
                          <a:latin typeface="Corbel"/>
                        </a:rPr>
                        <a:t>X</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c>
                  <a:txBody>
                    <a:bodyPr anchor="ctr"/>
                    <a:p>
                      <a:pPr algn="ctr">
                        <a:lnSpc>
                          <a:spcPct val="100000"/>
                        </a:lnSpc>
                      </a:pPr>
                      <a:r>
                        <a:rPr b="1" lang="en-US" sz="1800" spc="-1" strike="noStrike">
                          <a:solidFill>
                            <a:srgbClr val="ffffff"/>
                          </a:solidFill>
                          <a:latin typeface="Corbel"/>
                        </a:rPr>
                        <a:t>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c>
                  <a:txBody>
                    <a:bodyPr anchor="ctr"/>
                    <a:p>
                      <a:pPr algn="ctr">
                        <a:lnSpc>
                          <a:spcPct val="100000"/>
                        </a:lnSpc>
                      </a:pPr>
                      <a:r>
                        <a:rPr b="1" lang="en-US" sz="1800" spc="-1" strike="noStrike">
                          <a:solidFill>
                            <a:srgbClr val="ffffff"/>
                          </a:solidFill>
                          <a:latin typeface="Corbel"/>
                        </a:rPr>
                        <a:t>&amp;&amp;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c>
                  <a:txBody>
                    <a:bodyPr anchor="ctr"/>
                    <a:p>
                      <a:pPr algn="ctr">
                        <a:lnSpc>
                          <a:spcPct val="100000"/>
                        </a:lnSpc>
                      </a:pPr>
                      <a:r>
                        <a:rPr b="1" lang="en-US" sz="1800" spc="-1" strike="noStrike">
                          <a:solidFill>
                            <a:srgbClr val="ffffff"/>
                          </a:solidFill>
                          <a:latin typeface="Corbel"/>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c>
                  <a:txBody>
                    <a:bodyPr anchor="ctr"/>
                    <a:p>
                      <a:pPr algn="ctr">
                        <a:lnSpc>
                          <a:spcPct val="100000"/>
                        </a:lnSpc>
                      </a:pPr>
                      <a:r>
                        <a:rPr b="1" lang="en-US" sz="1800" spc="-1" strike="noStrike">
                          <a:solidFill>
                            <a:srgbClr val="ffffff"/>
                          </a:solidFill>
                          <a:latin typeface="Corbel"/>
                        </a:rPr>
                        <a:t>!X</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c>
                  <a:txBody>
                    <a:bodyPr anchor="ctr"/>
                    <a:p>
                      <a:pPr algn="ctr">
                        <a:lnSpc>
                          <a:spcPct val="100000"/>
                        </a:lnSpc>
                      </a:pPr>
                      <a:r>
                        <a:rPr b="1" lang="en-US" sz="1800" spc="-1" strike="noStrike">
                          <a:solidFill>
                            <a:srgbClr val="ffffff"/>
                          </a:solidFill>
                          <a:latin typeface="Corbel"/>
                        </a:rPr>
                        <a:t>!Y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0bad2"/>
                    </a:solidFill>
                  </a:tcPr>
                </a:tc>
              </a:tr>
              <a:tr h="370800">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r>
              <a:tr h="370800">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370800">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e6ee"/>
                    </a:solidFill>
                  </a:tcPr>
                </a:tc>
              </a:tr>
              <a:tr h="370800">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anchor="ctr"/>
                    <a:p>
                      <a:pPr algn="ctr">
                        <a:lnSpc>
                          <a:spcPct val="100000"/>
                        </a:lnSpc>
                      </a:pPr>
                      <a:r>
                        <a:rPr b="0" lang="en-US" sz="1800" spc="-1" strike="noStrike">
                          <a:solidFill>
                            <a:srgbClr val="000000"/>
                          </a:solidFill>
                          <a:latin typeface="Corbel"/>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Basic Operators – Bitwise Operators</a:t>
            </a:r>
            <a:endParaRPr b="0" lang="en-US" sz="3600" spc="-1" strike="noStrike">
              <a:solidFill>
                <a:srgbClr val="000000"/>
              </a:solidFill>
              <a:latin typeface="Corbel"/>
            </a:endParaRPr>
          </a:p>
        </p:txBody>
      </p:sp>
      <p:sp>
        <p:nvSpPr>
          <p:cNvPr id="100"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&amp; (bitwise and) Binary AND operator copies a bit to the result if it exists in both operands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(bitwise or) Binary OR operator copies a bit to the result if it exists in either operand</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(bitwise XOR) Binary XOR operator copies the bit if it is set in one operand but not both</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(bitwise compliment) Binary Ones Complement Operator is unary and has the effect of ‘flipping’ bits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&lt;&lt; (left shift) Binary Left Shift Operator. Left operands value is moved left by the number of bits specified by the right operand</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&gt;&gt; (right shift) Binary Right Shift Operator. Left operands value is moved right by the number of bits specified by the right operand</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&gt;&gt;&gt; (zero fill right shift) Shift right zero fill operator. The left operands value is moved right by the number of bits specified by the right operand and shifted values are filled up with zeros</a:t>
            </a:r>
            <a:endParaRPr b="0" lang="en-US" sz="2000" spc="-1" strike="noStrike">
              <a:solidFill>
                <a:srgbClr val="595959"/>
              </a:solidFill>
              <a:latin typeface="Corbe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Basic Operators – Assignment operators</a:t>
            </a:r>
            <a:endParaRPr b="0" lang="en-US" sz="3600" spc="-1" strike="noStrike">
              <a:solidFill>
                <a:srgbClr val="000000"/>
              </a:solidFill>
              <a:latin typeface="Corbel"/>
            </a:endParaRPr>
          </a:p>
        </p:txBody>
      </p:sp>
      <p:sp>
        <p:nvSpPr>
          <p:cNvPr id="102"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Simple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Add and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Subtract and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Multiply and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Divide and assignment operator </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Modulus and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&lt;&lt;= Left shift and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&gt;&gt;= Right shift and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&amp;= Bitwise and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bitwise exclusive OR assignment operator</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 bitwise inclusive OR and assignment operator</a:t>
            </a:r>
            <a:endParaRPr b="0" lang="en-US" sz="2000" spc="-1" strike="noStrike">
              <a:solidFill>
                <a:srgbClr val="595959"/>
              </a:solidFill>
              <a:latin typeface="Corbe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Code blocks</a:t>
            </a:r>
            <a:endParaRPr b="0" lang="en-US" sz="3600" spc="-1" strike="noStrike">
              <a:solidFill>
                <a:srgbClr val="000000"/>
              </a:solidFill>
              <a:latin typeface="Corbel"/>
            </a:endParaRPr>
          </a:p>
        </p:txBody>
      </p:sp>
      <p:sp>
        <p:nvSpPr>
          <p:cNvPr id="104" name="TextShape 2"/>
          <p:cNvSpPr txBox="1"/>
          <p:nvPr/>
        </p:nvSpPr>
        <p:spPr>
          <a:xfrm>
            <a:off x="3869280" y="864000"/>
            <a:ext cx="7314840" cy="5120280"/>
          </a:xfrm>
          <a:prstGeom prst="rect">
            <a:avLst/>
          </a:prstGeom>
          <a:noFill/>
          <a:ln>
            <a:noFill/>
          </a:ln>
        </p:spPr>
        <p:txBody>
          <a:bodyPr anchor="ctr"/>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The separators { and } signify a code block and a new scope. Class members and the body of the method are examples of what can live inside these braces in various contexts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Inside of method bodies, you can use braces to create new scopes.</a:t>
            </a:r>
            <a:endParaRPr b="0" lang="en-US" sz="2000" spc="-1" strike="noStrike">
              <a:solidFill>
                <a:srgbClr val="595959"/>
              </a:solidFill>
              <a:latin typeface="Corbel"/>
            </a:endParaRPr>
          </a:p>
          <a:p>
            <a:pPr>
              <a:lnSpc>
                <a:spcPct val="90000"/>
              </a:lnSpc>
              <a:spcBef>
                <a:spcPts val="1199"/>
              </a:spcBef>
            </a:pPr>
            <a:endParaRPr b="0" lang="en-US" sz="2000" spc="-1" strike="noStrike">
              <a:solidFill>
                <a:srgbClr val="595959"/>
              </a:solidFill>
              <a:latin typeface="Corbe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253080" y="1123920"/>
            <a:ext cx="2946960" cy="4600800"/>
          </a:xfrm>
          <a:prstGeom prst="rect">
            <a:avLst/>
          </a:prstGeom>
          <a:noFill/>
          <a:ln>
            <a:noFill/>
          </a:ln>
        </p:spPr>
        <p:txBody>
          <a:bodyPr anchor="ctr"/>
          <a:p>
            <a:pPr>
              <a:lnSpc>
                <a:spcPct val="90000"/>
              </a:lnSpc>
            </a:pPr>
            <a:r>
              <a:rPr b="0" lang="en-US" sz="3600" spc="-58" strike="noStrike">
                <a:solidFill>
                  <a:srgbClr val="ffffff"/>
                </a:solidFill>
                <a:latin typeface="Corbel"/>
              </a:rPr>
              <a:t>Packaging classes</a:t>
            </a:r>
            <a:endParaRPr b="0" lang="en-US" sz="3600" spc="-1" strike="noStrike">
              <a:solidFill>
                <a:srgbClr val="000000"/>
              </a:solidFill>
              <a:latin typeface="Corbel"/>
            </a:endParaRPr>
          </a:p>
        </p:txBody>
      </p:sp>
      <p:sp>
        <p:nvSpPr>
          <p:cNvPr id="106" name="TextShape 2"/>
          <p:cNvSpPr txBox="1"/>
          <p:nvPr/>
        </p:nvSpPr>
        <p:spPr>
          <a:xfrm>
            <a:off x="3869280" y="864000"/>
            <a:ext cx="7314840" cy="5120280"/>
          </a:xfrm>
          <a:prstGeom prst="rect">
            <a:avLst/>
          </a:prstGeom>
          <a:noFill/>
          <a:ln>
            <a:noFill/>
          </a:ln>
        </p:spPr>
        <p:txBody>
          <a:bodyPr anchor="ctr"/>
          <a:p>
            <a:pPr>
              <a:lnSpc>
                <a:spcPct val="90000"/>
              </a:lnSpc>
              <a:spcBef>
                <a:spcPts val="1199"/>
              </a:spcBef>
            </a:pPr>
            <a:r>
              <a:rPr b="0" lang="en-US" sz="2000" spc="-1" strike="noStrike">
                <a:solidFill>
                  <a:srgbClr val="595959"/>
                </a:solidFill>
                <a:latin typeface="Corbel"/>
              </a:rPr>
              <a:t>Packages</a:t>
            </a:r>
            <a:endParaRPr b="0" lang="en-US" sz="2000" spc="-1" strike="noStrike">
              <a:solidFill>
                <a:srgbClr val="595959"/>
              </a:solidFill>
              <a:latin typeface="Corbel"/>
            </a:endParaRPr>
          </a:p>
          <a:p>
            <a:pPr marL="182880" indent="-182520">
              <a:lnSpc>
                <a:spcPct val="90000"/>
              </a:lnSpc>
              <a:spcBef>
                <a:spcPts val="1199"/>
              </a:spcBef>
              <a:buClr>
                <a:srgbClr val="40bad2"/>
              </a:buClr>
              <a:buFont typeface="Wingdings 2" charset="2"/>
              <a:buChar char=""/>
            </a:pPr>
            <a:r>
              <a:rPr b="0" lang="en-US" sz="2000" spc="-1" strike="noStrike">
                <a:solidFill>
                  <a:srgbClr val="595959"/>
                </a:solidFill>
                <a:latin typeface="Corbel"/>
              </a:rPr>
              <a:t>This part explains how to bundle classes and interfaces into packages, how to use classes that are in packages, and how to arrange you file system so that the compiler can find your source files.</a:t>
            </a:r>
            <a:endParaRPr b="0" lang="en-US" sz="2000" spc="-1" strike="noStrike">
              <a:solidFill>
                <a:srgbClr val="595959"/>
              </a:solidFill>
              <a:latin typeface="Corbe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TM03457475[[fn=Frame]]</Template>
  <TotalTime>142</TotalTime>
  <Application>LibreOffice/6.0.6.2$Linux_X86_64 LibreOffice_project/00m0$Build-2</Application>
  <Words>1054</Words>
  <Paragraphs>127</Paragraphs>
  <Company>EPAM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2018-11-19T13:12:42Z</dcterms:created>
  <dc:creator>Artsem Melnikau</dc:creator>
  <dc:description/>
  <dc:language>en-US</dc:language>
  <cp:lastModifiedBy/>
  <dcterms:modified xsi:type="dcterms:W3CDTF">2018-11-20T00:06:00Z</dcterms:modified>
  <cp:revision>15</cp:revision>
  <dc:subject/>
  <dc:title>Java for Automaiton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EPAM Systems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