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22D24-EAD2-4C8F-96B7-002CE260D6B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974DC2F-C6B9-461F-86C4-5FC0C1F68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for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оператора </a:t>
            </a:r>
            <a:r>
              <a:rPr lang="en-US" sz="2400" dirty="0" smtClean="0"/>
              <a:t>t</a:t>
            </a:r>
            <a:r>
              <a:rPr lang="en-US" sz="2400" dirty="0"/>
              <a:t>h</a:t>
            </a:r>
            <a:r>
              <a:rPr lang="en-US" sz="2400" dirty="0" smtClean="0"/>
              <a:t>row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сключения </a:t>
            </a:r>
            <a:r>
              <a:rPr lang="ru-RU" dirty="0"/>
              <a:t>можно </a:t>
            </a:r>
            <a:r>
              <a:rPr lang="ru-RU" dirty="0" smtClean="0"/>
              <a:t>генерировать </a:t>
            </a:r>
            <a:r>
              <a:rPr lang="ru-RU" dirty="0"/>
              <a:t>и непосредственно в прикладной программе, используя оператор </a:t>
            </a:r>
            <a:r>
              <a:rPr lang="ru-RU" b="1" dirty="0"/>
              <a:t>throw</a:t>
            </a:r>
            <a:r>
              <a:rPr lang="ru-RU" dirty="0" smtClean="0"/>
              <a:t>.</a:t>
            </a:r>
          </a:p>
          <a:p>
            <a:r>
              <a:rPr lang="en-US" b="1" dirty="0" smtClean="0"/>
              <a:t>throw </a:t>
            </a:r>
            <a:r>
              <a:rPr lang="en-US" b="1" dirty="0" err="1" smtClean="0"/>
              <a:t>exception_object</a:t>
            </a:r>
            <a:r>
              <a:rPr lang="en-US" b="1" dirty="0" smtClean="0"/>
              <a:t>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8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оператора </a:t>
            </a:r>
            <a:r>
              <a:rPr lang="en-US" sz="2400" dirty="0" smtClean="0"/>
              <a:t>throw</a:t>
            </a:r>
            <a:r>
              <a:rPr lang="en-US" sz="2400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метод способен вызвать исключение, которое он сам не </a:t>
            </a:r>
            <a:r>
              <a:rPr lang="ru-RU" dirty="0" smtClean="0"/>
              <a:t>обрабатывает,то </a:t>
            </a:r>
            <a:r>
              <a:rPr lang="ru-RU" dirty="0"/>
              <a:t>он должен задать свое поведение таким образом, чтобы вызывающий его </a:t>
            </a: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ru-RU" dirty="0" smtClean="0"/>
              <a:t>мог </a:t>
            </a:r>
            <a:r>
              <a:rPr lang="ru-RU" dirty="0"/>
              <a:t>обезопасить себя от такого исключения. С этой целью в объявление </a:t>
            </a:r>
            <a:r>
              <a:rPr lang="ru-RU" dirty="0" smtClean="0"/>
              <a:t>метода</a:t>
            </a:r>
            <a:r>
              <a:rPr lang="en-US" dirty="0" smtClean="0"/>
              <a:t> </a:t>
            </a:r>
            <a:r>
              <a:rPr lang="ru-RU" dirty="0" smtClean="0"/>
              <a:t>вводится </a:t>
            </a:r>
            <a:r>
              <a:rPr lang="ru-RU" dirty="0"/>
              <a:t>оператор </a:t>
            </a:r>
            <a:r>
              <a:rPr lang="ru-RU" b="1" dirty="0"/>
              <a:t>throws</a:t>
            </a:r>
            <a:r>
              <a:rPr lang="ru-RU" dirty="0"/>
              <a:t> , где перечисляются </a:t>
            </a:r>
            <a:r>
              <a:rPr lang="ru-RU" dirty="0" smtClean="0"/>
              <a:t>типы</a:t>
            </a:r>
            <a:r>
              <a:rPr lang="en-US" dirty="0" smtClean="0"/>
              <a:t> </a:t>
            </a:r>
            <a:r>
              <a:rPr lang="ru-RU" dirty="0" smtClean="0"/>
              <a:t>исключений</a:t>
            </a:r>
            <a:r>
              <a:rPr lang="ru-RU" dirty="0"/>
              <a:t>, которые </a:t>
            </a:r>
            <a:r>
              <a:rPr lang="ru-RU" dirty="0" smtClean="0"/>
              <a:t>метод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/>
              <a:t>может генерировать.</a:t>
            </a:r>
            <a:r>
              <a:rPr lang="en-US" b="1" dirty="0" smtClean="0"/>
              <a:t>throw </a:t>
            </a:r>
            <a:r>
              <a:rPr lang="en-US" b="1" dirty="0" err="1" smtClean="0"/>
              <a:t>exception_object</a:t>
            </a:r>
            <a:r>
              <a:rPr lang="en-US" b="1" dirty="0" smtClean="0"/>
              <a:t>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7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оператора </a:t>
            </a:r>
            <a:r>
              <a:rPr lang="en-US" sz="2400" dirty="0" smtClean="0"/>
              <a:t>finally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b="1" dirty="0" smtClean="0"/>
              <a:t>finally</a:t>
            </a:r>
            <a:r>
              <a:rPr lang="ru-RU" dirty="0" smtClean="0"/>
              <a:t> </a:t>
            </a:r>
            <a:r>
              <a:rPr lang="ru-RU" dirty="0"/>
              <a:t>образует блок кода, который будет выполнен по </a:t>
            </a:r>
            <a:r>
              <a:rPr lang="ru-RU" dirty="0" smtClean="0"/>
              <a:t>завершенииблока </a:t>
            </a:r>
            <a:r>
              <a:rPr lang="ru-RU" dirty="0"/>
              <a:t>операторов </a:t>
            </a:r>
            <a:r>
              <a:rPr lang="ru-RU" b="1" dirty="0" smtClean="0"/>
              <a:t>try </a:t>
            </a:r>
            <a:r>
              <a:rPr lang="ru-RU" b="1" dirty="0"/>
              <a:t>/ </a:t>
            </a:r>
            <a:r>
              <a:rPr lang="ru-RU" b="1" dirty="0" smtClean="0"/>
              <a:t>catch </a:t>
            </a:r>
            <a:r>
              <a:rPr lang="ru-RU" dirty="0"/>
              <a:t>, но перед следующим за ним кодом. Блок </a:t>
            </a:r>
            <a:r>
              <a:rPr lang="ru-RU" dirty="0" smtClean="0"/>
              <a:t>оператора</a:t>
            </a:r>
            <a:r>
              <a:rPr lang="en-US" dirty="0" smtClean="0"/>
              <a:t> </a:t>
            </a:r>
            <a:r>
              <a:rPr lang="ru-RU" b="1" dirty="0"/>
              <a:t>finally </a:t>
            </a:r>
            <a:r>
              <a:rPr lang="ru-RU" dirty="0" smtClean="0"/>
              <a:t>выполняется </a:t>
            </a:r>
            <a:r>
              <a:rPr lang="ru-RU" dirty="0"/>
              <a:t>независимо от того, сгенерировано ли </a:t>
            </a:r>
            <a:r>
              <a:rPr lang="ru-RU" dirty="0" smtClean="0"/>
              <a:t>исключение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нет. Если исключение сгенерировано, блок оператора </a:t>
            </a:r>
            <a:r>
              <a:rPr lang="ru-RU" b="1" dirty="0"/>
              <a:t>finally </a:t>
            </a:r>
            <a:r>
              <a:rPr lang="ru-RU" dirty="0" smtClean="0"/>
              <a:t>выполняется,</a:t>
            </a:r>
            <a:r>
              <a:rPr lang="en-US" dirty="0" smtClean="0"/>
              <a:t> </a:t>
            </a:r>
            <a:r>
              <a:rPr lang="ru-RU" dirty="0" smtClean="0"/>
              <a:t>даже </a:t>
            </a:r>
            <a:r>
              <a:rPr lang="ru-RU" dirty="0"/>
              <a:t>при условии, что ни один из операторов </a:t>
            </a:r>
            <a:r>
              <a:rPr lang="ru-RU" b="1" dirty="0"/>
              <a:t>catch</a:t>
            </a:r>
            <a:r>
              <a:rPr lang="ru-RU" dirty="0" smtClean="0"/>
              <a:t> </a:t>
            </a:r>
            <a:r>
              <a:rPr lang="ru-RU" dirty="0"/>
              <a:t>не совпадает с этим </a:t>
            </a:r>
            <a:r>
              <a:rPr lang="ru-RU" dirty="0" smtClean="0"/>
              <a:t>исключением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48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Создание собственных подклассов исключений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создать класс собственного исключения, достаточно </a:t>
            </a:r>
            <a:r>
              <a:rPr lang="ru-RU" dirty="0" smtClean="0"/>
              <a:t>определить его </a:t>
            </a:r>
            <a:r>
              <a:rPr lang="ru-RU" dirty="0"/>
              <a:t>как производный от класса </a:t>
            </a:r>
            <a:r>
              <a:rPr lang="ru-RU" b="1" dirty="0" smtClean="0"/>
              <a:t>Exception</a:t>
            </a:r>
            <a:r>
              <a:rPr lang="ru-RU" dirty="0" smtClean="0"/>
              <a:t> </a:t>
            </a:r>
            <a:r>
              <a:rPr lang="ru-RU" dirty="0"/>
              <a:t>, который, в свою очередь, </a:t>
            </a:r>
            <a:r>
              <a:rPr lang="ru-RU" dirty="0" smtClean="0"/>
              <a:t>является производным </a:t>
            </a:r>
            <a:r>
              <a:rPr lang="ru-RU" dirty="0"/>
              <a:t>от класса </a:t>
            </a:r>
            <a:r>
              <a:rPr lang="ru-RU" b="1" dirty="0" smtClean="0"/>
              <a:t>Throwa</a:t>
            </a:r>
            <a:r>
              <a:rPr lang="en-US" b="1" dirty="0" smtClean="0"/>
              <a:t>b</a:t>
            </a:r>
            <a:r>
              <a:rPr lang="ru-RU" b="1" dirty="0" smtClean="0"/>
              <a:t>le</a:t>
            </a:r>
            <a:r>
              <a:rPr lang="ru-RU" dirty="0" smtClean="0"/>
              <a:t> </a:t>
            </a:r>
            <a:r>
              <a:rPr lang="ru-RU" dirty="0"/>
              <a:t>. В подклассах собственных исключений </a:t>
            </a:r>
            <a:r>
              <a:rPr lang="ru-RU" dirty="0" smtClean="0"/>
              <a:t>совсемне </a:t>
            </a:r>
            <a:r>
              <a:rPr lang="ru-RU" dirty="0"/>
              <a:t>обязательно реализовать что-нибудь. </a:t>
            </a:r>
            <a:r>
              <a:rPr lang="ru-RU"/>
              <a:t>Их </a:t>
            </a:r>
            <a:r>
              <a:rPr lang="ru-RU" smtClean="0"/>
              <a:t>прису</a:t>
            </a:r>
            <a:r>
              <a:rPr lang="ru-RU"/>
              <a:t>т</a:t>
            </a:r>
            <a:r>
              <a:rPr lang="ru-RU" smtClean="0"/>
              <a:t>ствия </a:t>
            </a:r>
            <a:r>
              <a:rPr lang="ru-RU" dirty="0"/>
              <a:t>в системе типов уже </a:t>
            </a:r>
            <a:r>
              <a:rPr lang="ru-RU" dirty="0" smtClean="0"/>
              <a:t>достаточно,</a:t>
            </a:r>
            <a:r>
              <a:rPr lang="en-US" dirty="0" smtClean="0"/>
              <a:t> </a:t>
            </a:r>
            <a:r>
              <a:rPr lang="ru-RU" dirty="0" smtClean="0"/>
              <a:t>чтобы </a:t>
            </a:r>
            <a:r>
              <a:rPr lang="ru-RU" dirty="0"/>
              <a:t>пользоваться ими как исключениями.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4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 - это ненормальная ситуация , возникающая во время выполнения </a:t>
            </a:r>
            <a:r>
              <a:rPr lang="ru-RU" dirty="0" smtClean="0"/>
              <a:t>последовательности кода</a:t>
            </a:r>
            <a:r>
              <a:rPr lang="ru-RU" dirty="0"/>
              <a:t>. Иными </a:t>
            </a:r>
            <a:r>
              <a:rPr lang="ru-RU" dirty="0" smtClean="0"/>
              <a:t>словами, </a:t>
            </a:r>
            <a:r>
              <a:rPr lang="ru-RU" dirty="0"/>
              <a:t>исключение - это ошибка, </a:t>
            </a:r>
            <a:r>
              <a:rPr lang="ru-RU" dirty="0" smtClean="0"/>
              <a:t>возникающая во </a:t>
            </a:r>
            <a:r>
              <a:rPr lang="ru-RU" dirty="0"/>
              <a:t>время выполнения.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7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возникает </a:t>
            </a:r>
            <a:r>
              <a:rPr lang="ru-RU" dirty="0" smtClean="0"/>
              <a:t>исключительная </a:t>
            </a:r>
            <a:r>
              <a:rPr lang="ru-RU" dirty="0"/>
              <a:t>ситуация, в вызвавшем ошибку методе </a:t>
            </a:r>
            <a:r>
              <a:rPr lang="ru-RU" dirty="0" smtClean="0"/>
              <a:t>генерируется объект</a:t>
            </a:r>
            <a:r>
              <a:rPr lang="ru-RU" dirty="0"/>
              <a:t>, который представляет исключение. Этот метод может обработать </a:t>
            </a:r>
            <a:r>
              <a:rPr lang="ru-RU" dirty="0" smtClean="0"/>
              <a:t>исключение самостоятельно </a:t>
            </a:r>
            <a:r>
              <a:rPr lang="ru-RU" dirty="0"/>
              <a:t>или же пропустить его. Так или иначе , в </a:t>
            </a:r>
            <a:r>
              <a:rPr lang="ru-RU" dirty="0" smtClean="0"/>
              <a:t>определенный момент </a:t>
            </a:r>
            <a:r>
              <a:rPr lang="ru-RU" dirty="0"/>
              <a:t>исключение </a:t>
            </a:r>
            <a:r>
              <a:rPr lang="ru-RU" dirty="0" smtClean="0"/>
              <a:t>перехватывается </a:t>
            </a:r>
            <a:r>
              <a:rPr lang="ru-RU" dirty="0"/>
              <a:t>и </a:t>
            </a:r>
            <a:r>
              <a:rPr lang="ru-RU" dirty="0" smtClean="0"/>
              <a:t>обрабатывается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4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обработкой исключений в Java осуществляется с помощью </a:t>
            </a:r>
            <a:r>
              <a:rPr lang="ru-RU" dirty="0" smtClean="0"/>
              <a:t>пяти </a:t>
            </a:r>
            <a:r>
              <a:rPr lang="pt-BR" dirty="0" smtClean="0"/>
              <a:t>ключевых </a:t>
            </a:r>
            <a:r>
              <a:rPr lang="pt-BR" dirty="0"/>
              <a:t>слов: </a:t>
            </a:r>
            <a:r>
              <a:rPr lang="pt-BR" b="1" dirty="0" smtClean="0"/>
              <a:t>try, catch, </a:t>
            </a:r>
            <a:r>
              <a:rPr lang="pt-BR" b="1" dirty="0"/>
              <a:t>throw, </a:t>
            </a:r>
            <a:r>
              <a:rPr lang="pt-BR" b="1" dirty="0" smtClean="0"/>
              <a:t>throws </a:t>
            </a:r>
            <a:r>
              <a:rPr lang="pt-BR" b="1" dirty="0"/>
              <a:t>и </a:t>
            </a:r>
            <a:r>
              <a:rPr lang="pt-BR" b="1" dirty="0" smtClean="0"/>
              <a:t>finally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8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– Типы исключений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52" y="1543478"/>
            <a:ext cx="8676948" cy="3761900"/>
          </a:xfrm>
        </p:spPr>
      </p:pic>
    </p:spTree>
    <p:extLst>
      <p:ext uri="{BB962C8B-B14F-4D97-AF65-F5344CB8AC3E}">
        <p14:creationId xmlns:p14="http://schemas.microsoft.com/office/powerpoint/2010/main" val="1364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необрабатываемые исключения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Любое исключение, не перехваченное прикладной программой , в </a:t>
            </a:r>
            <a:r>
              <a:rPr lang="ru-RU" dirty="0" smtClean="0"/>
              <a:t>конечном итоге </a:t>
            </a:r>
            <a:r>
              <a:rPr lang="ru-RU" dirty="0"/>
              <a:t>будет перехвачено и обработано этим стандартным обработчиком.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блоков операторов </a:t>
            </a:r>
            <a:r>
              <a:rPr lang="en-US" sz="2400" dirty="0" smtClean="0"/>
              <a:t>try </a:t>
            </a:r>
            <a:r>
              <a:rPr lang="ru-RU" sz="2400" dirty="0" smtClean="0"/>
              <a:t>и </a:t>
            </a:r>
            <a:r>
              <a:rPr lang="en-US" sz="2400" dirty="0" smtClean="0"/>
              <a:t>catch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ru-RU" dirty="0" smtClean="0"/>
              <a:t>блок кода, в котором отслеживаются ошибки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catch(</a:t>
            </a:r>
            <a:r>
              <a:rPr lang="ru-RU" dirty="0" smtClean="0"/>
              <a:t>тип_исключения </a:t>
            </a:r>
            <a:r>
              <a:rPr lang="en-US" dirty="0" err="1" smtClean="0"/>
              <a:t>exObj</a:t>
            </a:r>
            <a:r>
              <a:rPr lang="en-US" dirty="0" smtClean="0"/>
              <a:t>){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//</a:t>
            </a:r>
            <a:r>
              <a:rPr lang="ru-RU" dirty="0" smtClean="0"/>
              <a:t>блок кода, в котором обрабатывается исключение указанное в скобках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6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блоков операторов </a:t>
            </a:r>
            <a:r>
              <a:rPr lang="en-US" sz="2400" dirty="0" smtClean="0"/>
              <a:t>try </a:t>
            </a:r>
            <a:r>
              <a:rPr lang="ru-RU" sz="2400" dirty="0" smtClean="0"/>
              <a:t>и </a:t>
            </a:r>
            <a:r>
              <a:rPr lang="en-US" sz="2400" dirty="0" smtClean="0"/>
              <a:t>catch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исключений с помощью операторов </a:t>
            </a:r>
            <a:r>
              <a:rPr lang="en-US" b="1" dirty="0" smtClean="0"/>
              <a:t>try </a:t>
            </a:r>
            <a:r>
              <a:rPr lang="ru-RU" dirty="0" smtClean="0"/>
              <a:t>и </a:t>
            </a:r>
            <a:r>
              <a:rPr lang="en-US" b="1" dirty="0" smtClean="0"/>
              <a:t>catch</a:t>
            </a:r>
            <a:r>
              <a:rPr lang="ru-RU" b="1" dirty="0" smtClean="0"/>
              <a:t> </a:t>
            </a:r>
            <a:r>
              <a:rPr lang="ru-RU" dirty="0" smtClean="0"/>
              <a:t>дает нам два преимущества:</a:t>
            </a:r>
          </a:p>
          <a:p>
            <a:r>
              <a:rPr lang="ru-RU" dirty="0" smtClean="0"/>
              <a:t>Предотвращает автоматическое прерывание выполнения программы</a:t>
            </a:r>
          </a:p>
          <a:p>
            <a:r>
              <a:rPr lang="ru-RU" dirty="0" smtClean="0"/>
              <a:t>Появляется возможность исправить ошибку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96950" cy="460118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Исключения – использование блоков операторов </a:t>
            </a:r>
            <a:r>
              <a:rPr lang="en-US" sz="2400" dirty="0" smtClean="0"/>
              <a:t>try </a:t>
            </a:r>
            <a:r>
              <a:rPr lang="ru-RU" sz="2400" dirty="0" smtClean="0"/>
              <a:t>и </a:t>
            </a:r>
            <a:r>
              <a:rPr lang="en-US" sz="2400" dirty="0" smtClean="0"/>
              <a:t>catch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Иногда в одном фрагменте кода может возникнуть не одно исключение. </a:t>
            </a:r>
            <a:r>
              <a:rPr lang="ru-RU" dirty="0" smtClean="0"/>
              <a:t>Чтобы справиться </a:t>
            </a:r>
            <a:r>
              <a:rPr lang="ru-RU" dirty="0"/>
              <a:t>с такой ситуацией, можно указать два или больше оператора </a:t>
            </a:r>
            <a:r>
              <a:rPr lang="ru-RU" b="1" dirty="0" smtClean="0"/>
              <a:t>саtch</a:t>
            </a:r>
            <a:r>
              <a:rPr lang="ru-RU" dirty="0" smtClean="0"/>
              <a:t>, каждый </a:t>
            </a:r>
            <a:r>
              <a:rPr lang="ru-RU" dirty="0"/>
              <a:t>из которых предназначается для перехвата отдельного типа </a:t>
            </a:r>
            <a:r>
              <a:rPr lang="ru-RU" dirty="0" smtClean="0"/>
              <a:t>исключения. Когда </a:t>
            </a:r>
            <a:r>
              <a:rPr lang="ru-RU" dirty="0"/>
              <a:t>генерируется исключение, </a:t>
            </a:r>
            <a:r>
              <a:rPr lang="ru-RU" dirty="0" smtClean="0"/>
              <a:t>каждый оператор </a:t>
            </a:r>
            <a:r>
              <a:rPr lang="ru-RU" b="1" dirty="0" smtClean="0"/>
              <a:t>catch</a:t>
            </a:r>
            <a:r>
              <a:rPr lang="ru-RU" dirty="0" smtClean="0"/>
              <a:t> </a:t>
            </a:r>
            <a:r>
              <a:rPr lang="ru-RU" dirty="0"/>
              <a:t>проверяется по </a:t>
            </a:r>
            <a:r>
              <a:rPr lang="ru-RU" dirty="0" smtClean="0"/>
              <a:t>порядку и </a:t>
            </a:r>
            <a:r>
              <a:rPr lang="ru-RU" dirty="0"/>
              <a:t>выполняется тот из них, который совпадает по типу с возникшим исключением.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850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77</TotalTime>
  <Words>433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Java for Automation</vt:lpstr>
      <vt:lpstr>Исключения</vt:lpstr>
      <vt:lpstr>Исключения</vt:lpstr>
      <vt:lpstr>Исключения</vt:lpstr>
      <vt:lpstr>Исключения – Типы исключений</vt:lpstr>
      <vt:lpstr>Исключения – необрабатываемые исключения</vt:lpstr>
      <vt:lpstr>Исключения – использование блоков операторов try и catch</vt:lpstr>
      <vt:lpstr>Исключения – использование блоков операторов try и catch</vt:lpstr>
      <vt:lpstr>Исключения – использование блоков операторов try и catch</vt:lpstr>
      <vt:lpstr>Исключения – использование оператора throw</vt:lpstr>
      <vt:lpstr>Исключения – использование оператора throws</vt:lpstr>
      <vt:lpstr>Исключения – использование оператора finally</vt:lpstr>
      <vt:lpstr>Исключения – Создание собственных подклассов исключений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Automation</dc:title>
  <dc:creator>Artsem Melnikau</dc:creator>
  <cp:lastModifiedBy>Artsem Melnikau</cp:lastModifiedBy>
  <cp:revision>7</cp:revision>
  <dcterms:created xsi:type="dcterms:W3CDTF">2018-11-26T13:17:40Z</dcterms:created>
  <dcterms:modified xsi:type="dcterms:W3CDTF">2018-11-26T14:34:53Z</dcterms:modified>
</cp:coreProperties>
</file>