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D418C-43A3-4441-9D62-8FCAA8B4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CFDA82-68E8-4874-A40D-F6C98784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F2ED6-954F-47EC-86D2-58698733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C341B-45B8-4B32-A90F-10D04F09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893B2-B883-4F6F-A921-B01D04FC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7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9A049-F7C0-4A4A-B195-E56745F4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40C052-DEA8-4BEF-A05F-27325577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77711-9107-4E97-BBEB-96CAFA54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5911C-4403-4CF6-9963-9E84592F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0F33-B9DA-4C00-B24E-F938A88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3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071B4-869A-4984-BBDE-DC01439CB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751CC9-7EDF-4400-BFB0-D3990955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735E7-31C0-4C38-B2F5-05FDD718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227BE-5606-4543-80B4-E11B457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E008C-23A7-4DAB-855D-C7A03B00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E9BAB-FE95-49FA-89CB-D594A80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82584-E2EB-4B23-998E-1E40F0F0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9B62D-4D70-45E1-8CAE-CF687E2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6BDA3-3B40-48AC-BC7E-4D16954C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7E8D8-5278-4544-A2E7-3B124FBE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8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8B341-3092-4790-AEB8-239B251C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C7380-0F3D-4219-A92D-313AF457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C9C35-7480-43E2-B563-0F28FC31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E0906-F490-4D6B-8496-5F95F287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44167-831A-44EA-B13C-66D6B459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E98E5-8A6D-44F9-90AE-16162BE1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D8499-77BE-4FBF-8767-85403371C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5C4986-2F07-4A37-9DFA-247A6264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F24862-9C9E-4CF5-A11A-B87A18BD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A7779A-A5FA-45FF-A927-BB755B3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AA237-C319-4277-B5A2-2557CAFD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4F8F8-F1F0-4592-9229-796DCD7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A69FF8-152A-4384-9508-3AAFE0F6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9E00DF-5050-4945-9135-C1A1480F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BED0E7-8E5D-498C-9DA0-AB70EF5B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393B16-1841-432E-BF9B-7F582ABED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66852C-5C4B-4160-859A-2EFFBD8E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C986CD-FEC4-4D0F-B132-3144552D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6EB7B6-DFE8-4199-896C-6270082D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6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D5068-5547-408C-91A5-772A6967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565A0D-CD31-48B8-BF0F-C700BE88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C63649-F6FF-4C22-B038-AFCA747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020CEF-DF1E-47E0-B69D-818F1C1F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524482-68CB-4C7D-B4BF-C8FA967A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946C85-99A8-473F-B90B-F4F009F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006D8-4B1C-474B-ABA0-25578BE2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EB62F-C449-447F-BD51-2E6324EE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D44F8-6CED-40C9-8F15-BA8E80D0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24EE35-66EC-4281-ABB5-AC2C364F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5AD2D6-B95E-43AF-826D-D5E7D134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2A9E8-AD42-4F8A-902D-89C38D4C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3EBC81-3F18-4049-8A9B-45D9D288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10C8A-35A7-4B8A-83BC-C99DC7B7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B2644A-6974-4F93-9EF6-057380E9E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B992BE-D023-46FB-9B28-1E49936C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D7F8C5-921D-45AE-B4C0-7AA7BD85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23F658-4F6D-49CF-8C98-D5384039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1321CF-A2B0-46D5-B0E3-F436DD9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EE07-5EAC-464A-85F6-4F21202F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F61D4E-7423-47B1-A955-971442EE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7E6D5-C47B-4267-A44F-C28136F7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F8190-739F-45C3-9A4C-96C35F04830C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11719-462D-4FA9-A62D-E5C70DC66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994FD-CEB1-433D-A331-757E66959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78BC-AE11-4259-8ADC-88410FC42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9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39443-25AD-49C0-8862-4D081425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Manipulator kinematic error calibration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38598-A8B9-4B1A-909B-0FA456AD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Theoretical background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3B7D13-BA19-40FD-86B1-E08016B82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8468"/>
            <a:ext cx="4338911" cy="9182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D6EB8-20CB-4008-B72C-E6389A8CC825}"/>
                  </a:ext>
                </a:extLst>
              </p:cNvPr>
              <p:cNvSpPr txBox="1"/>
              <p:nvPr/>
            </p:nvSpPr>
            <p:spPr>
              <a:xfrm>
                <a:off x="838200" y="1459684"/>
                <a:ext cx="4153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- end position;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- error matrix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D6EB8-20CB-4008-B72C-E6389A8C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684"/>
                <a:ext cx="415325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F86C2-80AA-43E8-A039-4AAF41E7B3DE}"/>
                  </a:ext>
                </a:extLst>
              </p:cNvPr>
              <p:cNvSpPr txBox="1"/>
              <p:nvPr/>
            </p:nvSpPr>
            <p:spPr>
              <a:xfrm>
                <a:off x="931030" y="3138881"/>
                <a:ext cx="4153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F86C2-80AA-43E8-A039-4AAF41E7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30" y="3138881"/>
                <a:ext cx="4153250" cy="369332"/>
              </a:xfrm>
              <a:prstGeom prst="rect">
                <a:avLst/>
              </a:prstGeom>
              <a:blipFill>
                <a:blip r:embed="rId4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48831D-9EC7-4C04-BC8E-302A47415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121" y="3597586"/>
            <a:ext cx="3003407" cy="787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D42482-8604-4150-A8CF-FA08D5BE4293}"/>
              </a:ext>
            </a:extLst>
          </p:cNvPr>
          <p:cNvSpPr txBox="1"/>
          <p:nvPr/>
        </p:nvSpPr>
        <p:spPr>
          <a:xfrm>
            <a:off x="7200550" y="1407349"/>
            <a:ext cx="41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4)After simple math transformations: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2B6C72-C0B2-401A-842C-50FB2A7CA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55" y="1829016"/>
            <a:ext cx="5362240" cy="456267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4742F7-15FA-4F8E-B37F-CCC121CEE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57" y="5280870"/>
            <a:ext cx="2393333" cy="948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6B59AA-F15A-4FE4-81BF-04A795A493BB}"/>
                  </a:ext>
                </a:extLst>
              </p:cNvPr>
              <p:cNvSpPr txBox="1"/>
              <p:nvPr/>
            </p:nvSpPr>
            <p:spPr>
              <a:xfrm>
                <a:off x="838198" y="4759355"/>
                <a:ext cx="4153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3)Where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: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6B59AA-F15A-4FE4-81BF-04A795A49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59355"/>
                <a:ext cx="415325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A9285-C2CB-4183-A9D6-C66FB67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Matrix form and</a:t>
            </a:r>
            <a:r>
              <a:rPr lang="ru-RU" dirty="0"/>
              <a:t> </a:t>
            </a:r>
            <a:r>
              <a:rPr lang="en-US" dirty="0"/>
              <a:t>calibration steps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7FDF5C-413C-4EC8-8A40-A14A72410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2" y="2121314"/>
            <a:ext cx="3394511" cy="8486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E0ED31-ED70-4F60-9C54-0470C6063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5" y="3133562"/>
            <a:ext cx="3700244" cy="1508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7CC9A-122B-4677-8B14-E4272B8F0A02}"/>
              </a:ext>
            </a:extLst>
          </p:cNvPr>
          <p:cNvSpPr txBox="1"/>
          <p:nvPr/>
        </p:nvSpPr>
        <p:spPr>
          <a:xfrm>
            <a:off x="772952" y="1459684"/>
            <a:ext cx="33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Matrix form: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62C73-F44F-4535-AC62-617957C8B37F}"/>
              </a:ext>
            </a:extLst>
          </p:cNvPr>
          <p:cNvSpPr txBox="1"/>
          <p:nvPr/>
        </p:nvSpPr>
        <p:spPr>
          <a:xfrm>
            <a:off x="5854818" y="1959236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Setting reference</a:t>
            </a:r>
            <a:r>
              <a:rPr lang="ru-RU" dirty="0"/>
              <a:t> </a:t>
            </a:r>
            <a:r>
              <a:rPr lang="en-US" dirty="0"/>
              <a:t>DH parameters</a:t>
            </a:r>
            <a:r>
              <a:rPr lang="ru-RU" dirty="0"/>
              <a:t> </a:t>
            </a:r>
            <a:r>
              <a:rPr lang="en-US" dirty="0"/>
              <a:t>and slightly modified</a:t>
            </a:r>
            <a:r>
              <a:rPr lang="ru-RU" dirty="0"/>
              <a:t> </a:t>
            </a:r>
            <a:r>
              <a:rPr lang="en-US" dirty="0"/>
              <a:t>DH</a:t>
            </a:r>
            <a:r>
              <a:rPr lang="ru-RU" dirty="0"/>
              <a:t> </a:t>
            </a:r>
            <a:r>
              <a:rPr lang="en-US" dirty="0"/>
              <a:t>parameters</a:t>
            </a:r>
            <a:br>
              <a:rPr lang="en-US" dirty="0"/>
            </a:b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/>
              <a:t>Forward </a:t>
            </a:r>
            <a:r>
              <a:rPr lang="en-US" dirty="0"/>
              <a:t>kinematics calculation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Jacobian calculation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Calculation of corrections to DH parameters</a:t>
            </a:r>
            <a:br>
              <a:rPr lang="en-US" dirty="0"/>
            </a:b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Error calculation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AC2FD-5248-43DE-A0CC-4C864171ADEF}"/>
              </a:ext>
            </a:extLst>
          </p:cNvPr>
          <p:cNvSpPr txBox="1"/>
          <p:nvPr/>
        </p:nvSpPr>
        <p:spPr>
          <a:xfrm>
            <a:off x="6096000" y="1459684"/>
            <a:ext cx="33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Calibration steps: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FEDA0F-DF04-49A6-B159-8A9C8214E942}"/>
                  </a:ext>
                </a:extLst>
              </p:cNvPr>
              <p:cNvSpPr txBox="1"/>
              <p:nvPr/>
            </p:nvSpPr>
            <p:spPr>
              <a:xfrm>
                <a:off x="838200" y="4991450"/>
                <a:ext cx="2978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FEDA0F-DF04-49A6-B159-8A9C8214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91450"/>
                <a:ext cx="2978791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6A1C1-42CF-488E-A0EA-4A65B4BB344F}"/>
                  </a:ext>
                </a:extLst>
              </p:cNvPr>
              <p:cNvSpPr txBox="1"/>
              <p:nvPr/>
            </p:nvSpPr>
            <p:spPr>
              <a:xfrm>
                <a:off x="838199" y="5709677"/>
                <a:ext cx="29787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𝜟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𝑫𝑯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𝜹</m:t>
                      </m:r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6A1C1-42CF-488E-A0EA-4A65B4BB3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709677"/>
                <a:ext cx="2978791" cy="369332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5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E7AB5-07B9-45F9-AAAC-BDAD27F8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9086C-F476-49C4-850B-B06029D1A90C}"/>
              </a:ext>
            </a:extLst>
          </p:cNvPr>
          <p:cNvSpPr txBox="1"/>
          <p:nvPr/>
        </p:nvSpPr>
        <p:spPr>
          <a:xfrm>
            <a:off x="955647" y="2546289"/>
            <a:ext cx="24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F14DD-2D0F-4748-89F3-7B968F1800F0}"/>
              </a:ext>
            </a:extLst>
          </p:cNvPr>
          <p:cNvSpPr txBox="1"/>
          <p:nvPr/>
        </p:nvSpPr>
        <p:spPr>
          <a:xfrm>
            <a:off x="4495778" y="2546289"/>
            <a:ext cx="24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460FB-0A40-4774-BBEA-54B3BB973AED}"/>
              </a:ext>
            </a:extLst>
          </p:cNvPr>
          <p:cNvSpPr txBox="1"/>
          <p:nvPr/>
        </p:nvSpPr>
        <p:spPr>
          <a:xfrm>
            <a:off x="8602478" y="2546289"/>
            <a:ext cx="241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Modified: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5824B-5774-4127-A50D-7820322E6213}"/>
              </a:ext>
            </a:extLst>
          </p:cNvPr>
          <p:cNvSpPr txBox="1"/>
          <p:nvPr/>
        </p:nvSpPr>
        <p:spPr>
          <a:xfrm>
            <a:off x="955647" y="1964775"/>
            <a:ext cx="33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DH-parameters:</a:t>
            </a:r>
            <a:endParaRPr lang="ru-RU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A0B91EC-400C-40BE-89DE-7ADE84DB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10" y="3127803"/>
            <a:ext cx="3162300" cy="24098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46DED52-C620-4327-B242-AC96C8E8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7803"/>
            <a:ext cx="2867025" cy="23812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8F1412C-4D6C-4AE8-A3CD-47FADBF1D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78" y="3127803"/>
            <a:ext cx="2457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0DD06-A12B-4D84-9229-A13F4C6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Error graphs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787D22-5A5A-4910-81A5-A864C834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283"/>
            <a:ext cx="4200000" cy="252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0C9531-7124-4E6D-8357-4EE2F4CFB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21" y="1244283"/>
            <a:ext cx="4200000" cy="25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D5B3BB1-3ED5-4975-BDB3-1A8497EBE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0322"/>
            <a:ext cx="4200000" cy="2520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DE18796-1F30-4597-97E1-50C80A391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50" y="4785042"/>
            <a:ext cx="6076950" cy="828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1B4113-3BD8-41BD-9A14-41017D18E5E6}"/>
              </a:ext>
            </a:extLst>
          </p:cNvPr>
          <p:cNvSpPr txBox="1"/>
          <p:nvPr/>
        </p:nvSpPr>
        <p:spPr>
          <a:xfrm>
            <a:off x="6522085" y="5690068"/>
            <a:ext cx="358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Result: 26% accuracy increasing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648813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99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Manipulator kinematic error calibration model</vt:lpstr>
      <vt:lpstr>Theoretical background</vt:lpstr>
      <vt:lpstr>Matrix form and calibration steps</vt:lpstr>
      <vt:lpstr>Simulation</vt:lpstr>
      <vt:lpstr>Error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Manipulator kinematic error calibration model</dc:title>
  <dc:creator>Амир Закиров</dc:creator>
  <cp:lastModifiedBy>Амир Закиров</cp:lastModifiedBy>
  <cp:revision>23</cp:revision>
  <dcterms:created xsi:type="dcterms:W3CDTF">2023-04-25T17:49:14Z</dcterms:created>
  <dcterms:modified xsi:type="dcterms:W3CDTF">2023-04-26T07:55:07Z</dcterms:modified>
</cp:coreProperties>
</file>