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29644-CF7E-9950-63F5-E2991964F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DC3625-C6F1-5BB1-E787-75D49C43D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A8F0A-9912-E894-2689-C338EA7A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11C81-4735-34A6-127C-CDB1EFF1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05A38-D871-E1C8-EBE1-82EB0DFF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97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7117D-A0B9-17D1-AED9-7E9D270E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1015A7-B161-A36D-299A-D47D057A4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5B21C-78A5-EF0A-F2A4-1865DDB4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E036E-D8AC-7A8E-E571-BFB763AD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F81A83-8F58-8001-A993-C9600CC9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6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B4D12E-61AC-F142-32C1-EADE41EC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1B70E1-4819-F4AE-9A57-EE342D622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2EA8E-9650-378E-CE28-73FC9201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85507-A9FC-C682-4177-C312E098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9DD97-7967-7C1C-9E0F-9E44FEA7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13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A3F17-10D4-F4E3-717F-3E43908F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B9CD0-D452-4AF1-9581-B2819FB1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B5E24C-819F-6EB5-422C-BF9E9C49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9BC24B-B709-A4B8-3D20-249E2E7C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C9D619-29B2-1A1D-65A7-87B6AF28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4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4D7B1-67FB-6075-2C84-2EA2261E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DCF555-345D-13D1-A5DA-5E453429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CC153-1D27-1068-D90B-58CB9ADE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FA9B8-C46A-7DA6-7AC7-2003EAD8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73D1C-FDAE-2952-85ED-C8A2208A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1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B8332-4180-6CC5-C4D6-8F1CFC56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F682E-E9B9-4427-AEF1-65E32E385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A00C9-7B8D-114D-1C9B-028AC2F0B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D3FF99-B01B-03E0-7A4B-5DBAD34E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748294-DCC3-CDA2-010E-8E63F4E3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89B9A2-AB5F-D151-2FE8-CA50EA80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13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9F466-0A13-BB88-17AB-7300B230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307333-40EE-C072-77F9-E1E3CE7B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28C269-337D-5B96-8DE4-725A0103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8A3E0C-7AD5-539E-6785-36EDA609E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9FC835-C09B-6B3B-60FF-4EB2F3A0B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F8E1FF-40B5-5F05-72AF-2C6EFDB1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7878F6-96D8-3F10-16C1-A32D4DAA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A947B69-016E-CF4B-9A0A-EFBCAD75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85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FCCF-AC87-A58A-6016-E0060C7C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B46281-4ED1-D33D-5640-87753B0E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5CA440-C95E-7387-065B-88E99AAC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DBDE3-5A66-07DA-FBF6-DEF2F9BB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05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AE6E1A-2B6E-5A34-C43D-14FEA6F5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CEF5DC-0247-101A-BF29-F0AF70B8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6178D3-7892-A8A4-2C8F-984226F2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6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113E9-D43B-0368-0897-DC0DC6D8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FBD61-9FBA-536D-2527-9BC5AFBA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C4E258-24E2-4F31-54AD-357442ABE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BC603-3BD6-8ABD-C38B-B5271CC7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4786F2-1AE9-04BC-5139-4FAD7BA1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1CA98D-4EBF-8D90-C8F1-94801B97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28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9C8F1-78F9-1060-7913-432C6970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A4FBBB-C787-0E56-5ACC-5EA5D0D80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00C77B-3C62-60DD-14FD-9F11818B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E7832F-77E9-8B8A-72AF-296BAC4D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846FF-B24C-39D2-6C4E-9BA7AF7B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B069E2-39FD-7026-36BE-C64FF71A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1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03788-2795-DC45-516A-87904D9D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441878-AE59-3125-70D7-35516DEDE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F153D8-A2C3-56DC-D54B-5868E962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8DEA-70A2-4E64-AE29-9B39CDC62596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27BB27-37BD-9482-E119-333FD983B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72D06-6692-92EA-628B-1981DA855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10B1-1B16-4C07-B3D5-18FD974A85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1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351E2-E2AC-45E8-1352-3FB10142F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Greenhouse robot for harvesting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56A816-FC78-8C7E-AD67-69C8A7229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 err="1"/>
              <a:t>Ostapovich</a:t>
            </a:r>
            <a:r>
              <a:rPr lang="en-US" dirty="0"/>
              <a:t> Oleg</a:t>
            </a:r>
          </a:p>
          <a:p>
            <a:r>
              <a:rPr lang="en-US" dirty="0"/>
              <a:t>MS-RO-01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72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8376E-CD10-14B9-7770-0DBF4BBC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58D4D-FA59-7A58-BA39-87FB0EA3E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349C30-0594-1AD7-4A2D-EDA0F4E0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929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4EE5C-BF8B-CDF6-8A73-700A23E7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BCD5E-7913-A3A2-55F9-A5D097E2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A9C8ED-F304-88CD-DE53-EBE046CD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995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1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EDB71-8525-D1A9-005E-7E998382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374"/>
            <a:ext cx="904291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Method: </a:t>
            </a:r>
            <a:r>
              <a:rPr lang="en-US" sz="4400" dirty="0"/>
              <a:t>Rails combined with heating pipes</a:t>
            </a:r>
            <a:br>
              <a:rPr lang="ru-RU" sz="4400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2AF322-58E6-73D3-7E23-1186E9488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9728"/>
            <a:ext cx="10515600" cy="3503132"/>
          </a:xfrm>
        </p:spPr>
      </p:pic>
    </p:spTree>
    <p:extLst>
      <p:ext uri="{BB962C8B-B14F-4D97-AF65-F5344CB8AC3E}">
        <p14:creationId xmlns:p14="http://schemas.microsoft.com/office/powerpoint/2010/main" val="64887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9E84D-DB9F-E603-6EDE-8B3797A7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YOLOv5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CDD2442-F212-D308-9210-C28AAA9A7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30" y="1825625"/>
            <a:ext cx="608373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2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3E0C5-EBE5-ED71-D7CB-961B7EAE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3EE0D-34A4-8087-16EC-D6F915B1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Grimstad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Lars &amp; Zakaria, Remy &amp; Le, Tuan &amp; From,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Pål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(2018). A Novel Autonomous Robot for Greenhouse Applications. 1-9.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Arad, Boaz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Balendonck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Jos &amp; Barth, Ruud &amp; Ben-Shahar,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Ohad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Edan, Yael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Hellström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Thomas &amp; Hemming, Jochen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Kurtser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Polina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Ringdahl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Ola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Tielen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Toon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Tuijl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Bart. (2020). Development of a sweet pepper harvesting robot. Journal of Field Robotics. 37.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Heravi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Amid &amp; Ahmad,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Hameed, Ibrahim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Shamshiri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Redmond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Balasundram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Siva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Yamin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Muhammad. (2018). Development of a Field Robot Platform for Mechanical Weed Control in Greenhouse Cultivation of Cucumber.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Jiacheng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Wang,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Pengbo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Yang, Qian &amp; Huang, Feng. (2021). A Field-Tested Harvesting Robot for Oyster Mushroom in Greenhouse. Agronomy.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Wang, L.L. &amp; Zhao, B. &amp; Fan, J.W. &amp; Hu, X.A. &amp; Wei, S. &amp; Li, Y.S. &amp; Zhou, Q.B. &amp; Wei, C.F.. (2017). Development of a tomato harvesting robot used in greenhouse. International Journal of Agricultural and Biological Engineering.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Afonso,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Fonteijn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Hubert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Schadeck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Fiorentin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Felipe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Lensink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Dick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Mooij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Marcel &amp; Faber,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Nanne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Polder, Gerrit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Wehrens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Ron. (2020). Tomato Fruit Detection and Counting in Greenhouses Using Deep Learning. Frontiers in Plant Science.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Birrell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Simon &amp; Hughes, Josie &amp; Cai, Julia &amp; Iida, Fumiya. (2019). A field‐tested robotic harvesting system for iceberg lettuce. Journal of Field Robotics.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201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348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Greenhouse robot for harvesting</vt:lpstr>
      <vt:lpstr>Презентация PowerPoint</vt:lpstr>
      <vt:lpstr>Презентация PowerPoint</vt:lpstr>
      <vt:lpstr>Proposed Method: Rails combined with heating pipes </vt:lpstr>
      <vt:lpstr>Proposed Method: YOLOv5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 robot for harvesting</dc:title>
  <dc:creator>Олег Остапович</dc:creator>
  <cp:lastModifiedBy>Олег Остапович</cp:lastModifiedBy>
  <cp:revision>2</cp:revision>
  <dcterms:created xsi:type="dcterms:W3CDTF">2022-12-02T17:39:16Z</dcterms:created>
  <dcterms:modified xsi:type="dcterms:W3CDTF">2022-12-03T07:11:29Z</dcterms:modified>
</cp:coreProperties>
</file>