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bc9123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bc9123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bc9123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bc9123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a2bbc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a2bbc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bc9123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bc9123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9d27c8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9d27c8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bc9123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bc9123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9d27c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9d27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9d27c8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9d27c8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9d27c8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9d27c8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9d27c8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9d27c8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bc9123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bc9123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apidtables.com/convert/color/rgb-to-hsv.html" TargetMode="External"/><Relationship Id="rId4" Type="http://schemas.openxmlformats.org/officeDocument/2006/relationships/hyperlink" Target="https://colorscheme.ru/color-converter.html" TargetMode="External"/><Relationship Id="rId5" Type="http://schemas.openxmlformats.org/officeDocument/2006/relationships/hyperlink" Target="https://planetcalc.ru/5788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3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Министерство науки и высшего образования РФ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Федеральное государственное бюджетное образовательное учреждение высшего образования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«Глазовский государственный педагогический институт имени В.Г. Короленко»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025" y="117422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000000"/>
                </a:solidFill>
              </a:rPr>
              <a:t>ПМ 01 Разработка программных модулей программног</a:t>
            </a:r>
            <a:r>
              <a:rPr lang="ru" sz="2000">
                <a:solidFill>
                  <a:srgbClr val="000000"/>
                </a:solidFill>
              </a:rPr>
              <a:t>о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000000"/>
                </a:solidFill>
              </a:rPr>
              <a:t>обеспечения для компьютерных систем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Выполнил(а):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студент(ка) ОП СПО группа 21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Баженов Д.А.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00000"/>
                </a:solidFill>
              </a:rPr>
              <a:t>Руководитель практики: старший преподаватель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кафедры математики и информатики Касаткин К.А.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г. Глазов, 2020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Аналоги программных продуктов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5" y="1249474"/>
            <a:ext cx="8103651" cy="26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https://www.rapidtables.com/convert/color/rgb-to-hsv.html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https://colorscheme.ru/color-converter.html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https://planetcalc.ru/5788/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552200" y="1852950"/>
            <a:ext cx="60396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4300">
                <a:solidFill>
                  <a:srgbClr val="000000"/>
                </a:solidFill>
              </a:rPr>
              <a:t>Спасибо за внимание!</a:t>
            </a:r>
            <a:endParaRPr sz="4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3"/>
              </a:rPr>
              <a:t>Среда разработки Qt Creator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4"/>
              </a:rPr>
              <a:t>Цветовой кодировщик RGB to HSB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5"/>
              </a:rPr>
              <a:t>Примеры работы программы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6"/>
              </a:rPr>
              <a:t>Отладка программы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7"/>
              </a:rPr>
              <a:t>Аналоги программных продуктов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action="ppaction://hlinksldjump" r:id="rId8"/>
              </a:rPr>
              <a:t>Список источников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Среда разработки Qt Creator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26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450">
                <a:solidFill>
                  <a:srgbClr val="202122"/>
                </a:solidFill>
                <a:highlight>
                  <a:srgbClr val="FFFFFF"/>
                </a:highlight>
              </a:rPr>
              <a:t>Qt Creator —</a:t>
            </a:r>
            <a:r>
              <a:rPr lang="ru" sz="1450">
                <a:solidFill>
                  <a:srgbClr val="202122"/>
                </a:solidFill>
                <a:highlight>
                  <a:srgbClr val="FFFFFF"/>
                </a:highlight>
              </a:rPr>
              <a:t> кроссплатформенная свободная IDE для разработки на С, С++ и QML</a:t>
            </a:r>
            <a:endParaRPr sz="2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00" y="1481350"/>
            <a:ext cx="5840725" cy="35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Цветовой кодировщик RGB to HSB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78" y="1227025"/>
            <a:ext cx="6363000" cy="2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программы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63" y="1231800"/>
            <a:ext cx="6656275" cy="28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Примеры работы программы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50" y="1239075"/>
            <a:ext cx="6438500" cy="2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Примеры работы программы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00" y="1224804"/>
            <a:ext cx="6730400" cy="29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Отладка программы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25" y="1412476"/>
            <a:ext cx="8520601" cy="258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 программных продуктов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08825"/>
            <a:ext cx="3213475" cy="36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300" y="1170325"/>
            <a:ext cx="5305976" cy="3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