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12dce5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12dce5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ffaf2541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ffaf2541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084c8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084c8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faf254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ffaf254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10adf3d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10adf3d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9ce94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9ce94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ffaf254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ffaf254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e6411a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e6411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ffaf254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ffaf254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e6411a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e6411a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ffaf254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ffaf254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ffaf2541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ffaf254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ffaf254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ffaf254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№3</a:t>
            </a:r>
            <a:endParaRPr i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лк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і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Тернарний оператор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4100" y="847675"/>
            <a:ext cx="8520600" cy="1021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CC7832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solidFill>
                  <a:srgbClr val="9876AA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условие </a:t>
            </a:r>
            <a:r>
              <a:rPr lang="ru" sz="1400">
                <a:solidFill>
                  <a:srgbClr val="A9B7C6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i="1" lang="ru" sz="1400">
                <a:solidFill>
                  <a:srgbClr val="9876AA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действие1 </a:t>
            </a:r>
            <a:r>
              <a:rPr lang="ru" sz="1400">
                <a:solidFill>
                  <a:srgbClr val="A9B7C6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i="1" lang="ru" sz="1400">
                <a:solidFill>
                  <a:srgbClr val="9876AA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действие2</a:t>
            </a:r>
            <a:r>
              <a:rPr lang="ru" sz="1400">
                <a:solidFill>
                  <a:srgbClr val="CC7832"/>
                </a:solidFill>
                <a:highlight>
                  <a:srgbClr val="23252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64100" y="2003625"/>
            <a:ext cx="8520600" cy="1021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'YES IT IS'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'NO IT IS NOT'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'Truthful value'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(!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 is false'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64100" y="5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64100" y="832900"/>
            <a:ext cx="8520600" cy="4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Даны два различных числа. Определить какое из них больше, а какое меньше.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Известны два расстояния. Одно в километрах, другое - в футах (1 фут = 0,305м). Какое расстояние меньше?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Определить, является ли число a делителем числа b ? И наоборот. (Дать два ответа)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Дано число. Определить, заканчивается оно четной цифрой или нечетной? Вывести последнюю цифру.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Дано двузначное число. Определить, какая из его цифр больше: первая или вторая?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Дано трехзначное число.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Определить является ли четной сумма его цифр.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Определить, кратна ли сумма его цифр пяти.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Определить является ли произведение его цифр больше 100.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Дано трехзначное число.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Верно ли, что все его цифры одинаковые?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ru" sz="1500"/>
              <a:t>Есть ли среди его цифр одинаковые?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Определить, является ли </a:t>
            </a:r>
            <a:r>
              <a:rPr lang="ru" sz="1500"/>
              <a:t>заданное</a:t>
            </a:r>
            <a:r>
              <a:rPr lang="ru" sz="1500"/>
              <a:t> шестизначное число зеркальным? (123321, 147741)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Домашнее задание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64100" y="847675"/>
            <a:ext cx="8520600" cy="412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Спросить пользователя год его рождения.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Спросить у него, в каком городе он живет.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Спросить его любимый вид спорта.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При нажатии на ОК показываем ему окно, где должна быть отображена следующая информация: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Его возраст.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Если пользователь введет Киев, Вашингтон или Лондон, то показать ему сообщение – “Ты живешь в столице …” и на место точек подставляем  название страны, столицей которой является город, который ввел пользователь. Иначе показываем ему “ты живешь в городе …” и на место точек – введенный город.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Выбираем сами три вида спорта и три чемпиона в этих видах. Соответственно, если пользователь введет один из этих видов спорта, то показываем ему сообщение “Круто! Хочешь стать …?” и подставляем на место точек имя и фамилию чемпиона.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Если в каком-то из случаев он не захочет вводить информацию и нажмёт "Отмена", показать ему сообщение – “Жаль, что Вы не захотели ввести свой(ю) …” и указываем, что он не захотел вводить – дату рождения, город или вид спорта.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1F8F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1F8FB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Умовні оператори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if, 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if, else if,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Тернарний оператор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If, else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4100" y="7714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умова1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//дії_1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умова2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дії_2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дії_3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If, else. Приклад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4100" y="847675"/>
            <a:ext cx="8520600" cy="4067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#1'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#2'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'First bigger than second'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'Digits are equal'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'Digits are not equal'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If, else if, else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умова1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дія1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умова2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дія2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умова3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дія3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дія4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If, else if, else. Приклад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#1'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#2'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'First digit is bigger'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secondDigit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'Second digit is bigger'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'Digits are equal'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64100" y="180625"/>
            <a:ext cx="8520600" cy="4812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"Умовні оператори - наше все"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"Сюди ми не попадаємо"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"Сюди ми не попадаємо"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--;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Умовний оператор switch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64100" y="847675"/>
            <a:ext cx="8520600" cy="4083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переменная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значение1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действия1;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значение2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действия2;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//.........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действие по умолчанию;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Умовний оператор switch. Приклад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64100" y="847675"/>
            <a:ext cx="8520600" cy="4184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symbol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symbol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'Q'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"IT IS Q"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"X IS HERE"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"BINGO!"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"Some default action..."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