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61fe4777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61fe4777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1fe4777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1fe4777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61fe4777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61fe4777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61fe4777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61fe4777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5b895986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5b895986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7b226ce1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7b226ce1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61fe4777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61fe4777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61fe4777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61fe4777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ff7e305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ff7e305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ff7e305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ff7e305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cc5d7e7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cc5d7e7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61fe4777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61fe4777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cc5d7e7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cc5d7e7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9759e38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9759e3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61fe477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61fe477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61fe477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61fe477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61fe4777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61fe4777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61fe4777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61fe4777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61fe4777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61fe4777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Front-End Pro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800"/>
              <a:t>Занят</a:t>
            </a:r>
            <a:r>
              <a:rPr i="1" lang="ru" sz="1800"/>
              <a:t>ие</a:t>
            </a:r>
            <a:r>
              <a:rPr i="1" lang="ru" sz="1800"/>
              <a:t> №6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756299" y="4612325"/>
            <a:ext cx="207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</a:t>
            </a:r>
            <a:r>
              <a:rPr i="1" lang="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Максим Б</a:t>
            </a:r>
            <a:r>
              <a:rPr i="1" lang="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е</a:t>
            </a:r>
            <a:r>
              <a:rPr i="1" lang="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лк</a:t>
            </a:r>
            <a:r>
              <a:rPr i="1" lang="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</a:t>
            </a:r>
            <a:r>
              <a:rPr i="1" lang="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</a:t>
            </a:r>
            <a:endParaRPr i="1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Функции. Области видимости 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showData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showData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...</a:t>
            </a:r>
            <a:endParaRPr b="1"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Функции. Области видимости 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showData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showData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Функции. Области видимости 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showData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showData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...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Функции. Передача параметра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Функции. Значение параметра по умолчанию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15</a:t>
            </a:r>
            <a:endParaRPr sz="14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Функции. Передача параметра. arguments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arguments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arguments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Функции. Возврат значения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square</a:t>
            </a:r>
            <a:r>
              <a:rPr lang="ru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ru" sz="1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5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square</a:t>
            </a:r>
            <a:r>
              <a:rPr lang="ru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ru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25</a:t>
            </a:r>
            <a:endParaRPr b="1" sz="15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Функции. Пример использования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464100" y="847675"/>
            <a:ext cx="8520600" cy="40908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calcData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operation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operation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'sum'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parseFloat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'Enter digit #1'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parseFloat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'Enter digit #2'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calcData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'sum'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Hoisting. Поднятие переменных</a:t>
            </a:r>
            <a:endParaRPr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Initialize x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Initialize y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876AA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Hoisting. Поднятие функций</a:t>
            </a:r>
            <a:endParaRPr/>
          </a:p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464100" y="863550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lang="ru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//it works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'Hello, world'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myFunc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lang="ru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Uncaught TypeError: myFunc is not a function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myFunc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'Hi there'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C66D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Повторение</a:t>
            </a:r>
            <a:r>
              <a:rPr lang="ru"/>
              <a:t>. Мас</a:t>
            </a:r>
            <a:r>
              <a:rPr lang="ru"/>
              <a:t>с</a:t>
            </a:r>
            <a:r>
              <a:rPr lang="ru"/>
              <a:t>ив</a:t>
            </a:r>
            <a:r>
              <a:rPr lang="ru"/>
              <a:t>ы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64100" y="847675"/>
            <a:ext cx="8520600" cy="40593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'john'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'admin'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'user123'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'test'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users.join() or users.join(',')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splice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...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slice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indexOf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'user123'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Домашнее задание</a:t>
            </a:r>
            <a:endParaRPr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Выучить теорию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Преобразовать выполненное задание с использованием функций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Повторен</a:t>
            </a:r>
            <a:r>
              <a:rPr lang="ru"/>
              <a:t>ие</a:t>
            </a:r>
            <a:r>
              <a:rPr lang="ru"/>
              <a:t>. Об</a:t>
            </a:r>
            <a:r>
              <a:rPr lang="ru"/>
              <a:t>ъе</a:t>
            </a:r>
            <a:r>
              <a:rPr lang="ru"/>
              <a:t>кт</a:t>
            </a:r>
            <a:r>
              <a:rPr lang="ru"/>
              <a:t>ы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64100" y="847675"/>
            <a:ext cx="8520600" cy="3772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'john'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pwd: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'123'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'admin'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pwd: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'admin'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'pwd'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600"/>
              <a:t>Livecoding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Имеется массив объектов с товарами и их ценами. Вывести в консоль список с данными по всем товарам (каждый товар на отдельной строке). От пользователя получить номер товара (реализовать проверку на правильность ввода номера) и количество (</a:t>
            </a:r>
            <a:r>
              <a:rPr lang="ru" sz="1600"/>
              <a:t>также</a:t>
            </a:r>
            <a:r>
              <a:rPr lang="ru" sz="1600"/>
              <a:t>, реализовать валидацию), вывести на страницу итоговую стоимость покупки. Если стоимость превышает 10.000грн рассчитать скидку в 20% и сообщить об этом пользователю.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Усложнить практическое задание введением категорий товаров. Соответственно, пользователь может выбрать категорию товара, номер товара и количество. Затем результат его выбора отобразится на странице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Проблемы, возникающие при выполнении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4641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Повторяющийся большой объем кода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Возможные ошибки при изменении деталей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Плохая читаемость кода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Масштабирование проекта нереально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Решение - </a:t>
            </a:r>
            <a:r>
              <a:rPr b="1" lang="ru"/>
              <a:t>Ф</a:t>
            </a:r>
            <a:r>
              <a:rPr b="1" lang="ru"/>
              <a:t>ункции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464100" y="847675"/>
            <a:ext cx="8520600" cy="15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Блок кода, позволяющий использовать один и тот же код многократно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Возможность передачи параметров (аргументов)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Возможность возврата значения (результата выполнения)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464100" y="2211475"/>
            <a:ext cx="8520600" cy="18942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code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Функции. Создание и вызов. Function declaration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464100" y="847675"/>
            <a:ext cx="8520600" cy="3118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showImage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"&lt;img src='1.jpg' /&gt;"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showImage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Функции. Создание и вызов. Function expression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464100" y="847675"/>
            <a:ext cx="8520600" cy="3118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showImage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"&lt;img src='1.jpg' /&gt;"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showImage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Зачем использовать функции?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Для повышения читаемости кода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Для повторного использования одного и того же кода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Каждая функция имеет своё назначение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Чем более узкоспециализирована функция - тем лучше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