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lv-LV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6d0218d1c0_0_1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6d0218d1c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36d0218d1c0_0_1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6d0218d1c0_0_1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6d0218d1c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36d0218d1c0_0_14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eaa252cb8_2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eaa252cb8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35eaa252cb8_2_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d0218d1c0_0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6d0218d1c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36d0218d1c0_0_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lv-LV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6d0218d1c0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6d0218d1c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36d0218d1c0_0_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lv-LV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d0218d1c0_0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d0218d1c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6d0218d1c0_0_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lv-LV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d0218d1c0_0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6d0218d1c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36d0218d1c0_0_6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lv-LV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d0218d1c0_0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6d0218d1c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36d0218d1c0_0_7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lv-LV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6d0218d1c0_0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6d0218d1c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36d0218d1c0_0_7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lv-LV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d0218d1c0_0_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6d0218d1c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36d0218d1c0_0_10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6d0218d1c0_0_1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6d0218d1c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36d0218d1c0_0_1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ulslaids">
  <p:cSld name="Titulslaid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idx="1" type="body"/>
          </p:nvPr>
        </p:nvSpPr>
        <p:spPr>
          <a:xfrm>
            <a:off x="733777" y="4695825"/>
            <a:ext cx="10803467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005551"/>
              </a:buClr>
              <a:buSzPts val="2700"/>
              <a:buFont typeface="Arial"/>
              <a:buNone/>
              <a:defRPr sz="2700">
                <a:solidFill>
                  <a:srgbClr val="00555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32323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32323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32323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2" type="body"/>
          </p:nvPr>
        </p:nvSpPr>
        <p:spPr>
          <a:xfrm>
            <a:off x="734484" y="6124576"/>
            <a:ext cx="10803467" cy="295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5551"/>
              </a:buClr>
              <a:buSzPts val="1400"/>
              <a:buFont typeface="Arial"/>
              <a:buNone/>
              <a:defRPr sz="1400">
                <a:solidFill>
                  <a:srgbClr val="00555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32323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32323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32323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3" type="body"/>
          </p:nvPr>
        </p:nvSpPr>
        <p:spPr>
          <a:xfrm>
            <a:off x="734484" y="5372101"/>
            <a:ext cx="10803467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Clr>
                <a:srgbClr val="005551"/>
              </a:buClr>
              <a:buSzPts val="1400"/>
              <a:buNone/>
              <a:defRPr sz="1400">
                <a:solidFill>
                  <a:srgbClr val="00555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32323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32323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32323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4" type="body"/>
          </p:nvPr>
        </p:nvSpPr>
        <p:spPr>
          <a:xfrm>
            <a:off x="734484" y="5648325"/>
            <a:ext cx="10803467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Clr>
                <a:srgbClr val="005551"/>
              </a:buClr>
              <a:buSzPts val="1400"/>
              <a:buNone/>
              <a:defRPr sz="1400">
                <a:solidFill>
                  <a:srgbClr val="00555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32323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32323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32323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5" type="body"/>
          </p:nvPr>
        </p:nvSpPr>
        <p:spPr>
          <a:xfrm>
            <a:off x="734484" y="2381667"/>
            <a:ext cx="10803467" cy="1809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1100"/>
              </a:spcBef>
              <a:spcAft>
                <a:spcPts val="0"/>
              </a:spcAft>
              <a:buClr>
                <a:srgbClr val="005551"/>
              </a:buClr>
              <a:buSzPts val="5500"/>
              <a:buNone/>
              <a:defRPr b="1" sz="5500">
                <a:solidFill>
                  <a:srgbClr val="00555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32323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32323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32323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dalu_slaids_2">
  <p:cSld name="Nodalu_slaids_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1"/>
          <p:cNvSpPr txBox="1"/>
          <p:nvPr>
            <p:ph type="ctrTitle"/>
          </p:nvPr>
        </p:nvSpPr>
        <p:spPr>
          <a:xfrm>
            <a:off x="914400" y="1271077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"/>
              <a:buNone/>
              <a:defRPr b="1" i="0" sz="5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subTitle"/>
          </p:nvPr>
        </p:nvSpPr>
        <p:spPr>
          <a:xfrm>
            <a:off x="1828800" y="3179691"/>
            <a:ext cx="8534400" cy="714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9796"/>
              </a:buClr>
              <a:buSzPts val="2800"/>
              <a:buNone/>
              <a:defRPr>
                <a:solidFill>
                  <a:srgbClr val="889796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9796"/>
              </a:buClr>
              <a:buSzPts val="2400"/>
              <a:buNone/>
              <a:defRPr>
                <a:solidFill>
                  <a:srgbClr val="889796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9796"/>
              </a:buClr>
              <a:buSzPts val="2000"/>
              <a:buNone/>
              <a:defRPr>
                <a:solidFill>
                  <a:srgbClr val="889796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9796"/>
              </a:buClr>
              <a:buSzPts val="2000"/>
              <a:buNone/>
              <a:defRPr>
                <a:solidFill>
                  <a:srgbClr val="889796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9796"/>
              </a:buClr>
              <a:buSzPts val="2000"/>
              <a:buNone/>
              <a:defRPr>
                <a:solidFill>
                  <a:srgbClr val="889796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9796"/>
              </a:buClr>
              <a:buSzPts val="2000"/>
              <a:buNone/>
              <a:defRPr>
                <a:solidFill>
                  <a:srgbClr val="889796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9796"/>
              </a:buClr>
              <a:buSzPts val="2000"/>
              <a:buNone/>
              <a:defRPr>
                <a:solidFill>
                  <a:srgbClr val="889796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9796"/>
              </a:buClr>
              <a:buSzPts val="2000"/>
              <a:buNone/>
              <a:defRPr>
                <a:solidFill>
                  <a:srgbClr val="88979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4766733" y="1130328"/>
            <a:ext cx="6815667" cy="4995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5551"/>
              </a:buClr>
              <a:buSzPts val="1800"/>
              <a:buChar char="•"/>
              <a:defRPr sz="1800">
                <a:solidFill>
                  <a:srgbClr val="00555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5551"/>
              </a:buClr>
              <a:buSzPts val="1800"/>
              <a:buChar char="–"/>
              <a:defRPr sz="1800">
                <a:solidFill>
                  <a:srgbClr val="005551"/>
                </a:solidFill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Clr>
                <a:srgbClr val="005551"/>
              </a:buClr>
              <a:buSzPts val="1400"/>
              <a:buChar char="•"/>
              <a:defRPr sz="1400">
                <a:solidFill>
                  <a:srgbClr val="005551"/>
                </a:solidFill>
              </a:defRPr>
            </a:lvl3pPr>
            <a:lvl4pPr indent="-317500" lvl="3" marL="1828800" algn="l">
              <a:spcBef>
                <a:spcPts val="280"/>
              </a:spcBef>
              <a:spcAft>
                <a:spcPts val="0"/>
              </a:spcAft>
              <a:buClr>
                <a:srgbClr val="005551"/>
              </a:buClr>
              <a:buSzPts val="1400"/>
              <a:buChar char="–"/>
              <a:defRPr sz="1400">
                <a:solidFill>
                  <a:srgbClr val="005551"/>
                </a:solidFill>
              </a:defRPr>
            </a:lvl4pPr>
            <a:lvl5pPr indent="-317500" lvl="4" marL="2286000" algn="l">
              <a:spcBef>
                <a:spcPts val="280"/>
              </a:spcBef>
              <a:spcAft>
                <a:spcPts val="0"/>
              </a:spcAft>
              <a:buClr>
                <a:srgbClr val="005551"/>
              </a:buClr>
              <a:buSzPts val="1400"/>
              <a:buChar char="»"/>
              <a:defRPr sz="1400">
                <a:solidFill>
                  <a:srgbClr val="005551"/>
                </a:solidFill>
              </a:defRPr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5" name="Google Shape;75;p12"/>
          <p:cNvSpPr txBox="1"/>
          <p:nvPr>
            <p:ph idx="2" type="body"/>
          </p:nvPr>
        </p:nvSpPr>
        <p:spPr>
          <a:xfrm>
            <a:off x="609601" y="2657231"/>
            <a:ext cx="4011084" cy="34689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005551"/>
              </a:buClr>
              <a:buSzPts val="1400"/>
              <a:buNone/>
              <a:defRPr sz="1400">
                <a:solidFill>
                  <a:srgbClr val="005551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323232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323232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323232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2"/>
          <p:cNvSpPr txBox="1"/>
          <p:nvPr>
            <p:ph idx="3" type="body"/>
          </p:nvPr>
        </p:nvSpPr>
        <p:spPr>
          <a:xfrm>
            <a:off x="609601" y="1130328"/>
            <a:ext cx="4011084" cy="1431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rgbClr val="005551"/>
              </a:buClr>
              <a:buSzPts val="3600"/>
              <a:buNone/>
              <a:defRPr sz="3600">
                <a:solidFill>
                  <a:srgbClr val="005551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323232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323232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323232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7" name="Google Shape;77;p12"/>
          <p:cNvSpPr txBox="1"/>
          <p:nvPr>
            <p:ph type="title"/>
          </p:nvPr>
        </p:nvSpPr>
        <p:spPr>
          <a:xfrm>
            <a:off x="609600" y="156860"/>
            <a:ext cx="10972800" cy="868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5551"/>
              </a:buClr>
              <a:buSzPts val="2800"/>
              <a:buFont typeface="Arial"/>
              <a:buNone/>
              <a:defRPr sz="2800">
                <a:solidFill>
                  <a:srgbClr val="0055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-LV"/>
              <a:t>Riga Technical University</a:t>
            </a:r>
            <a:endParaRPr/>
          </a:p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A6A6A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dalu_slaids_3">
  <p:cSld name="Nodalu_slaids_3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3"/>
          <p:cNvSpPr txBox="1"/>
          <p:nvPr>
            <p:ph type="ctrTitle"/>
          </p:nvPr>
        </p:nvSpPr>
        <p:spPr>
          <a:xfrm>
            <a:off x="914400" y="2371744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"/>
              <a:buNone/>
              <a:defRPr b="1" i="0" sz="5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tēli 1">
  <p:cSld name="Attēli 1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/>
          <p:nvPr>
            <p:ph idx="2" type="pic"/>
          </p:nvPr>
        </p:nvSpPr>
        <p:spPr>
          <a:xfrm>
            <a:off x="643468" y="1182076"/>
            <a:ext cx="10938933" cy="5015523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4"/>
          <p:cNvSpPr txBox="1"/>
          <p:nvPr>
            <p:ph type="title"/>
          </p:nvPr>
        </p:nvSpPr>
        <p:spPr>
          <a:xfrm>
            <a:off x="609600" y="156860"/>
            <a:ext cx="10972800" cy="868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5551"/>
              </a:buClr>
              <a:buSzPts val="3600"/>
              <a:buFont typeface="Arial"/>
              <a:buNone/>
              <a:defRPr sz="3600">
                <a:solidFill>
                  <a:srgbClr val="0055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-LV"/>
              <a:t>Riga Technical University</a:t>
            </a:r>
            <a:endParaRPr/>
          </a:p>
        </p:txBody>
      </p:sp>
      <p:sp>
        <p:nvSpPr>
          <p:cNvPr id="87" name="Google Shape;87;p14"/>
          <p:cNvSpPr txBox="1"/>
          <p:nvPr>
            <p:ph idx="10" type="dt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A6A6A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tēli 2">
  <p:cSld name="Attēli 2">
    <p:bg>
      <p:bgPr>
        <a:solidFill>
          <a:schemeClr val="lt2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>
            <p:ph idx="2" type="pic"/>
          </p:nvPr>
        </p:nvSpPr>
        <p:spPr>
          <a:xfrm>
            <a:off x="647004" y="1182078"/>
            <a:ext cx="5471573" cy="2370665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5"/>
          <p:cNvSpPr/>
          <p:nvPr>
            <p:ph idx="3" type="pic"/>
          </p:nvPr>
        </p:nvSpPr>
        <p:spPr>
          <a:xfrm>
            <a:off x="6242755" y="1182077"/>
            <a:ext cx="5339644" cy="482132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15"/>
          <p:cNvSpPr/>
          <p:nvPr>
            <p:ph idx="4" type="pic"/>
          </p:nvPr>
        </p:nvSpPr>
        <p:spPr>
          <a:xfrm>
            <a:off x="647004" y="3632731"/>
            <a:ext cx="5471573" cy="2370665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15"/>
          <p:cNvSpPr txBox="1"/>
          <p:nvPr>
            <p:ph type="title"/>
          </p:nvPr>
        </p:nvSpPr>
        <p:spPr>
          <a:xfrm>
            <a:off x="609600" y="156860"/>
            <a:ext cx="10972800" cy="868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5551"/>
              </a:buClr>
              <a:buSzPts val="3600"/>
              <a:buFont typeface="Arial"/>
              <a:buNone/>
              <a:defRPr sz="3600">
                <a:solidFill>
                  <a:srgbClr val="0055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-LV"/>
              <a:t>Riga Technical University</a:t>
            </a:r>
            <a:endParaRPr/>
          </a:p>
        </p:txBody>
      </p:sp>
      <p:sp>
        <p:nvSpPr>
          <p:cNvPr id="94" name="Google Shape;94;p15"/>
          <p:cNvSpPr txBox="1"/>
          <p:nvPr>
            <p:ph idx="10" type="dt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A6A6A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ttēli 5">
  <p:cSld name="Attēli 5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>
            <p:ph idx="2" type="pic"/>
          </p:nvPr>
        </p:nvSpPr>
        <p:spPr>
          <a:xfrm>
            <a:off x="6810541" y="3669503"/>
            <a:ext cx="4145439" cy="2001761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6"/>
          <p:cNvSpPr/>
          <p:nvPr>
            <p:ph idx="3" type="pic"/>
          </p:nvPr>
        </p:nvSpPr>
        <p:spPr>
          <a:xfrm>
            <a:off x="8970314" y="1523278"/>
            <a:ext cx="1977913" cy="1995032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6"/>
          <p:cNvSpPr/>
          <p:nvPr>
            <p:ph idx="4" type="pic"/>
          </p:nvPr>
        </p:nvSpPr>
        <p:spPr>
          <a:xfrm>
            <a:off x="6811364" y="1523278"/>
            <a:ext cx="1977913" cy="1995032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609601" y="1182079"/>
            <a:ext cx="4712305" cy="480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solidFill>
                  <a:schemeClr val="dk1"/>
                </a:solidFill>
              </a:defRPr>
            </a:lvl2pPr>
            <a:lvl3pPr indent="-295275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Noto Sans Symbols"/>
              <a:buChar char="▪"/>
              <a:defRPr sz="1400">
                <a:solidFill>
                  <a:schemeClr val="dk1"/>
                </a:solidFill>
              </a:defRPr>
            </a:lvl3pPr>
            <a:lvl4pPr indent="-295275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050"/>
              <a:buChar char="–"/>
              <a:defRPr sz="1400">
                <a:solidFill>
                  <a:schemeClr val="dk1"/>
                </a:solidFill>
              </a:defRPr>
            </a:lvl4pPr>
            <a:lvl5pPr indent="-27305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700"/>
              <a:buFont typeface="Noto Sans Symbols"/>
              <a:buChar char="▪"/>
              <a:defRPr sz="1400">
                <a:solidFill>
                  <a:schemeClr val="dk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type="title"/>
          </p:nvPr>
        </p:nvSpPr>
        <p:spPr>
          <a:xfrm>
            <a:off x="609600" y="156860"/>
            <a:ext cx="10972800" cy="868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5551"/>
              </a:buClr>
              <a:buSzPts val="3600"/>
              <a:buFont typeface="Arial"/>
              <a:buNone/>
              <a:defRPr sz="3600">
                <a:solidFill>
                  <a:srgbClr val="00555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-LV"/>
              <a:t>Riga Technical University</a:t>
            </a:r>
            <a:endParaRPr/>
          </a:p>
        </p:txBody>
      </p:sp>
      <p:sp>
        <p:nvSpPr>
          <p:cNvPr id="102" name="Google Shape;102;p16"/>
          <p:cNvSpPr txBox="1"/>
          <p:nvPr>
            <p:ph idx="10" type="dt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eigas 2">
  <p:cSld name="Beigas 2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ctrTitle"/>
          </p:nvPr>
        </p:nvSpPr>
        <p:spPr>
          <a:xfrm>
            <a:off x="926327" y="1271077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b="1" i="0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1" type="subTitle"/>
          </p:nvPr>
        </p:nvSpPr>
        <p:spPr>
          <a:xfrm>
            <a:off x="1840727" y="2883357"/>
            <a:ext cx="8534400" cy="1345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280"/>
              </a:spcBef>
              <a:spcAft>
                <a:spcPts val="0"/>
              </a:spcAft>
              <a:buClr>
                <a:srgbClr val="005551"/>
              </a:buClr>
              <a:buSzPts val="1400"/>
              <a:buNone/>
              <a:defRPr sz="1400">
                <a:solidFill>
                  <a:srgbClr val="00555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9796"/>
              </a:buClr>
              <a:buSzPts val="2800"/>
              <a:buNone/>
              <a:defRPr>
                <a:solidFill>
                  <a:srgbClr val="889796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9796"/>
              </a:buClr>
              <a:buSzPts val="2400"/>
              <a:buNone/>
              <a:defRPr>
                <a:solidFill>
                  <a:srgbClr val="889796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9796"/>
              </a:buClr>
              <a:buSzPts val="2000"/>
              <a:buNone/>
              <a:defRPr>
                <a:solidFill>
                  <a:srgbClr val="889796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9796"/>
              </a:buClr>
              <a:buSzPts val="2000"/>
              <a:buNone/>
              <a:defRPr>
                <a:solidFill>
                  <a:srgbClr val="889796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9796"/>
              </a:buClr>
              <a:buSzPts val="2000"/>
              <a:buNone/>
              <a:defRPr>
                <a:solidFill>
                  <a:srgbClr val="889796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9796"/>
              </a:buClr>
              <a:buSzPts val="2000"/>
              <a:buNone/>
              <a:defRPr>
                <a:solidFill>
                  <a:srgbClr val="889796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9796"/>
              </a:buClr>
              <a:buSzPts val="2000"/>
              <a:buNone/>
              <a:defRPr>
                <a:solidFill>
                  <a:srgbClr val="889796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9796"/>
              </a:buClr>
              <a:buSzPts val="2000"/>
              <a:buNone/>
              <a:defRPr>
                <a:solidFill>
                  <a:srgbClr val="889796"/>
                </a:solidFill>
              </a:defRPr>
            </a:lvl9pPr>
          </a:lstStyle>
          <a:p/>
        </p:txBody>
      </p:sp>
      <p:sp>
        <p:nvSpPr>
          <p:cNvPr id="106" name="Google Shape;106;p17"/>
          <p:cNvSpPr/>
          <p:nvPr/>
        </p:nvSpPr>
        <p:spPr>
          <a:xfrm>
            <a:off x="3241526" y="2741102"/>
            <a:ext cx="5773460" cy="7092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-LV"/>
              <a:t>Riga Technical University</a:t>
            </a:r>
            <a:endParaRPr/>
          </a:p>
        </p:txBody>
      </p:sp>
      <p:sp>
        <p:nvSpPr>
          <p:cNvPr id="108" name="Google Shape;108;p17"/>
          <p:cNvSpPr txBox="1"/>
          <p:nvPr>
            <p:ph idx="10" type="dt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Nodalu_slaids_1">
  <p:cSld name="1_Nodalu_slaids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/>
          <p:nvPr>
            <p:ph type="ctrTitle"/>
          </p:nvPr>
        </p:nvSpPr>
        <p:spPr>
          <a:xfrm>
            <a:off x="914400" y="261778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5551"/>
              </a:buClr>
              <a:buSzPts val="5500"/>
              <a:buFont typeface="Arial"/>
              <a:buNone/>
              <a:defRPr b="1" i="0" sz="5500">
                <a:solidFill>
                  <a:srgbClr val="00555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 txBox="1"/>
          <p:nvPr>
            <p:ph idx="1" type="body"/>
          </p:nvPr>
        </p:nvSpPr>
        <p:spPr>
          <a:xfrm>
            <a:off x="609600" y="1453932"/>
            <a:ext cx="10972800" cy="2789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>
                <a:solidFill>
                  <a:schemeClr val="accen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>
                <a:solidFill>
                  <a:schemeClr val="accent1"/>
                </a:solidFill>
              </a:defRPr>
            </a:lvl2pPr>
            <a:lvl3pPr indent="-295275" lvl="2" marL="137160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▪"/>
              <a:defRPr sz="1400">
                <a:solidFill>
                  <a:schemeClr val="accent1"/>
                </a:solidFill>
              </a:defRPr>
            </a:lvl3pPr>
            <a:lvl4pPr indent="-295275" lvl="3" marL="182880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50"/>
              <a:buChar char="–"/>
              <a:defRPr sz="1400">
                <a:solidFill>
                  <a:schemeClr val="accent1"/>
                </a:solidFill>
              </a:defRPr>
            </a:lvl4pPr>
            <a:lvl5pPr indent="-273050" lvl="4" marL="228600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▪"/>
              <a:defRPr sz="1400">
                <a:solidFill>
                  <a:schemeClr val="accen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/>
        </p:nvSpPr>
        <p:spPr>
          <a:xfrm>
            <a:off x="13289747" y="161158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13289747" y="161158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 txBox="1"/>
          <p:nvPr/>
        </p:nvSpPr>
        <p:spPr>
          <a:xfrm>
            <a:off x="13289747" y="161158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 txBox="1"/>
          <p:nvPr>
            <p:ph type="title"/>
          </p:nvPr>
        </p:nvSpPr>
        <p:spPr>
          <a:xfrm>
            <a:off x="609600" y="363965"/>
            <a:ext cx="10972800" cy="77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b="1" i="0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-LV"/>
              <a:t>Riga Technical University</a:t>
            </a:r>
            <a:endParaRPr/>
          </a:p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A6A6A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/>
        </p:nvSpPr>
        <p:spPr>
          <a:xfrm>
            <a:off x="10938933" y="6272743"/>
            <a:ext cx="643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v-LV"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A6A6A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ākums 1">
  <p:cSld name="1_Sākums 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saukums">
  <p:cSld name="Nosaukum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idx="1" type="subTitle"/>
          </p:nvPr>
        </p:nvSpPr>
        <p:spPr>
          <a:xfrm>
            <a:off x="1840727" y="2883357"/>
            <a:ext cx="8534400" cy="1197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9796"/>
              </a:buClr>
              <a:buSzPts val="2800"/>
              <a:buNone/>
              <a:defRPr>
                <a:solidFill>
                  <a:srgbClr val="889796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9796"/>
              </a:buClr>
              <a:buSzPts val="2400"/>
              <a:buNone/>
              <a:defRPr>
                <a:solidFill>
                  <a:srgbClr val="889796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9796"/>
              </a:buClr>
              <a:buSzPts val="2000"/>
              <a:buNone/>
              <a:defRPr>
                <a:solidFill>
                  <a:srgbClr val="889796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9796"/>
              </a:buClr>
              <a:buSzPts val="2000"/>
              <a:buNone/>
              <a:defRPr>
                <a:solidFill>
                  <a:srgbClr val="889796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9796"/>
              </a:buClr>
              <a:buSzPts val="2000"/>
              <a:buNone/>
              <a:defRPr>
                <a:solidFill>
                  <a:srgbClr val="889796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9796"/>
              </a:buClr>
              <a:buSzPts val="2000"/>
              <a:buNone/>
              <a:defRPr>
                <a:solidFill>
                  <a:srgbClr val="889796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9796"/>
              </a:buClr>
              <a:buSzPts val="2000"/>
              <a:buNone/>
              <a:defRPr>
                <a:solidFill>
                  <a:srgbClr val="889796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9796"/>
              </a:buClr>
              <a:buSzPts val="2000"/>
              <a:buNone/>
              <a:defRPr>
                <a:solidFill>
                  <a:srgbClr val="889796"/>
                </a:solidFill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1840727" y="4354824"/>
            <a:ext cx="8534400" cy="1341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</a:defRPr>
            </a:lvl1pPr>
            <a:lvl2pPr indent="-228600" lvl="1" marL="914400" algn="l">
              <a:spcBef>
                <a:spcPts val="560"/>
              </a:spcBef>
              <a:spcAft>
                <a:spcPts val="0"/>
              </a:spcAft>
              <a:buClr>
                <a:srgbClr val="323232"/>
              </a:buClr>
              <a:buSzPts val="2800"/>
              <a:buNone/>
              <a:defRPr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Clr>
                <a:srgbClr val="323232"/>
              </a:buClr>
              <a:buSzPts val="2400"/>
              <a:buNone/>
              <a:defRPr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rgbClr val="323232"/>
              </a:buClr>
              <a:buSzPts val="2000"/>
              <a:buNone/>
              <a:defRPr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/>
          <p:nvPr/>
        </p:nvSpPr>
        <p:spPr>
          <a:xfrm>
            <a:off x="3221198" y="2741101"/>
            <a:ext cx="5773460" cy="3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42;p6"/>
          <p:cNvCxnSpPr/>
          <p:nvPr/>
        </p:nvCxnSpPr>
        <p:spPr>
          <a:xfrm>
            <a:off x="3747523" y="4238143"/>
            <a:ext cx="4720808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-LV"/>
              <a:t>Riga Technical University</a:t>
            </a:r>
            <a:endParaRPr/>
          </a:p>
        </p:txBody>
      </p:sp>
      <p:sp>
        <p:nvSpPr>
          <p:cNvPr id="44" name="Google Shape;44;p6"/>
          <p:cNvSpPr txBox="1"/>
          <p:nvPr>
            <p:ph type="title"/>
          </p:nvPr>
        </p:nvSpPr>
        <p:spPr>
          <a:xfrm>
            <a:off x="598315" y="142028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dalu_slaids_1">
  <p:cSld name="Nodalu_slaids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type="ctrTitle"/>
          </p:nvPr>
        </p:nvSpPr>
        <p:spPr>
          <a:xfrm>
            <a:off x="914400" y="1271077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5551"/>
              </a:buClr>
              <a:buSzPts val="5500"/>
              <a:buFont typeface="Arial"/>
              <a:buNone/>
              <a:defRPr b="1" i="0" sz="5500">
                <a:solidFill>
                  <a:srgbClr val="00555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subTitle"/>
          </p:nvPr>
        </p:nvSpPr>
        <p:spPr>
          <a:xfrm>
            <a:off x="1828800" y="3206979"/>
            <a:ext cx="8534400" cy="647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rgbClr val="005551"/>
              </a:buClr>
              <a:buSzPts val="2000"/>
              <a:buNone/>
              <a:defRPr sz="2000">
                <a:solidFill>
                  <a:srgbClr val="00555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9796"/>
              </a:buClr>
              <a:buSzPts val="2800"/>
              <a:buNone/>
              <a:defRPr>
                <a:solidFill>
                  <a:srgbClr val="889796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9796"/>
              </a:buClr>
              <a:buSzPts val="2400"/>
              <a:buNone/>
              <a:defRPr>
                <a:solidFill>
                  <a:srgbClr val="889796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9796"/>
              </a:buClr>
              <a:buSzPts val="2000"/>
              <a:buNone/>
              <a:defRPr>
                <a:solidFill>
                  <a:srgbClr val="889796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9796"/>
              </a:buClr>
              <a:buSzPts val="2000"/>
              <a:buNone/>
              <a:defRPr>
                <a:solidFill>
                  <a:srgbClr val="889796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9796"/>
              </a:buClr>
              <a:buSzPts val="2000"/>
              <a:buNone/>
              <a:defRPr>
                <a:solidFill>
                  <a:srgbClr val="889796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9796"/>
              </a:buClr>
              <a:buSzPts val="2000"/>
              <a:buNone/>
              <a:defRPr>
                <a:solidFill>
                  <a:srgbClr val="889796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9796"/>
              </a:buClr>
              <a:buSzPts val="2000"/>
              <a:buNone/>
              <a:defRPr>
                <a:solidFill>
                  <a:srgbClr val="889796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9796"/>
              </a:buClr>
              <a:buSzPts val="2000"/>
              <a:buNone/>
              <a:defRPr>
                <a:solidFill>
                  <a:srgbClr val="88979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609600" y="361949"/>
            <a:ext cx="10972800" cy="772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-LV"/>
              <a:t>Riga Technical University</a:t>
            </a:r>
            <a:endParaRPr/>
          </a:p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" type="body"/>
          </p:nvPr>
        </p:nvSpPr>
        <p:spPr>
          <a:xfrm>
            <a:off x="609600" y="1453932"/>
            <a:ext cx="10972800" cy="2789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▪"/>
              <a:defRPr sz="2000">
                <a:solidFill>
                  <a:schemeClr val="accen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>
                <a:solidFill>
                  <a:schemeClr val="accent1"/>
                </a:solidFill>
              </a:defRPr>
            </a:lvl2pPr>
            <a:lvl3pPr indent="-295275" lvl="2" marL="137160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Noto Sans Symbols"/>
              <a:buChar char="▪"/>
              <a:defRPr sz="1400">
                <a:solidFill>
                  <a:schemeClr val="accent1"/>
                </a:solidFill>
              </a:defRPr>
            </a:lvl3pPr>
            <a:lvl4pPr indent="-295275" lvl="3" marL="182880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050"/>
              <a:buChar char="–"/>
              <a:defRPr sz="1400">
                <a:solidFill>
                  <a:schemeClr val="accent1"/>
                </a:solidFill>
              </a:defRPr>
            </a:lvl4pPr>
            <a:lvl5pPr indent="-273050" lvl="4" marL="228600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▪"/>
              <a:defRPr sz="1400">
                <a:solidFill>
                  <a:schemeClr val="accen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5551"/>
              </a:buClr>
              <a:buSzPts val="1800"/>
              <a:buFont typeface="Noto Sans Symbols"/>
              <a:buChar char="▪"/>
              <a:defRPr sz="1800">
                <a:solidFill>
                  <a:srgbClr val="00555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5551"/>
              </a:buClr>
              <a:buSzPts val="1800"/>
              <a:buChar char="–"/>
              <a:defRPr sz="1800">
                <a:solidFill>
                  <a:srgbClr val="005551"/>
                </a:solidFill>
              </a:defRPr>
            </a:lvl2pPr>
            <a:lvl3pPr indent="-295275" lvl="2" marL="1371600" algn="l">
              <a:spcBef>
                <a:spcPts val="280"/>
              </a:spcBef>
              <a:spcAft>
                <a:spcPts val="0"/>
              </a:spcAft>
              <a:buClr>
                <a:srgbClr val="005551"/>
              </a:buClr>
              <a:buSzPts val="1050"/>
              <a:buFont typeface="Noto Sans Symbols"/>
              <a:buChar char="▪"/>
              <a:defRPr sz="1400">
                <a:solidFill>
                  <a:srgbClr val="005551"/>
                </a:solidFill>
              </a:defRPr>
            </a:lvl3pPr>
            <a:lvl4pPr indent="-295275" lvl="3" marL="1828800" algn="l">
              <a:spcBef>
                <a:spcPts val="280"/>
              </a:spcBef>
              <a:spcAft>
                <a:spcPts val="0"/>
              </a:spcAft>
              <a:buClr>
                <a:srgbClr val="005551"/>
              </a:buClr>
              <a:buSzPts val="1050"/>
              <a:buChar char="–"/>
              <a:defRPr sz="1400">
                <a:solidFill>
                  <a:srgbClr val="005551"/>
                </a:solidFill>
              </a:defRPr>
            </a:lvl4pPr>
            <a:lvl5pPr indent="-273050" lvl="4" marL="2286000" algn="l">
              <a:spcBef>
                <a:spcPts val="280"/>
              </a:spcBef>
              <a:spcAft>
                <a:spcPts val="0"/>
              </a:spcAft>
              <a:buClr>
                <a:srgbClr val="005551"/>
              </a:buClr>
              <a:buSzPts val="700"/>
              <a:buFont typeface="Noto Sans Symbols"/>
              <a:buChar char="▪"/>
              <a:defRPr sz="1400">
                <a:solidFill>
                  <a:srgbClr val="00555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5551"/>
              </a:buClr>
              <a:buSzPts val="1800"/>
              <a:buFont typeface="Noto Sans Symbols"/>
              <a:buChar char="▪"/>
              <a:defRPr sz="1800">
                <a:solidFill>
                  <a:srgbClr val="00555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5551"/>
              </a:buClr>
              <a:buSzPts val="1800"/>
              <a:buChar char="–"/>
              <a:defRPr sz="1800">
                <a:solidFill>
                  <a:srgbClr val="005551"/>
                </a:solidFill>
              </a:defRPr>
            </a:lvl2pPr>
            <a:lvl3pPr indent="-295275" lvl="2" marL="1371600" algn="l">
              <a:spcBef>
                <a:spcPts val="280"/>
              </a:spcBef>
              <a:spcAft>
                <a:spcPts val="0"/>
              </a:spcAft>
              <a:buClr>
                <a:srgbClr val="005551"/>
              </a:buClr>
              <a:buSzPts val="1050"/>
              <a:buFont typeface="Noto Sans Symbols"/>
              <a:buChar char="▪"/>
              <a:defRPr sz="1400">
                <a:solidFill>
                  <a:srgbClr val="005551"/>
                </a:solidFill>
              </a:defRPr>
            </a:lvl3pPr>
            <a:lvl4pPr indent="-295275" lvl="3" marL="1828800" algn="l">
              <a:spcBef>
                <a:spcPts val="280"/>
              </a:spcBef>
              <a:spcAft>
                <a:spcPts val="0"/>
              </a:spcAft>
              <a:buClr>
                <a:srgbClr val="005551"/>
              </a:buClr>
              <a:buSzPts val="1050"/>
              <a:buChar char="–"/>
              <a:defRPr sz="1400">
                <a:solidFill>
                  <a:srgbClr val="005551"/>
                </a:solidFill>
              </a:defRPr>
            </a:lvl4pPr>
            <a:lvl5pPr indent="-273050" lvl="4" marL="2286000" algn="l">
              <a:spcBef>
                <a:spcPts val="280"/>
              </a:spcBef>
              <a:spcAft>
                <a:spcPts val="0"/>
              </a:spcAft>
              <a:buClr>
                <a:srgbClr val="005551"/>
              </a:buClr>
              <a:buSzPts val="700"/>
              <a:buFont typeface="Noto Sans Symbols"/>
              <a:buChar char="▪"/>
              <a:defRPr sz="1400">
                <a:solidFill>
                  <a:srgbClr val="00555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-LV"/>
              <a:t>Riga Technical University</a:t>
            </a:r>
            <a:endParaRPr/>
          </a:p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A6A6A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3" type="body"/>
          </p:nvPr>
        </p:nvSpPr>
        <p:spPr>
          <a:xfrm>
            <a:off x="609600" y="419100"/>
            <a:ext cx="10972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880"/>
              </a:spcBef>
              <a:spcAft>
                <a:spcPts val="0"/>
              </a:spcAft>
              <a:buClr>
                <a:srgbClr val="005551"/>
              </a:buClr>
              <a:buSzPts val="4400"/>
              <a:buNone/>
              <a:defRPr b="1" sz="4400">
                <a:solidFill>
                  <a:srgbClr val="00555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32323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32323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32323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609600" y="2540000"/>
            <a:ext cx="5386917" cy="3586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5551"/>
              </a:buClr>
              <a:buSzPts val="1800"/>
              <a:buFont typeface="Noto Sans Symbols"/>
              <a:buChar char="▪"/>
              <a:defRPr sz="1800">
                <a:solidFill>
                  <a:srgbClr val="00555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5551"/>
              </a:buClr>
              <a:buSzPts val="1800"/>
              <a:buChar char="–"/>
              <a:defRPr sz="1800">
                <a:solidFill>
                  <a:srgbClr val="005551"/>
                </a:solidFill>
              </a:defRPr>
            </a:lvl2pPr>
            <a:lvl3pPr indent="-295275" lvl="2" marL="1371600" algn="l">
              <a:spcBef>
                <a:spcPts val="280"/>
              </a:spcBef>
              <a:spcAft>
                <a:spcPts val="0"/>
              </a:spcAft>
              <a:buClr>
                <a:srgbClr val="005551"/>
              </a:buClr>
              <a:buSzPts val="1050"/>
              <a:buFont typeface="Noto Sans Symbols"/>
              <a:buChar char="▪"/>
              <a:defRPr sz="1400">
                <a:solidFill>
                  <a:srgbClr val="005551"/>
                </a:solidFill>
              </a:defRPr>
            </a:lvl3pPr>
            <a:lvl4pPr indent="-295275" lvl="3" marL="1828800" algn="l">
              <a:spcBef>
                <a:spcPts val="280"/>
              </a:spcBef>
              <a:spcAft>
                <a:spcPts val="0"/>
              </a:spcAft>
              <a:buClr>
                <a:srgbClr val="005551"/>
              </a:buClr>
              <a:buSzPts val="1050"/>
              <a:buChar char="–"/>
              <a:defRPr sz="1400">
                <a:solidFill>
                  <a:srgbClr val="005551"/>
                </a:solidFill>
              </a:defRPr>
            </a:lvl4pPr>
            <a:lvl5pPr indent="-273050" lvl="4" marL="2286000" algn="l">
              <a:spcBef>
                <a:spcPts val="280"/>
              </a:spcBef>
              <a:spcAft>
                <a:spcPts val="0"/>
              </a:spcAft>
              <a:buClr>
                <a:srgbClr val="005551"/>
              </a:buClr>
              <a:buSzPts val="700"/>
              <a:buFont typeface="Noto Sans Symbols"/>
              <a:buChar char="▪"/>
              <a:defRPr sz="1400">
                <a:solidFill>
                  <a:srgbClr val="00555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2" name="Google Shape;62;p10"/>
          <p:cNvSpPr txBox="1"/>
          <p:nvPr>
            <p:ph idx="2" type="body"/>
          </p:nvPr>
        </p:nvSpPr>
        <p:spPr>
          <a:xfrm>
            <a:off x="6193368" y="2539999"/>
            <a:ext cx="5389033" cy="3586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5551"/>
              </a:buClr>
              <a:buSzPts val="1800"/>
              <a:buFont typeface="Noto Sans Symbols"/>
              <a:buChar char="▪"/>
              <a:defRPr sz="1800">
                <a:solidFill>
                  <a:srgbClr val="00555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5551"/>
              </a:buClr>
              <a:buSzPts val="1800"/>
              <a:buChar char="–"/>
              <a:defRPr sz="1800">
                <a:solidFill>
                  <a:srgbClr val="005551"/>
                </a:solidFill>
              </a:defRPr>
            </a:lvl2pPr>
            <a:lvl3pPr indent="-295275" lvl="2" marL="1371600" algn="l">
              <a:spcBef>
                <a:spcPts val="280"/>
              </a:spcBef>
              <a:spcAft>
                <a:spcPts val="0"/>
              </a:spcAft>
              <a:buClr>
                <a:srgbClr val="005551"/>
              </a:buClr>
              <a:buSzPts val="1050"/>
              <a:buFont typeface="Noto Sans Symbols"/>
              <a:buChar char="▪"/>
              <a:defRPr sz="1400">
                <a:solidFill>
                  <a:srgbClr val="005551"/>
                </a:solidFill>
              </a:defRPr>
            </a:lvl3pPr>
            <a:lvl4pPr indent="-295275" lvl="3" marL="1828800" algn="l">
              <a:spcBef>
                <a:spcPts val="280"/>
              </a:spcBef>
              <a:spcAft>
                <a:spcPts val="0"/>
              </a:spcAft>
              <a:buClr>
                <a:srgbClr val="005551"/>
              </a:buClr>
              <a:buSzPts val="1050"/>
              <a:buChar char="–"/>
              <a:defRPr sz="1400">
                <a:solidFill>
                  <a:srgbClr val="005551"/>
                </a:solidFill>
              </a:defRPr>
            </a:lvl4pPr>
            <a:lvl5pPr indent="-273050" lvl="4" marL="2286000" algn="l">
              <a:spcBef>
                <a:spcPts val="280"/>
              </a:spcBef>
              <a:spcAft>
                <a:spcPts val="0"/>
              </a:spcAft>
              <a:buClr>
                <a:srgbClr val="005551"/>
              </a:buClr>
              <a:buSzPts val="700"/>
              <a:buFont typeface="Noto Sans Symbols"/>
              <a:buChar char="▪"/>
              <a:defRPr sz="1400">
                <a:solidFill>
                  <a:srgbClr val="005551"/>
                </a:solidFill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3" name="Google Shape;63;p10"/>
          <p:cNvSpPr txBox="1"/>
          <p:nvPr>
            <p:ph idx="3" type="body"/>
          </p:nvPr>
        </p:nvSpPr>
        <p:spPr>
          <a:xfrm>
            <a:off x="620655" y="1146908"/>
            <a:ext cx="5375863" cy="118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i="0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323232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323232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323232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10"/>
          <p:cNvSpPr txBox="1"/>
          <p:nvPr>
            <p:ph idx="4" type="body"/>
          </p:nvPr>
        </p:nvSpPr>
        <p:spPr>
          <a:xfrm>
            <a:off x="6193367" y="1146908"/>
            <a:ext cx="5375863" cy="118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b="1" i="0" sz="3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323232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323232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rgbClr val="323232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type="title"/>
          </p:nvPr>
        </p:nvSpPr>
        <p:spPr>
          <a:xfrm>
            <a:off x="609600" y="363965"/>
            <a:ext cx="10972800" cy="77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  <a:defRPr sz="2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/>
        </p:nvSpPr>
        <p:spPr>
          <a:xfrm>
            <a:off x="266095" y="656771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spcBef>
                <a:spcPts val="0"/>
              </a:spcBef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-LV"/>
              <a:t>Riga Technical University</a:t>
            </a:r>
            <a:endParaRPr/>
          </a:p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A6A6A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319613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645176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323232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323232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32323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32323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32323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609599" y="6272743"/>
            <a:ext cx="3296356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-LV"/>
              <a:t>Riga Technical University</a:t>
            </a:r>
            <a:endParaRPr/>
          </a:p>
        </p:txBody>
      </p:sp>
      <p:sp>
        <p:nvSpPr>
          <p:cNvPr id="13" name="Google Shape;13;p1"/>
          <p:cNvSpPr txBox="1"/>
          <p:nvPr/>
        </p:nvSpPr>
        <p:spPr>
          <a:xfrm>
            <a:off x="-4553185" y="27940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15164742" y="688622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10938933" y="6272743"/>
            <a:ext cx="6434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lv-LV" sz="1200" u="none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sz="1200" u="none">
              <a:solidFill>
                <a:srgbClr val="A6A6A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7969956" y="627274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A6A6A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733777" y="4468783"/>
            <a:ext cx="10803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551"/>
              </a:buClr>
              <a:buSzPts val="2700"/>
              <a:buFont typeface="Arial"/>
              <a:buNone/>
            </a:pPr>
            <a:r>
              <a:rPr lang="lv-LV"/>
              <a:t>Knowledge Graphs</a:t>
            </a:r>
            <a:endParaRPr/>
          </a:p>
        </p:txBody>
      </p:sp>
      <p:sp>
        <p:nvSpPr>
          <p:cNvPr id="114" name="Google Shape;114;p18"/>
          <p:cNvSpPr txBox="1"/>
          <p:nvPr>
            <p:ph idx="3" type="body"/>
          </p:nvPr>
        </p:nvSpPr>
        <p:spPr>
          <a:xfrm>
            <a:off x="694200" y="5667074"/>
            <a:ext cx="108036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5551"/>
              </a:buClr>
              <a:buSzPts val="1400"/>
              <a:buNone/>
            </a:pPr>
            <a:r>
              <a:rPr lang="lv-LV"/>
              <a:t>Oļegs Krivko, Dace Pastore, Patr</a:t>
            </a:r>
            <a:r>
              <a:rPr lang="lv-LV"/>
              <a:t>īcija Zālīte, Anete Siliņa</a:t>
            </a:r>
            <a:endParaRPr/>
          </a:p>
        </p:txBody>
      </p:sp>
      <p:sp>
        <p:nvSpPr>
          <p:cNvPr id="115" name="Google Shape;115;p18"/>
          <p:cNvSpPr txBox="1"/>
          <p:nvPr>
            <p:ph idx="5" type="body"/>
          </p:nvPr>
        </p:nvSpPr>
        <p:spPr>
          <a:xfrm>
            <a:off x="734484" y="2441766"/>
            <a:ext cx="10803600" cy="18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/>
              <a:buNone/>
            </a:pPr>
            <a:r>
              <a:rPr lang="lv-LV">
                <a:solidFill>
                  <a:schemeClr val="dk1"/>
                </a:solidFill>
              </a:rPr>
              <a:t>Knowledge Management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5551"/>
              </a:buClr>
              <a:buSzPts val="55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609600" y="361949"/>
            <a:ext cx="10972800" cy="77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-LV"/>
              <a:t>Queries</a:t>
            </a:r>
            <a:endParaRPr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609600" y="1611132"/>
            <a:ext cx="10972800" cy="278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lv-LV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MATCH (p:people)</a:t>
            </a:r>
            <a:r>
              <a:rPr b="1" lang="lv-LV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lv-LV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[:acted_as]</a:t>
            </a:r>
            <a:r>
              <a:rPr b="1" lang="lv-LV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1" lang="lv-LV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(:actors)</a:t>
            </a:r>
            <a:r>
              <a:rPr b="1" lang="lv-LV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lv-LV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[:acted_in]</a:t>
            </a:r>
            <a:r>
              <a:rPr b="1" lang="lv-LV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1" lang="lv-LV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(:movies)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lv-LV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p.name AS </a:t>
            </a:r>
            <a:r>
              <a:rPr b="1" lang="lv-LV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Actor</a:t>
            </a:r>
            <a:r>
              <a:rPr b="1" lang="lv-LV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lv-LV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lv-LV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(*) AS </a:t>
            </a:r>
            <a:r>
              <a:rPr b="1" lang="lv-LV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MovieCount</a:t>
            </a:r>
            <a:endParaRPr b="1" sz="1050">
              <a:solidFill>
                <a:srgbClr val="001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lv-LV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ORDER BY </a:t>
            </a:r>
            <a:r>
              <a:rPr b="1" lang="lv-LV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MovieCount</a:t>
            </a:r>
            <a:r>
              <a:rPr b="1" lang="lv-LV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DESC;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5" name="Google Shape;185;p27"/>
          <p:cNvSpPr txBox="1"/>
          <p:nvPr/>
        </p:nvSpPr>
        <p:spPr>
          <a:xfrm>
            <a:off x="609600" y="1199675"/>
            <a:ext cx="8742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lv-LV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Count how many movies each person has acted in</a:t>
            </a:r>
            <a:endParaRPr b="1"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6" name="Google Shape;186;p27" title="Screenshot 2025-10-29 001335.png"/>
          <p:cNvPicPr preferRelativeResize="0"/>
          <p:nvPr/>
        </p:nvPicPr>
        <p:blipFill rotWithShape="1">
          <a:blip r:embed="rId3">
            <a:alphaModFix/>
          </a:blip>
          <a:srcRect b="-1579" l="0" r="0" t="1579"/>
          <a:stretch/>
        </p:blipFill>
        <p:spPr>
          <a:xfrm>
            <a:off x="1488475" y="2487150"/>
            <a:ext cx="8788623" cy="409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609600" y="361949"/>
            <a:ext cx="10972800" cy="77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-LV"/>
              <a:t>Queries</a:t>
            </a:r>
            <a:endParaRPr/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609600" y="1611132"/>
            <a:ext cx="10972800" cy="278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lv-LV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MATCH (p:people {name: </a:t>
            </a:r>
            <a:r>
              <a:rPr b="1" lang="lv-LV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"Mickey Rourke"</a:t>
            </a:r>
            <a:r>
              <a:rPr b="1" lang="lv-LV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r>
              <a:rPr b="1" lang="lv-LV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lv-LV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[:acted_as]</a:t>
            </a:r>
            <a:r>
              <a:rPr b="1" lang="lv-LV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1" lang="lv-LV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(a:actors)</a:t>
            </a:r>
            <a:r>
              <a:rPr b="1" lang="lv-LV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lv-LV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[:acted_in]</a:t>
            </a:r>
            <a:r>
              <a:rPr b="1" lang="lv-LV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1" lang="lv-LV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(m:movies)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lv-LV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m</a:t>
            </a:r>
            <a:r>
              <a:rPr b="1" lang="lv-LV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lv-LV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 AS </a:t>
            </a:r>
            <a:r>
              <a:rPr b="1" lang="lv-LV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Movie</a:t>
            </a:r>
            <a:r>
              <a:rPr b="1" lang="lv-LV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</a:t>
            </a:r>
            <a:r>
              <a:rPr b="1" lang="lv-LV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lv-LV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characters AS </a:t>
            </a:r>
            <a:r>
              <a:rPr b="1" lang="lv-LV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Character</a:t>
            </a:r>
            <a:r>
              <a:rPr b="1" lang="lv-LV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94" name="Google Shape;194;p28"/>
          <p:cNvSpPr txBox="1"/>
          <p:nvPr/>
        </p:nvSpPr>
        <p:spPr>
          <a:xfrm>
            <a:off x="609600" y="1199675"/>
            <a:ext cx="8742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lv-LV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 all movies Mickey Rourke has acted in, along with the character(s) he played</a:t>
            </a:r>
            <a:endParaRPr b="1"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5" name="Google Shape;195;p28" title="Screenshot 2025-10-29 00160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368" y="2382775"/>
            <a:ext cx="9207823" cy="408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ctrTitle"/>
          </p:nvPr>
        </p:nvSpPr>
        <p:spPr>
          <a:xfrm>
            <a:off x="914400" y="2617788"/>
            <a:ext cx="103632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lv-LV" sz="4400">
                <a:solidFill>
                  <a:schemeClr val="dk1"/>
                </a:solidFill>
              </a:rPr>
              <a:t>Thank You!</a:t>
            </a:r>
            <a:endParaRPr/>
          </a:p>
        </p:txBody>
      </p:sp>
      <p:sp>
        <p:nvSpPr>
          <p:cNvPr id="202" name="Google Shape;202;p29"/>
          <p:cNvSpPr txBox="1"/>
          <p:nvPr/>
        </p:nvSpPr>
        <p:spPr>
          <a:xfrm>
            <a:off x="151725" y="62753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-LV">
                <a:solidFill>
                  <a:schemeClr val="dk1"/>
                </a:solidFill>
              </a:rPr>
              <a:t>Riga Technical University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609599" y="6272743"/>
            <a:ext cx="3296400" cy="36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lv-LV"/>
              <a:t>Riga Technical University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63" y="318175"/>
            <a:ext cx="11716675" cy="6007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0" title="Screenshot 2025-10-29 002323.png"/>
          <p:cNvPicPr preferRelativeResize="0"/>
          <p:nvPr/>
        </p:nvPicPr>
        <p:blipFill rotWithShape="1">
          <a:blip r:embed="rId3">
            <a:alphaModFix/>
          </a:blip>
          <a:srcRect b="0" l="12934" r="6426" t="0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>
            <p:ph type="title"/>
          </p:nvPr>
        </p:nvSpPr>
        <p:spPr>
          <a:xfrm>
            <a:off x="694125" y="-1"/>
            <a:ext cx="10972800" cy="77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-LV">
                <a:solidFill>
                  <a:schemeClr val="lt1"/>
                </a:solidFill>
              </a:rPr>
              <a:t>Max View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1" title="Screenshot 2025-10-28 235053.png"/>
          <p:cNvPicPr preferRelativeResize="0"/>
          <p:nvPr/>
        </p:nvPicPr>
        <p:blipFill rotWithShape="1">
          <a:blip r:embed="rId3">
            <a:alphaModFix/>
          </a:blip>
          <a:srcRect b="0" l="0" r="3344" t="0"/>
          <a:stretch/>
        </p:blipFill>
        <p:spPr>
          <a:xfrm>
            <a:off x="0" y="0"/>
            <a:ext cx="121919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>
            <p:ph type="title"/>
          </p:nvPr>
        </p:nvSpPr>
        <p:spPr>
          <a:xfrm>
            <a:off x="694125" y="-1"/>
            <a:ext cx="10972800" cy="77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-LV">
                <a:solidFill>
                  <a:schemeClr val="lt1"/>
                </a:solidFill>
              </a:rPr>
              <a:t>Movie Detail View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609600" y="361949"/>
            <a:ext cx="10972800" cy="77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-LV"/>
              <a:t>Relation - people -&gt; acted_as -&gt; actors</a:t>
            </a:r>
            <a:endParaRPr/>
          </a:p>
        </p:txBody>
      </p:sp>
      <p:pic>
        <p:nvPicPr>
          <p:cNvPr id="143" name="Google Shape;143;p22" title="Screenshot 2025-10-29 00272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7976" y="1208456"/>
            <a:ext cx="8133601" cy="5500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609600" y="361949"/>
            <a:ext cx="10972800" cy="77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-LV"/>
              <a:t>Relation - actors -&gt; acted_in -&gt; movies</a:t>
            </a:r>
            <a:endParaRPr/>
          </a:p>
        </p:txBody>
      </p:sp>
      <p:pic>
        <p:nvPicPr>
          <p:cNvPr id="150" name="Google Shape;150;p23" title="Screenshot 2025-10-29 00273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200" y="1189875"/>
            <a:ext cx="8159800" cy="5502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609600" y="361949"/>
            <a:ext cx="10972800" cy="77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-LV"/>
              <a:t>Queries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609600" y="1611132"/>
            <a:ext cx="10972800" cy="278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lv-LV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MATCH (m:movies)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lv-LV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WHERE m</a:t>
            </a:r>
            <a:r>
              <a:rPr b="1" lang="lv-LV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lv-LV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genres CONTAINS </a:t>
            </a:r>
            <a:r>
              <a:rPr b="1" lang="lv-LV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"Drama"</a:t>
            </a:r>
            <a:endParaRPr b="1" sz="10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lv-LV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m</a:t>
            </a:r>
            <a:r>
              <a:rPr b="1" lang="lv-LV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lv-LV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title, m</a:t>
            </a:r>
            <a:r>
              <a:rPr b="1" lang="lv-LV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lv-LV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genres;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58" name="Google Shape;158;p24"/>
          <p:cNvSpPr txBox="1"/>
          <p:nvPr/>
        </p:nvSpPr>
        <p:spPr>
          <a:xfrm>
            <a:off x="609600" y="1199688"/>
            <a:ext cx="8742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lv-LV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 all movies that include the genre "Drama"</a:t>
            </a:r>
            <a:endParaRPr b="1"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9" name="Google Shape;159;p24" title="Screenshot 2025-10-29 00121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425" y="2360949"/>
            <a:ext cx="9374423" cy="4229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609600" y="361949"/>
            <a:ext cx="10972800" cy="77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-LV"/>
              <a:t>Queries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609600" y="1611132"/>
            <a:ext cx="10972800" cy="278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lv-LV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MATCH (m:movies)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lv-LV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b="1" lang="lv-LV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toLower</a:t>
            </a:r>
            <a:r>
              <a:rPr b="1" lang="lv-LV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lv-LV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1" lang="lv-LV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lv-LV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b="1" lang="lv-LV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CONTAINS </a:t>
            </a:r>
            <a:r>
              <a:rPr b="1" lang="lv-LV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"godzilla"</a:t>
            </a:r>
            <a:endParaRPr b="1" sz="10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lv-LV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MATCH (a:actors)</a:t>
            </a:r>
            <a:r>
              <a:rPr b="1" lang="lv-LV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lv-LV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[:acted_in]</a:t>
            </a:r>
            <a:r>
              <a:rPr b="1" lang="lv-LV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1" lang="lv-LV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(m)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lv-LV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MATCH (p:people)</a:t>
            </a:r>
            <a:r>
              <a:rPr b="1" lang="lv-LV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lv-LV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[:acted_as]</a:t>
            </a:r>
            <a:r>
              <a:rPr b="1" lang="lv-LV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1" lang="lv-LV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(a)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lv-LV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p</a:t>
            </a:r>
            <a:r>
              <a:rPr b="1" lang="lv-LV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lv-LV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 AS </a:t>
            </a:r>
            <a:r>
              <a:rPr b="1" lang="lv-LV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Actor</a:t>
            </a:r>
            <a:r>
              <a:rPr b="1" lang="lv-LV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</a:t>
            </a:r>
            <a:r>
              <a:rPr b="1" lang="lv-LV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lv-LV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characters AS </a:t>
            </a:r>
            <a:r>
              <a:rPr b="1" lang="lv-LV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Character</a:t>
            </a:r>
            <a:r>
              <a:rPr b="1" lang="lv-LV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m</a:t>
            </a:r>
            <a:r>
              <a:rPr b="1" lang="lv-LV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lv-LV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 AS </a:t>
            </a:r>
            <a:r>
              <a:rPr b="1" lang="lv-LV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Movie</a:t>
            </a:r>
            <a:r>
              <a:rPr b="1" lang="lv-LV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 txBox="1"/>
          <p:nvPr/>
        </p:nvSpPr>
        <p:spPr>
          <a:xfrm>
            <a:off x="609600" y="1199675"/>
            <a:ext cx="8742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lv-LV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Find all actors who appeared in movies with "godzilla" in the title (case-insensitive)</a:t>
            </a:r>
            <a:endParaRPr b="1"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8" name="Google Shape;168;p25" title="Screenshot 2025-10-29 00045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824" y="2854425"/>
            <a:ext cx="7569300" cy="385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609600" y="361949"/>
            <a:ext cx="10972800" cy="77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v-LV"/>
              <a:t>Queries</a:t>
            </a:r>
            <a:endParaRPr/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609600" y="1611132"/>
            <a:ext cx="10972800" cy="278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lv-LV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MATCH (p:people)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lv-LV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WHERE p.birthYear &lt; 1950 </a:t>
            </a:r>
            <a:r>
              <a:rPr b="1" lang="lv-LV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b="1" lang="lv-LV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lv-LV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lv-LV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lv-LV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deathYear</a:t>
            </a:r>
            <a:r>
              <a:rPr b="1" lang="lv-LV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lv-LV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b="1" lang="lv-LV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lv-LV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lv-LV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lv-LV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1" lang="lv-LV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lv-LV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lv-LV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lv-LV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deathYear</a:t>
            </a:r>
            <a:r>
              <a:rPr b="1" lang="lv-LV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lv-LV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lv-LV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lv-LV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lv-LV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lv-LV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p</a:t>
            </a:r>
            <a:r>
              <a:rPr b="1" lang="lv-LV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lv-LV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name, p</a:t>
            </a:r>
            <a:r>
              <a:rPr b="1" lang="lv-LV" sz="10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lv-LV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birthYear;</a:t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6" name="Google Shape;176;p26"/>
          <p:cNvSpPr txBox="1"/>
          <p:nvPr/>
        </p:nvSpPr>
        <p:spPr>
          <a:xfrm>
            <a:off x="609600" y="1199675"/>
            <a:ext cx="8742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lv-LV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Find people born before 1950 who are still alive (deathYear is null or 0)</a:t>
            </a:r>
            <a:endParaRPr b="1"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7" name="Google Shape;177;p26" title="Screenshot 2025-10-29 00125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4925" y="2419775"/>
            <a:ext cx="8423777" cy="413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_Ekspresis_PPT_pamatne">
  <a:themeElements>
    <a:clrScheme name="Custom 6">
      <a:dk1>
        <a:srgbClr val="005551"/>
      </a:dk1>
      <a:lt1>
        <a:srgbClr val="FFFFFF"/>
      </a:lt1>
      <a:dk2>
        <a:srgbClr val="005551"/>
      </a:dk2>
      <a:lt2>
        <a:srgbClr val="FFFFFF"/>
      </a:lt2>
      <a:accent1>
        <a:srgbClr val="005551"/>
      </a:accent1>
      <a:accent2>
        <a:srgbClr val="BDCF3C"/>
      </a:accent2>
      <a:accent3>
        <a:srgbClr val="B72E91"/>
      </a:accent3>
      <a:accent4>
        <a:srgbClr val="27C4A6"/>
      </a:accent4>
      <a:accent5>
        <a:srgbClr val="FFC832"/>
      </a:accent5>
      <a:accent6>
        <a:srgbClr val="00B9F1"/>
      </a:accent6>
      <a:hlink>
        <a:srgbClr val="8B5BA4"/>
      </a:hlink>
      <a:folHlink>
        <a:srgbClr val="BFBFB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