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54255" y="2896488"/>
                <a:ext cx="5022001" cy="10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∗(1−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55" y="2896488"/>
                <a:ext cx="5022001" cy="10104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32040" y="1929701"/>
            <a:ext cx="2035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Количество крольчих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572001" y="2276872"/>
            <a:ext cx="432047" cy="691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5" y="1960384"/>
            <a:ext cx="3233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Количество кроликов, которые рождаются у одной крольчихи в единицу времени при благоприятных условиях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419872" y="2680464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4412" y="3976608"/>
            <a:ext cx="295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Порог насыщения популяции (емкость среды)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H="1" flipV="1">
            <a:off x="5652120" y="3760584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544" y="3906893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Крольчихе нужно постоянное время для того, чтобы родить крольчат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2627784" y="3688576"/>
            <a:ext cx="1440160" cy="549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4"/>
          <p:cNvSpPr>
            <a:spLocks noGrp="1"/>
          </p:cNvSpPr>
          <p:nvPr>
            <p:ph type="ctrTitle"/>
          </p:nvPr>
        </p:nvSpPr>
        <p:spPr>
          <a:xfrm>
            <a:off x="698476" y="192785"/>
            <a:ext cx="7772400" cy="1470025"/>
          </a:xfrm>
        </p:spPr>
        <p:txBody>
          <a:bodyPr/>
          <a:lstStyle/>
          <a:p>
            <a:r>
              <a:rPr lang="ru-RU" dirty="0"/>
              <a:t>Скорость прироста </a:t>
            </a:r>
            <a:r>
              <a:rPr lang="ru-RU" dirty="0" smtClean="0"/>
              <a:t>кроликов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483768" y="4984111"/>
            <a:ext cx="546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Чтобы найти пару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требуется время пропорциональное 1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/R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, так как количество встреченных партнеров в единицу времени пропорционально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716016" y="3976608"/>
            <a:ext cx="360040" cy="1007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6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Скорость отлова кроликов лисами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77810" y="3030693"/>
                <a:ext cx="4772155" cy="88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10" y="3030693"/>
                <a:ext cx="4772155" cy="881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 flipH="1">
            <a:off x="4355975" y="2615426"/>
            <a:ext cx="432050" cy="43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8024" y="2276872"/>
            <a:ext cx="1534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Количество лис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131840" y="2276872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87222" y="1753651"/>
            <a:ext cx="29886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Количество кроликов,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которых ловит одна лиса в единицу времени при благоприятных условиях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2080" y="3471391"/>
            <a:ext cx="351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Часть кроликов очень трудно поймать и они спасают популяцию от полного истребления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4860032" y="37170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2483768" y="3717032"/>
            <a:ext cx="1152128" cy="585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732" y="4302388"/>
            <a:ext cx="367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Пойманного кролика лисе хватает на определенное фиксированное время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0139" y="4594775"/>
            <a:ext cx="4660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Время, которое уходит на то, чтобы поймать кролика, обратно пропорционально количеству кроликов, которых лиса в состоянии поймать, т.к. количество встреченных кроликов в единицу времени пропорционально их количеству.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4499992" y="3912088"/>
            <a:ext cx="216024" cy="682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Динамические уравнения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37303" y="2708920"/>
                <a:ext cx="1371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303" y="2708920"/>
                <a:ext cx="137127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40479" y="3445440"/>
                <a:ext cx="2058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79" y="3445440"/>
                <a:ext cx="205883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9236" y="243453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Изменение популяции кроликов в единицу времени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36" y="3253016"/>
            <a:ext cx="292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Изменение популяции лис в единицу времени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596" y="1757908"/>
            <a:ext cx="1907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Скорость рождения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7169" y="2265258"/>
            <a:ext cx="2304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Скорость отлова лисами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457699" y="2096462"/>
            <a:ext cx="1" cy="612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108576" y="2565712"/>
            <a:ext cx="348593" cy="289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415952" y="288684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403401" y="365945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51687" y="4172475"/>
            <a:ext cx="287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Смертность лис. Чем больше лис, тем больше их умирает в единицу времени.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5296272" y="3837792"/>
            <a:ext cx="503040" cy="455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4932040" y="2603812"/>
            <a:ext cx="576064" cy="841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2139" y="4581128"/>
            <a:ext cx="4627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Мы считаем, что прирост популяции лис просто пропорционален количеству пойманных кроликов, что вполне оправданно, ведь они ими питаются.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4456030" y="3837792"/>
            <a:ext cx="1" cy="706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модели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844824"/>
            <a:ext cx="7992888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a = 1/10</a:t>
            </a:r>
            <a:r>
              <a:rPr lang="en-US" dirty="0"/>
              <a:t>	</a:t>
            </a:r>
            <a:r>
              <a:rPr lang="ru-RU" dirty="0"/>
              <a:t>один кролик рождается в среднем раз в 10 дней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b = 1/3000</a:t>
            </a:r>
            <a:r>
              <a:rPr lang="en-US" dirty="0"/>
              <a:t>	</a:t>
            </a:r>
            <a:r>
              <a:rPr lang="ru-RU" dirty="0"/>
              <a:t>лиса живет в среднем 3000 дней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c = </a:t>
            </a:r>
            <a:r>
              <a:rPr lang="en-US" dirty="0"/>
              <a:t>1/2	</a:t>
            </a:r>
            <a:r>
              <a:rPr lang="ru-RU" dirty="0"/>
              <a:t>лисе хватает одного кролика на 2 дня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d = 1/200</a:t>
            </a:r>
            <a:r>
              <a:rPr lang="en-US" dirty="0"/>
              <a:t>	</a:t>
            </a:r>
            <a:r>
              <a:rPr lang="ru-RU" dirty="0"/>
              <a:t>чтобы выросла новая лиса, нужно съесть 200 кроликов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R</a:t>
            </a:r>
            <a:r>
              <a:rPr lang="ru-RU" baseline="-25000" dirty="0"/>
              <a:t>0</a:t>
            </a:r>
            <a:r>
              <a:rPr lang="ru-RU" dirty="0"/>
              <a:t> = 0.1</a:t>
            </a:r>
            <a:r>
              <a:rPr lang="en-US" dirty="0"/>
              <a:t>	</a:t>
            </a:r>
            <a:r>
              <a:rPr lang="ru-RU" dirty="0"/>
              <a:t>этих кроликов невозможно поймать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R</a:t>
            </a:r>
            <a:r>
              <a:rPr lang="ru-RU" baseline="-25000" dirty="0"/>
              <a:t>1</a:t>
            </a:r>
            <a:r>
              <a:rPr lang="ru-RU" dirty="0"/>
              <a:t> = 1</a:t>
            </a:r>
            <a:r>
              <a:rPr lang="en-US" dirty="0"/>
              <a:t>	</a:t>
            </a:r>
            <a:r>
              <a:rPr lang="ru-RU" dirty="0"/>
              <a:t>при меньшем количестве крольчихе трудно найти партнера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 err="1"/>
              <a:t>R</a:t>
            </a:r>
            <a:r>
              <a:rPr lang="ru-RU" baseline="-25000" dirty="0" err="1"/>
              <a:t>h</a:t>
            </a:r>
            <a:r>
              <a:rPr lang="ru-RU" dirty="0"/>
              <a:t> = 50</a:t>
            </a:r>
            <a:r>
              <a:rPr lang="en-US" dirty="0"/>
              <a:t>	</a:t>
            </a:r>
            <a:r>
              <a:rPr lang="ru-RU" dirty="0"/>
              <a:t>при таком количестве кроликов происходит насыщение хищников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 err="1"/>
              <a:t>R</a:t>
            </a:r>
            <a:r>
              <a:rPr lang="ru-RU" baseline="-25000" dirty="0" err="1"/>
              <a:t>s</a:t>
            </a:r>
            <a:r>
              <a:rPr lang="ru-RU" dirty="0"/>
              <a:t> = 100</a:t>
            </a:r>
            <a:r>
              <a:rPr lang="en-US" dirty="0"/>
              <a:t>	</a:t>
            </a:r>
            <a:r>
              <a:rPr lang="ru-RU" dirty="0"/>
              <a:t>столько кроликов выедают всю траву, и популяция перестает расти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4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260</Words>
  <Application>Microsoft Office PowerPoint</Application>
  <PresentationFormat>Экран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Скорость прироста кроликов</vt:lpstr>
      <vt:lpstr>Скорость отлова кроликов лисами</vt:lpstr>
      <vt:lpstr>Динамические уравнения</vt:lpstr>
      <vt:lpstr>Параметры модели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Oleg</cp:lastModifiedBy>
  <cp:revision>9</cp:revision>
  <dcterms:modified xsi:type="dcterms:W3CDTF">2015-11-16T14:49:04Z</dcterms:modified>
</cp:coreProperties>
</file>