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8" r:id="rId3"/>
    <p:sldId id="261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C0D5D-9EF3-4953-8831-B96FDBA66E50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F8A38-D664-4CEA-9AC8-D5836853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7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F8A38-D664-4CEA-9AC8-D5836853F6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4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FC67-C80B-4436-874E-B43C2D83C977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7414-A39C-4D3F-AFF8-866D0261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FC67-C80B-4436-874E-B43C2D83C977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7414-A39C-4D3F-AFF8-866D0261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3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FC67-C80B-4436-874E-B43C2D83C977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7414-A39C-4D3F-AFF8-866D0261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7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FC67-C80B-4436-874E-B43C2D83C977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7414-A39C-4D3F-AFF8-866D0261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FC67-C80B-4436-874E-B43C2D83C977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7414-A39C-4D3F-AFF8-866D0261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1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FC67-C80B-4436-874E-B43C2D83C977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7414-A39C-4D3F-AFF8-866D0261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1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FC67-C80B-4436-874E-B43C2D83C977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7414-A39C-4D3F-AFF8-866D0261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FC67-C80B-4436-874E-B43C2D83C977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7414-A39C-4D3F-AFF8-866D0261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FC67-C80B-4436-874E-B43C2D83C977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7414-A39C-4D3F-AFF8-866D0261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FC67-C80B-4436-874E-B43C2D83C977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7414-A39C-4D3F-AFF8-866D0261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8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FC67-C80B-4436-874E-B43C2D83C977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47414-A39C-4D3F-AFF8-866D0261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0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8FC67-C80B-4436-874E-B43C2D83C977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47414-A39C-4D3F-AFF8-866D0261F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6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network </a:t>
            </a:r>
            <a:r>
              <a:rPr lang="en-US" dirty="0" smtClean="0"/>
              <a:t>structure at some moment with some nodes in active state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43532" y="4953000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40812" y="4953000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6772" y="4953000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56452" y="4953000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15132" y="3398520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77257" y="3393281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99052" y="2125504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6" idx="0"/>
            <a:endCxn id="15" idx="2"/>
          </p:cNvCxnSpPr>
          <p:nvPr/>
        </p:nvCxnSpPr>
        <p:spPr>
          <a:xfrm flipV="1">
            <a:off x="3553082" y="3608070"/>
            <a:ext cx="1162050" cy="1344930"/>
          </a:xfrm>
          <a:prstGeom prst="straightConnector1">
            <a:avLst/>
          </a:prstGeom>
          <a:ln w="31750" cap="rnd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6"/>
            <a:endCxn id="14" idx="0"/>
          </p:cNvCxnSpPr>
          <p:nvPr/>
        </p:nvCxnSpPr>
        <p:spPr>
          <a:xfrm>
            <a:off x="5134232" y="3608070"/>
            <a:ext cx="2731770" cy="1344930"/>
          </a:xfrm>
          <a:prstGeom prst="straightConnector1">
            <a:avLst/>
          </a:prstGeom>
          <a:ln w="31750" cap="rnd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0"/>
            <a:endCxn id="16" idx="2"/>
          </p:cNvCxnSpPr>
          <p:nvPr/>
        </p:nvCxnSpPr>
        <p:spPr>
          <a:xfrm flipV="1">
            <a:off x="3553082" y="3602831"/>
            <a:ext cx="2924175" cy="1350169"/>
          </a:xfrm>
          <a:prstGeom prst="straightConnector1">
            <a:avLst/>
          </a:prstGeom>
          <a:ln w="31750" cap="rnd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4"/>
            <a:endCxn id="13" idx="0"/>
          </p:cNvCxnSpPr>
          <p:nvPr/>
        </p:nvCxnSpPr>
        <p:spPr>
          <a:xfrm flipH="1">
            <a:off x="6616322" y="3812381"/>
            <a:ext cx="70485" cy="1140619"/>
          </a:xfrm>
          <a:prstGeom prst="straightConnector1">
            <a:avLst/>
          </a:prstGeom>
          <a:ln w="31750" cap="rnd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0"/>
            <a:endCxn id="17" idx="6"/>
          </p:cNvCxnSpPr>
          <p:nvPr/>
        </p:nvCxnSpPr>
        <p:spPr>
          <a:xfrm flipH="1" flipV="1">
            <a:off x="6018152" y="2335054"/>
            <a:ext cx="668655" cy="1058227"/>
          </a:xfrm>
          <a:prstGeom prst="straightConnector1">
            <a:avLst/>
          </a:prstGeom>
          <a:ln w="31750" cap="rnd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2"/>
            <a:endCxn id="15" idx="0"/>
          </p:cNvCxnSpPr>
          <p:nvPr/>
        </p:nvCxnSpPr>
        <p:spPr>
          <a:xfrm flipH="1">
            <a:off x="4924682" y="2335054"/>
            <a:ext cx="674370" cy="1063466"/>
          </a:xfrm>
          <a:prstGeom prst="straightConnector1">
            <a:avLst/>
          </a:prstGeom>
          <a:ln w="31750" cap="rnd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ular Callout 32"/>
          <p:cNvSpPr/>
          <p:nvPr/>
        </p:nvSpPr>
        <p:spPr>
          <a:xfrm>
            <a:off x="3012062" y="4771072"/>
            <a:ext cx="2476500" cy="868680"/>
          </a:xfrm>
          <a:prstGeom prst="wedgeRoundRectCallout">
            <a:avLst>
              <a:gd name="adj1" fmla="val -26987"/>
              <a:gd name="adj2" fmla="val 78289"/>
              <a:gd name="adj3" fmla="val 16667"/>
            </a:avLst>
          </a:prstGeom>
          <a:solidFill>
            <a:schemeClr val="accent1">
              <a:alpha val="9000"/>
            </a:schemeClr>
          </a:solidFill>
          <a:ln>
            <a:solidFill>
              <a:schemeClr val="accent1">
                <a:shade val="50000"/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99667" y="5792836"/>
            <a:ext cx="172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nodes</a:t>
            </a:r>
          </a:p>
          <a:p>
            <a:endParaRPr lang="en-US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5968622" y="4771072"/>
            <a:ext cx="2476500" cy="868680"/>
          </a:xfrm>
          <a:prstGeom prst="wedgeRoundRectCallout">
            <a:avLst>
              <a:gd name="adj1" fmla="val -26987"/>
              <a:gd name="adj2" fmla="val 78289"/>
              <a:gd name="adj3" fmla="val 16667"/>
            </a:avLst>
          </a:prstGeom>
          <a:solidFill>
            <a:schemeClr val="accent1">
              <a:alpha val="9000"/>
            </a:schemeClr>
          </a:solidFill>
          <a:ln>
            <a:solidFill>
              <a:schemeClr val="accent1">
                <a:shade val="50000"/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968622" y="5831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nodes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90242" y="4736514"/>
            <a:ext cx="86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ctive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06821" y="3147671"/>
            <a:ext cx="83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ctive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propagation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32813" y="33646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64586" y="2034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3490013" y="2628965"/>
            <a:ext cx="1474573" cy="735681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0"/>
          </p:cNvCxnSpPr>
          <p:nvPr/>
        </p:nvCxnSpPr>
        <p:spPr>
          <a:xfrm flipV="1">
            <a:off x="3490013" y="2628965"/>
            <a:ext cx="1474573" cy="735681"/>
          </a:xfrm>
          <a:prstGeom prst="straightConnector1">
            <a:avLst/>
          </a:prstGeom>
          <a:ln w="698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53600" y="1813722"/>
            <a:ext cx="145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53600" y="1813722"/>
            <a:ext cx="1454688" cy="369332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79921" y="334455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32596" y="2676724"/>
            <a:ext cx="1408176" cy="658368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32596" y="2672152"/>
            <a:ext cx="1404565" cy="661560"/>
          </a:xfrm>
          <a:prstGeom prst="straightConnector1">
            <a:avLst/>
          </a:prstGeom>
          <a:ln w="698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51217" y="3429645"/>
            <a:ext cx="14546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51217" y="3429645"/>
            <a:ext cx="1454688" cy="369332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40772" y="2967607"/>
            <a:ext cx="14546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40772" y="2967607"/>
            <a:ext cx="791121" cy="369332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1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1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1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1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5419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Example 2: </a:t>
            </a:r>
            <a:r>
              <a:rPr lang="en-US" sz="3000" dirty="0" smtClean="0"/>
              <a:t>‘</a:t>
            </a:r>
            <a:r>
              <a:rPr lang="en-US" sz="3000" u="sng" dirty="0" smtClean="0"/>
              <a:t>a</a:t>
            </a:r>
            <a:r>
              <a:rPr lang="en-US" sz="3000" dirty="0"/>
              <a:t>b</a:t>
            </a:r>
            <a:r>
              <a:rPr lang="en-US" sz="3000" dirty="0" smtClean="0"/>
              <a:t>’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dirty="0" smtClean="0"/>
              <a:t>Input ‘a’: signal propagation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470660" y="4312920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67940" y="4312920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56860" y="4312920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06540" y="4312920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42260" y="2758440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04385" y="2753201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8" idx="0"/>
            <a:endCxn id="21" idx="2"/>
          </p:cNvCxnSpPr>
          <p:nvPr/>
        </p:nvCxnSpPr>
        <p:spPr>
          <a:xfrm flipV="1">
            <a:off x="2777490" y="2967990"/>
            <a:ext cx="64770" cy="1344930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0" idx="0"/>
          </p:cNvCxnSpPr>
          <p:nvPr/>
        </p:nvCxnSpPr>
        <p:spPr>
          <a:xfrm>
            <a:off x="3261360" y="2967990"/>
            <a:ext cx="3554730" cy="1344930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4"/>
            <a:endCxn id="19" idx="0"/>
          </p:cNvCxnSpPr>
          <p:nvPr/>
        </p:nvCxnSpPr>
        <p:spPr>
          <a:xfrm>
            <a:off x="4813935" y="3172301"/>
            <a:ext cx="752475" cy="1140619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343400" y="4318159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22096" y="4328019"/>
            <a:ext cx="271110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19331" y="4328019"/>
            <a:ext cx="281411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05313" y="4328019"/>
            <a:ext cx="271110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13163" y="4328019"/>
            <a:ext cx="281411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74865" y="4358499"/>
            <a:ext cx="259335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88792" y="4125012"/>
            <a:ext cx="28194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7" idx="0"/>
            <a:endCxn id="22" idx="2"/>
          </p:cNvCxnSpPr>
          <p:nvPr/>
        </p:nvCxnSpPr>
        <p:spPr>
          <a:xfrm flipV="1">
            <a:off x="1680210" y="2962751"/>
            <a:ext cx="2924175" cy="1350169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0"/>
          </p:cNvCxnSpPr>
          <p:nvPr/>
        </p:nvCxnSpPr>
        <p:spPr>
          <a:xfrm flipV="1">
            <a:off x="1680210" y="2960608"/>
            <a:ext cx="2927032" cy="1352312"/>
          </a:xfrm>
          <a:prstGeom prst="straightConnector1">
            <a:avLst/>
          </a:prstGeom>
          <a:ln w="50800" cap="rnd">
            <a:solidFill>
              <a:srgbClr val="00B05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814886" y="3172657"/>
            <a:ext cx="752475" cy="1140619"/>
          </a:xfrm>
          <a:prstGeom prst="straightConnector1">
            <a:avLst/>
          </a:prstGeom>
          <a:ln w="38100" cap="rnd">
            <a:solidFill>
              <a:srgbClr val="00B05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72992" y="2515133"/>
            <a:ext cx="28194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68315" y="4031997"/>
            <a:ext cx="52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072063" y="4832723"/>
                <a:ext cx="1185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1</a:t>
                </a:r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3" y="4832723"/>
                <a:ext cx="118586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8205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6445448" y="4843198"/>
                <a:ext cx="1169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448" y="4843198"/>
                <a:ext cx="11697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8646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5037775" y="5212530"/>
            <a:ext cx="113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Preferred output</a:t>
            </a:r>
            <a:endParaRPr lang="en-US" dirty="0"/>
          </a:p>
        </p:txBody>
      </p:sp>
      <p:sp>
        <p:nvSpPr>
          <p:cNvPr id="63" name="TextBox 62" hidden="1"/>
          <p:cNvSpPr txBox="1"/>
          <p:nvPr/>
        </p:nvSpPr>
        <p:spPr>
          <a:xfrm>
            <a:off x="6445448" y="5521167"/>
            <a:ext cx="113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Preferred output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215639" y="2753677"/>
            <a:ext cx="71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W=1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974907" y="2785645"/>
            <a:ext cx="71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W=1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 hidden="1"/>
              <p:cNvSpPr txBox="1"/>
              <p:nvPr/>
            </p:nvSpPr>
            <p:spPr>
              <a:xfrm>
                <a:off x="5072063" y="5167725"/>
                <a:ext cx="1185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66" name="TextBox 65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3" y="5167725"/>
                <a:ext cx="118586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8205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 hidden="1"/>
              <p:cNvSpPr txBox="1"/>
              <p:nvPr/>
            </p:nvSpPr>
            <p:spPr>
              <a:xfrm>
                <a:off x="6445448" y="5178200"/>
                <a:ext cx="1169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67" name="TextBox 66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448" y="5178200"/>
                <a:ext cx="116978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8646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1155379" y="1209535"/>
            <a:ext cx="1548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 knowledge:</a:t>
            </a:r>
          </a:p>
          <a:p>
            <a:r>
              <a:rPr lang="en-US" dirty="0" smtClean="0"/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dirty="0" smtClean="0"/>
              <a:t>b</a:t>
            </a:r>
          </a:p>
          <a:p>
            <a:r>
              <a:rPr lang="en-US" dirty="0" smtClean="0"/>
              <a:t>b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9" name="TextBox 68" hidden="1"/>
          <p:cNvSpPr txBox="1"/>
          <p:nvPr/>
        </p:nvSpPr>
        <p:spPr>
          <a:xfrm>
            <a:off x="2842260" y="1209535"/>
            <a:ext cx="32365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Input: a, b</a:t>
            </a:r>
            <a:endParaRPr lang="en-US" sz="2500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622408" y="4889568"/>
            <a:ext cx="0" cy="4454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 hidden="1"/>
          <p:cNvCxnSpPr/>
          <p:nvPr/>
        </p:nvCxnSpPr>
        <p:spPr>
          <a:xfrm flipV="1">
            <a:off x="4155757" y="1571721"/>
            <a:ext cx="0" cy="4454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5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1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6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6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1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1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1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59" grpId="0"/>
      <p:bldP spid="62" grpId="0"/>
      <p:bldP spid="63" grpId="0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54190"/>
            <a:ext cx="10515600" cy="1325563"/>
          </a:xfrm>
        </p:spPr>
        <p:txBody>
          <a:bodyPr/>
          <a:lstStyle/>
          <a:p>
            <a:r>
              <a:rPr lang="en-US" sz="3000" dirty="0" smtClean="0"/>
              <a:t>Sample </a:t>
            </a:r>
            <a:r>
              <a:rPr lang="en-US" sz="3000" dirty="0" smtClean="0"/>
              <a:t>1</a:t>
            </a:r>
            <a:br>
              <a:rPr lang="en-US" sz="3000" dirty="0" smtClean="0"/>
            </a:br>
            <a:r>
              <a:rPr lang="en-US" dirty="0" smtClean="0"/>
              <a:t>Ad</a:t>
            </a:r>
            <a:r>
              <a:rPr lang="en-US" dirty="0" smtClean="0"/>
              <a:t>justment </a:t>
            </a:r>
            <a:r>
              <a:rPr lang="en-US" dirty="0" smtClean="0"/>
              <a:t>by correct output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470660" y="4312920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67940" y="4312920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56860" y="4312920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06540" y="4312920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42260" y="2758440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04385" y="2753201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777490" y="2957076"/>
            <a:ext cx="64770" cy="1344930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0" idx="0"/>
          </p:cNvCxnSpPr>
          <p:nvPr/>
        </p:nvCxnSpPr>
        <p:spPr>
          <a:xfrm>
            <a:off x="3261360" y="2967990"/>
            <a:ext cx="3554730" cy="1344930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4"/>
            <a:endCxn id="19" idx="0"/>
          </p:cNvCxnSpPr>
          <p:nvPr/>
        </p:nvCxnSpPr>
        <p:spPr>
          <a:xfrm>
            <a:off x="4813935" y="3172301"/>
            <a:ext cx="752475" cy="1140619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343400" y="4318159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30334" y="4331109"/>
            <a:ext cx="271110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27569" y="4331109"/>
            <a:ext cx="281411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13551" y="4331109"/>
            <a:ext cx="271110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21401" y="4331109"/>
            <a:ext cx="281411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83103" y="4331109"/>
            <a:ext cx="259335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7" idx="0"/>
            <a:endCxn id="22" idx="2"/>
          </p:cNvCxnSpPr>
          <p:nvPr/>
        </p:nvCxnSpPr>
        <p:spPr>
          <a:xfrm flipV="1">
            <a:off x="1680210" y="2962751"/>
            <a:ext cx="2924175" cy="1350169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72992" y="2515133"/>
            <a:ext cx="28194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68315" y="4031997"/>
            <a:ext cx="52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215639" y="2753677"/>
            <a:ext cx="71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dirty="0" smtClean="0"/>
              <a:t>=1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974907" y="2785645"/>
            <a:ext cx="71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dirty="0" smtClean="0"/>
              <a:t>=1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1155379" y="1209535"/>
            <a:ext cx="1548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 knowledge:</a:t>
            </a:r>
          </a:p>
          <a:p>
            <a:r>
              <a:rPr lang="en-US" dirty="0" smtClean="0"/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dirty="0" smtClean="0"/>
              <a:t>b</a:t>
            </a:r>
          </a:p>
          <a:p>
            <a:r>
              <a:rPr lang="en-US" dirty="0" smtClean="0"/>
              <a:t>b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73" name="Straight Arrow Connector 72" hidden="1"/>
          <p:cNvCxnSpPr/>
          <p:nvPr/>
        </p:nvCxnSpPr>
        <p:spPr>
          <a:xfrm flipV="1">
            <a:off x="2773028" y="5227320"/>
            <a:ext cx="0" cy="4454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48873" y="4881570"/>
            <a:ext cx="113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023485" y="2515133"/>
            <a:ext cx="235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 smtClean="0">
                <a:cs typeface="Arial" panose="020B0604020202020204" pitchFamily="34" charset="0"/>
              </a:rPr>
              <a:t>A</a:t>
            </a:r>
          </a:p>
          <a:p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80210" y="2960608"/>
            <a:ext cx="2927032" cy="1352312"/>
          </a:xfrm>
          <a:prstGeom prst="straightConnector1">
            <a:avLst/>
          </a:prstGeom>
          <a:ln w="38100" cap="rnd">
            <a:solidFill>
              <a:srgbClr val="00B05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814886" y="3172657"/>
            <a:ext cx="752475" cy="1140619"/>
          </a:xfrm>
          <a:prstGeom prst="straightConnector1">
            <a:avLst/>
          </a:prstGeom>
          <a:ln w="38100" cap="rnd">
            <a:solidFill>
              <a:srgbClr val="00B05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88792" y="4125012"/>
            <a:ext cx="28194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872992" y="2515133"/>
            <a:ext cx="28194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7118985" y="1379753"/>
            <a:ext cx="2386013" cy="1837464"/>
          </a:xfrm>
          <a:prstGeom prst="wedgeRoundRectCallout">
            <a:avLst>
              <a:gd name="adj1" fmla="val -130054"/>
              <a:gd name="adj2" fmla="val 2186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Node becomes active 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because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it was executed in previous iteration and leads to correct output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48873" y="5466744"/>
            <a:ext cx="113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Preferred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4" presetClass="emph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4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4" grpId="0"/>
      <p:bldP spid="45" grpId="0"/>
      <p:bldP spid="45" grpId="1"/>
      <p:bldP spid="51" grpId="0"/>
      <p:bldP spid="53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54190"/>
            <a:ext cx="10515600" cy="1325563"/>
          </a:xfrm>
        </p:spPr>
        <p:txBody>
          <a:bodyPr/>
          <a:lstStyle/>
          <a:p>
            <a:r>
              <a:rPr lang="en-US" sz="3000" dirty="0"/>
              <a:t>Example 2: ‘</a:t>
            </a:r>
            <a:r>
              <a:rPr lang="en-US" sz="3000" u="sng" dirty="0" err="1"/>
              <a:t>a</a:t>
            </a:r>
            <a:r>
              <a:rPr lang="en-US" sz="3000" dirty="0" err="1"/>
              <a:t>ab</a:t>
            </a:r>
            <a:r>
              <a:rPr lang="en-US" sz="3000" dirty="0"/>
              <a:t>’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dirty="0" smtClean="0"/>
              <a:t>Input ‘a</a:t>
            </a:r>
            <a:r>
              <a:rPr lang="en-US" dirty="0"/>
              <a:t>’: signal propagation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129913" y="4754266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Oval 17"/>
          <p:cNvSpPr/>
          <p:nvPr/>
        </p:nvSpPr>
        <p:spPr>
          <a:xfrm>
            <a:off x="4229101" y="4761648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018021" y="4761648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267701" y="4761648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503421" y="3207168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265546" y="3201929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21" idx="2"/>
          </p:cNvCxnSpPr>
          <p:nvPr/>
        </p:nvCxnSpPr>
        <p:spPr>
          <a:xfrm flipV="1">
            <a:off x="3341371" y="3416718"/>
            <a:ext cx="1162050" cy="1344930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0" idx="0"/>
          </p:cNvCxnSpPr>
          <p:nvPr/>
        </p:nvCxnSpPr>
        <p:spPr>
          <a:xfrm>
            <a:off x="4922521" y="3416718"/>
            <a:ext cx="3554730" cy="1344930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5"/>
            <a:endCxn id="19" idx="0"/>
          </p:cNvCxnSpPr>
          <p:nvPr/>
        </p:nvCxnSpPr>
        <p:spPr>
          <a:xfrm>
            <a:off x="6623270" y="3559653"/>
            <a:ext cx="604301" cy="1201995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 hidden="1"/>
          <p:cNvSpPr txBox="1"/>
          <p:nvPr/>
        </p:nvSpPr>
        <p:spPr>
          <a:xfrm>
            <a:off x="3183257" y="5262782"/>
            <a:ext cx="271110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TextBox 33" hidden="1"/>
          <p:cNvSpPr txBox="1"/>
          <p:nvPr/>
        </p:nvSpPr>
        <p:spPr>
          <a:xfrm>
            <a:off x="4280492" y="5262782"/>
            <a:ext cx="281411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TextBox 35" hidden="1"/>
          <p:cNvSpPr txBox="1"/>
          <p:nvPr/>
        </p:nvSpPr>
        <p:spPr>
          <a:xfrm>
            <a:off x="7074324" y="5262782"/>
            <a:ext cx="281411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37" name="TextBox 36" hidden="1"/>
          <p:cNvSpPr txBox="1"/>
          <p:nvPr/>
        </p:nvSpPr>
        <p:spPr>
          <a:xfrm>
            <a:off x="8336026" y="5293262"/>
            <a:ext cx="259335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2" idx="2"/>
          </p:cNvCxnSpPr>
          <p:nvPr/>
        </p:nvCxnSpPr>
        <p:spPr>
          <a:xfrm flipV="1">
            <a:off x="3341371" y="3411479"/>
            <a:ext cx="2924175" cy="1350169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8131323" y="5308402"/>
                <a:ext cx="1169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323" y="5308402"/>
                <a:ext cx="116978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9167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876800" y="3202405"/>
            <a:ext cx="71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dirty="0" smtClean="0"/>
              <a:t>=0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6636068" y="3234373"/>
            <a:ext cx="71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dirty="0" smtClean="0"/>
              <a:t>=0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824791" y="1347203"/>
            <a:ext cx="2634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 knowledge:</a:t>
            </a:r>
          </a:p>
          <a:p>
            <a:r>
              <a:rPr lang="en-US" dirty="0" smtClean="0"/>
              <a:t>(a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 smtClean="0"/>
              <a:t>a)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→(</a:t>
            </a:r>
            <a:r>
              <a:rPr lang="en-US" dirty="0"/>
              <a:t>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 smtClean="0"/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), or ‘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→’b’</a:t>
            </a:r>
            <a:endParaRPr lang="en-US" dirty="0"/>
          </a:p>
          <a:p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3308283" y="5354772"/>
            <a:ext cx="0" cy="4454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378768" y="1915275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8" idx="3"/>
            <a:endCxn id="21" idx="0"/>
          </p:cNvCxnSpPr>
          <p:nvPr/>
        </p:nvCxnSpPr>
        <p:spPr>
          <a:xfrm flipH="1">
            <a:off x="4712971" y="2272999"/>
            <a:ext cx="727173" cy="934169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0"/>
            <a:endCxn id="38" idx="5"/>
          </p:cNvCxnSpPr>
          <p:nvPr/>
        </p:nvCxnSpPr>
        <p:spPr>
          <a:xfrm flipH="1" flipV="1">
            <a:off x="5736492" y="2272999"/>
            <a:ext cx="738604" cy="928930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36492" y="1854881"/>
            <a:ext cx="71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dirty="0" smtClean="0"/>
              <a:t>=1</a:t>
            </a:r>
            <a:endParaRPr lang="en-US" sz="120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345490" y="3420834"/>
            <a:ext cx="1162050" cy="1344930"/>
          </a:xfrm>
          <a:prstGeom prst="straightConnector1">
            <a:avLst/>
          </a:prstGeom>
          <a:ln w="38100" cap="rnd">
            <a:solidFill>
              <a:srgbClr val="00B05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923757" y="3415601"/>
            <a:ext cx="3554730" cy="1344930"/>
          </a:xfrm>
          <a:prstGeom prst="straightConnector1">
            <a:avLst/>
          </a:prstGeom>
          <a:ln w="38100" cap="rnd">
            <a:solidFill>
              <a:srgbClr val="00B05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345487" y="3407357"/>
            <a:ext cx="2924175" cy="1350169"/>
          </a:xfrm>
          <a:prstGeom prst="straightConnector1">
            <a:avLst/>
          </a:prstGeom>
          <a:ln w="38100" cap="rnd">
            <a:solidFill>
              <a:srgbClr val="00B05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619148" y="3555531"/>
            <a:ext cx="604301" cy="1201995"/>
          </a:xfrm>
          <a:prstGeom prst="straightConnector1">
            <a:avLst/>
          </a:prstGeom>
          <a:ln w="38100" cap="rnd">
            <a:solidFill>
              <a:srgbClr val="00B05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838225" y="2955417"/>
            <a:ext cx="28194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458818" y="4591757"/>
            <a:ext cx="28194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639358" y="2958520"/>
            <a:ext cx="28194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287651" y="4488765"/>
            <a:ext cx="53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562709" y="4491461"/>
            <a:ext cx="844902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6570253" y="5308402"/>
                <a:ext cx="1169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253" y="5308402"/>
                <a:ext cx="11697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9167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946012" y="5881751"/>
            <a:ext cx="225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preferred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7" grpId="0"/>
      <p:bldP spid="58" grpId="0"/>
      <p:bldP spid="60" grpId="0"/>
      <p:bldP spid="61" grpId="0"/>
      <p:bldP spid="70" grpId="0"/>
      <p:bldP spid="71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54190"/>
            <a:ext cx="10515600" cy="1325563"/>
          </a:xfrm>
        </p:spPr>
        <p:txBody>
          <a:bodyPr/>
          <a:lstStyle/>
          <a:p>
            <a:r>
              <a:rPr lang="en-US" sz="3000" dirty="0" smtClean="0"/>
              <a:t>Example 2: ‘</a:t>
            </a:r>
            <a:r>
              <a:rPr lang="en-US" sz="3000" dirty="0" err="1" smtClean="0"/>
              <a:t>a</a:t>
            </a:r>
            <a:r>
              <a:rPr lang="en-US" sz="3000" u="sng" dirty="0" err="1" smtClean="0"/>
              <a:t>a</a:t>
            </a:r>
            <a:r>
              <a:rPr lang="en-US" sz="3000" dirty="0" err="1" smtClean="0"/>
              <a:t>b</a:t>
            </a:r>
            <a:r>
              <a:rPr lang="en-US" sz="3000" dirty="0" smtClean="0"/>
              <a:t>’</a:t>
            </a:r>
            <a:br>
              <a:rPr lang="en-US" sz="3000" dirty="0" smtClean="0"/>
            </a:br>
            <a:r>
              <a:rPr lang="en-US" dirty="0"/>
              <a:t>Adjustment</a:t>
            </a:r>
            <a:r>
              <a:rPr lang="en-US" dirty="0" smtClean="0"/>
              <a:t> </a:t>
            </a:r>
            <a:r>
              <a:rPr lang="en-US" dirty="0"/>
              <a:t>by correct output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129913" y="4754266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Oval 17"/>
          <p:cNvSpPr/>
          <p:nvPr/>
        </p:nvSpPr>
        <p:spPr>
          <a:xfrm>
            <a:off x="4229101" y="4761648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018021" y="4761648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267701" y="4761648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503421" y="3207168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265546" y="3201929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21" idx="2"/>
          </p:cNvCxnSpPr>
          <p:nvPr/>
        </p:nvCxnSpPr>
        <p:spPr>
          <a:xfrm flipV="1">
            <a:off x="3341371" y="3416718"/>
            <a:ext cx="1162050" cy="1344930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0" idx="0"/>
          </p:cNvCxnSpPr>
          <p:nvPr/>
        </p:nvCxnSpPr>
        <p:spPr>
          <a:xfrm>
            <a:off x="4922521" y="3416718"/>
            <a:ext cx="3554730" cy="1344930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5"/>
            <a:endCxn id="19" idx="0"/>
          </p:cNvCxnSpPr>
          <p:nvPr/>
        </p:nvCxnSpPr>
        <p:spPr>
          <a:xfrm>
            <a:off x="6623270" y="3559653"/>
            <a:ext cx="604301" cy="1201995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 hidden="1"/>
          <p:cNvSpPr txBox="1"/>
          <p:nvPr/>
        </p:nvSpPr>
        <p:spPr>
          <a:xfrm>
            <a:off x="3183257" y="5262782"/>
            <a:ext cx="271110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TextBox 33" hidden="1"/>
          <p:cNvSpPr txBox="1"/>
          <p:nvPr/>
        </p:nvSpPr>
        <p:spPr>
          <a:xfrm>
            <a:off x="4280492" y="5262782"/>
            <a:ext cx="281411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TextBox 35" hidden="1"/>
          <p:cNvSpPr txBox="1"/>
          <p:nvPr/>
        </p:nvSpPr>
        <p:spPr>
          <a:xfrm>
            <a:off x="7074324" y="5262782"/>
            <a:ext cx="281411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37" name="TextBox 36" hidden="1"/>
          <p:cNvSpPr txBox="1"/>
          <p:nvPr/>
        </p:nvSpPr>
        <p:spPr>
          <a:xfrm>
            <a:off x="8336026" y="5293262"/>
            <a:ext cx="259335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2" idx="2"/>
          </p:cNvCxnSpPr>
          <p:nvPr/>
        </p:nvCxnSpPr>
        <p:spPr>
          <a:xfrm flipV="1">
            <a:off x="3341371" y="3411479"/>
            <a:ext cx="2924175" cy="1350169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8106609" y="5333116"/>
                <a:ext cx="1169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609" y="5333116"/>
                <a:ext cx="116978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9167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876800" y="3202405"/>
            <a:ext cx="71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dirty="0" smtClean="0"/>
              <a:t>=0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6636068" y="3234373"/>
            <a:ext cx="71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dirty="0" smtClean="0"/>
              <a:t>=0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824791" y="1347203"/>
            <a:ext cx="2634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 knowledge:</a:t>
            </a:r>
          </a:p>
          <a:p>
            <a:r>
              <a:rPr lang="en-US" dirty="0" smtClean="0"/>
              <a:t>(a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 smtClean="0"/>
              <a:t>a)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→(</a:t>
            </a:r>
            <a:r>
              <a:rPr lang="en-US" dirty="0"/>
              <a:t>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 smtClean="0"/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), or ‘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→’b’</a:t>
            </a:r>
            <a:endParaRPr lang="en-US" dirty="0"/>
          </a:p>
          <a:p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3283569" y="5379486"/>
            <a:ext cx="0" cy="4454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378768" y="1915275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8" idx="3"/>
            <a:endCxn id="21" idx="0"/>
          </p:cNvCxnSpPr>
          <p:nvPr/>
        </p:nvCxnSpPr>
        <p:spPr>
          <a:xfrm flipH="1">
            <a:off x="4712971" y="2272999"/>
            <a:ext cx="727173" cy="934169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0"/>
            <a:endCxn id="38" idx="5"/>
          </p:cNvCxnSpPr>
          <p:nvPr/>
        </p:nvCxnSpPr>
        <p:spPr>
          <a:xfrm flipH="1" flipV="1">
            <a:off x="5736492" y="2272999"/>
            <a:ext cx="738604" cy="928930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36492" y="1854881"/>
            <a:ext cx="71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dirty="0" smtClean="0"/>
              <a:t>=1</a:t>
            </a:r>
            <a:endParaRPr lang="en-US" sz="120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345490" y="3420834"/>
            <a:ext cx="1162050" cy="1344930"/>
          </a:xfrm>
          <a:prstGeom prst="straightConnector1">
            <a:avLst/>
          </a:prstGeom>
          <a:ln w="38100" cap="rnd">
            <a:solidFill>
              <a:srgbClr val="00B05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923757" y="3415601"/>
            <a:ext cx="3554730" cy="1344930"/>
          </a:xfrm>
          <a:prstGeom prst="straightConnector1">
            <a:avLst/>
          </a:prstGeom>
          <a:ln w="38100" cap="rnd">
            <a:solidFill>
              <a:srgbClr val="00B05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345487" y="3407357"/>
            <a:ext cx="2924175" cy="1350169"/>
          </a:xfrm>
          <a:prstGeom prst="straightConnector1">
            <a:avLst/>
          </a:prstGeom>
          <a:ln w="38100" cap="rnd">
            <a:solidFill>
              <a:srgbClr val="00B05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619148" y="3555531"/>
            <a:ext cx="604301" cy="1201995"/>
          </a:xfrm>
          <a:prstGeom prst="straightConnector1">
            <a:avLst/>
          </a:prstGeom>
          <a:ln w="38100" cap="rnd">
            <a:solidFill>
              <a:srgbClr val="00B05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838225" y="2955417"/>
            <a:ext cx="28194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458818" y="4591757"/>
            <a:ext cx="28194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639358" y="2958520"/>
            <a:ext cx="79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287651" y="4488765"/>
            <a:ext cx="53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562709" y="4491461"/>
            <a:ext cx="844902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6669109" y="5333116"/>
                <a:ext cx="1169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109" y="5333116"/>
                <a:ext cx="11697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8646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6742718" y="5793409"/>
            <a:ext cx="113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35624" y="2958401"/>
            <a:ext cx="28194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635624" y="2958342"/>
            <a:ext cx="28194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3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7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6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2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0" grpId="1"/>
      <p:bldP spid="61" grpId="0"/>
      <p:bldP spid="70" grpId="0"/>
      <p:bldP spid="40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54190"/>
            <a:ext cx="10515600" cy="1325563"/>
          </a:xfrm>
        </p:spPr>
        <p:txBody>
          <a:bodyPr/>
          <a:lstStyle/>
          <a:p>
            <a:r>
              <a:rPr lang="en-US" sz="3000" dirty="0"/>
              <a:t>Example 2: ‘</a:t>
            </a:r>
            <a:r>
              <a:rPr lang="en-US" sz="3000" dirty="0" err="1"/>
              <a:t>a</a:t>
            </a:r>
            <a:r>
              <a:rPr lang="en-US" sz="3000" u="sng" dirty="0" err="1"/>
              <a:t>a</a:t>
            </a:r>
            <a:r>
              <a:rPr lang="en-US" sz="3000" dirty="0" err="1"/>
              <a:t>b</a:t>
            </a:r>
            <a:r>
              <a:rPr lang="en-US" sz="3000" dirty="0"/>
              <a:t>’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dirty="0" smtClean="0"/>
              <a:t>Input ‘a</a:t>
            </a:r>
            <a:r>
              <a:rPr lang="en-US" dirty="0"/>
              <a:t>’: signal propagation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129913" y="4754266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Oval 17"/>
          <p:cNvSpPr/>
          <p:nvPr/>
        </p:nvSpPr>
        <p:spPr>
          <a:xfrm>
            <a:off x="4229101" y="4761648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018021" y="4761648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267701" y="4761648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503421" y="3207168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265546" y="3201929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21" idx="2"/>
          </p:cNvCxnSpPr>
          <p:nvPr/>
        </p:nvCxnSpPr>
        <p:spPr>
          <a:xfrm flipV="1">
            <a:off x="3341371" y="3416718"/>
            <a:ext cx="1162050" cy="1344930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  <a:endCxn id="20" idx="0"/>
          </p:cNvCxnSpPr>
          <p:nvPr/>
        </p:nvCxnSpPr>
        <p:spPr>
          <a:xfrm>
            <a:off x="4922521" y="3416718"/>
            <a:ext cx="3554730" cy="1344930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5"/>
            <a:endCxn id="19" idx="0"/>
          </p:cNvCxnSpPr>
          <p:nvPr/>
        </p:nvCxnSpPr>
        <p:spPr>
          <a:xfrm>
            <a:off x="6623270" y="3559653"/>
            <a:ext cx="604301" cy="1201995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 hidden="1"/>
          <p:cNvSpPr txBox="1"/>
          <p:nvPr/>
        </p:nvSpPr>
        <p:spPr>
          <a:xfrm>
            <a:off x="3183257" y="5262782"/>
            <a:ext cx="271110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TextBox 33" hidden="1"/>
          <p:cNvSpPr txBox="1"/>
          <p:nvPr/>
        </p:nvSpPr>
        <p:spPr>
          <a:xfrm>
            <a:off x="4280492" y="5262782"/>
            <a:ext cx="281411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TextBox 35" hidden="1"/>
          <p:cNvSpPr txBox="1"/>
          <p:nvPr/>
        </p:nvSpPr>
        <p:spPr>
          <a:xfrm>
            <a:off x="7074324" y="5262782"/>
            <a:ext cx="281411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37" name="TextBox 36" hidden="1"/>
          <p:cNvSpPr txBox="1"/>
          <p:nvPr/>
        </p:nvSpPr>
        <p:spPr>
          <a:xfrm>
            <a:off x="8336026" y="5293262"/>
            <a:ext cx="259335" cy="3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2" idx="2"/>
          </p:cNvCxnSpPr>
          <p:nvPr/>
        </p:nvCxnSpPr>
        <p:spPr>
          <a:xfrm flipV="1">
            <a:off x="3341371" y="3411479"/>
            <a:ext cx="2924175" cy="1350169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8123085" y="5390776"/>
                <a:ext cx="1169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1</a:t>
                </a:r>
                <a:endParaRPr lang="en-US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085" y="5390776"/>
                <a:ext cx="116978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9319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876800" y="3202405"/>
            <a:ext cx="71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dirty="0" smtClean="0"/>
              <a:t>=0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6636068" y="3234373"/>
            <a:ext cx="71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dirty="0" smtClean="0"/>
              <a:t>=0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824791" y="1347203"/>
            <a:ext cx="2634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 knowledge:</a:t>
            </a:r>
          </a:p>
          <a:p>
            <a:r>
              <a:rPr lang="en-US" dirty="0" smtClean="0"/>
              <a:t>(a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 smtClean="0"/>
              <a:t>a)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→(</a:t>
            </a:r>
            <a:r>
              <a:rPr lang="en-US" dirty="0"/>
              <a:t>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 smtClean="0"/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), or ‘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→’b’</a:t>
            </a:r>
            <a:endParaRPr lang="en-US" dirty="0"/>
          </a:p>
          <a:p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3300045" y="5437146"/>
            <a:ext cx="0" cy="4454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378768" y="1915275"/>
            <a:ext cx="419100" cy="419100"/>
          </a:xfrm>
          <a:prstGeom prst="ellipse">
            <a:avLst/>
          </a:prstGeom>
          <a:solidFill>
            <a:srgbClr val="41719C">
              <a:alpha val="16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8" idx="3"/>
            <a:endCxn id="21" idx="0"/>
          </p:cNvCxnSpPr>
          <p:nvPr/>
        </p:nvCxnSpPr>
        <p:spPr>
          <a:xfrm flipH="1">
            <a:off x="4712971" y="2272999"/>
            <a:ext cx="727173" cy="934169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0"/>
            <a:endCxn id="38" idx="5"/>
          </p:cNvCxnSpPr>
          <p:nvPr/>
        </p:nvCxnSpPr>
        <p:spPr>
          <a:xfrm flipH="1" flipV="1">
            <a:off x="5736492" y="2272999"/>
            <a:ext cx="738604" cy="928930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36492" y="1854881"/>
            <a:ext cx="71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dirty="0" smtClean="0"/>
              <a:t>=1</a:t>
            </a:r>
            <a:endParaRPr lang="en-US" sz="120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345490" y="3420834"/>
            <a:ext cx="1162050" cy="1344930"/>
          </a:xfrm>
          <a:prstGeom prst="straightConnector1">
            <a:avLst/>
          </a:prstGeom>
          <a:ln w="38100" cap="rnd">
            <a:solidFill>
              <a:srgbClr val="00B05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923757" y="3415601"/>
            <a:ext cx="3554730" cy="1344930"/>
          </a:xfrm>
          <a:prstGeom prst="straightConnector1">
            <a:avLst/>
          </a:prstGeom>
          <a:ln w="38100" cap="rnd">
            <a:solidFill>
              <a:srgbClr val="00B05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345487" y="3407357"/>
            <a:ext cx="2924175" cy="1350169"/>
          </a:xfrm>
          <a:prstGeom prst="straightConnector1">
            <a:avLst/>
          </a:prstGeom>
          <a:ln w="38100" cap="rnd">
            <a:solidFill>
              <a:srgbClr val="00B05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619148" y="3555531"/>
            <a:ext cx="604301" cy="1201995"/>
          </a:xfrm>
          <a:prstGeom prst="straightConnector1">
            <a:avLst/>
          </a:prstGeom>
          <a:ln w="38100" cap="rnd">
            <a:solidFill>
              <a:srgbClr val="00B05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838224" y="2955417"/>
            <a:ext cx="540543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E, 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458818" y="4591757"/>
            <a:ext cx="28194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639358" y="2958520"/>
            <a:ext cx="6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A, 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287651" y="4488765"/>
            <a:ext cx="53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562709" y="4491461"/>
            <a:ext cx="844902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6776206" y="5390776"/>
                <a:ext cx="1169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206" y="5390776"/>
                <a:ext cx="11697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9319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121950" y="5760108"/>
            <a:ext cx="147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Preferred output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635236" y="2962636"/>
            <a:ext cx="28194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42812" y="2950571"/>
            <a:ext cx="54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24093" y="1661314"/>
            <a:ext cx="53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707926" y="2276155"/>
            <a:ext cx="727173" cy="934169"/>
          </a:xfrm>
          <a:prstGeom prst="straightConnector1">
            <a:avLst/>
          </a:prstGeom>
          <a:ln w="38100" cap="rnd">
            <a:solidFill>
              <a:srgbClr val="00B05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5732370" y="2277117"/>
            <a:ext cx="738604" cy="928930"/>
          </a:xfrm>
          <a:prstGeom prst="straightConnector1">
            <a:avLst/>
          </a:prstGeom>
          <a:ln w="38100" cap="rnd">
            <a:solidFill>
              <a:srgbClr val="00B05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8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3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7" grpId="0"/>
      <p:bldP spid="58" grpId="0"/>
      <p:bldP spid="60" grpId="0"/>
      <p:bldP spid="61" grpId="0"/>
      <p:bldP spid="70" grpId="0"/>
      <p:bldP spid="71" grpId="0"/>
      <p:bldP spid="16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5084</TotalTime>
  <Words>251</Words>
  <Application>Microsoft Office PowerPoint</Application>
  <PresentationFormat>Widescreen</PresentationFormat>
  <Paragraphs>124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Typical network structure at some moment with some nodes in active state</vt:lpstr>
      <vt:lpstr>Signal propagation</vt:lpstr>
      <vt:lpstr>Example 2: ‘ab’ Input ‘a’: signal propagation</vt:lpstr>
      <vt:lpstr>Sample 1 Adjustment by correct output</vt:lpstr>
      <vt:lpstr>Example 2: ‘aab’ Input ‘a’: signal propagation</vt:lpstr>
      <vt:lpstr>Example 2: ‘aab’ Adjustment by correct output</vt:lpstr>
      <vt:lpstr>Example 2: ‘aab’ Input ‘a’: signal propagation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 Volovoda</dc:creator>
  <cp:lastModifiedBy>Oleg Volovoda</cp:lastModifiedBy>
  <cp:revision>146</cp:revision>
  <dcterms:created xsi:type="dcterms:W3CDTF">2015-05-01T18:17:41Z</dcterms:created>
  <dcterms:modified xsi:type="dcterms:W3CDTF">2015-05-05T07:39:21Z</dcterms:modified>
</cp:coreProperties>
</file>