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7" r:id="rId2"/>
    <p:sldId id="258" r:id="rId3"/>
    <p:sldId id="271" r:id="rId4"/>
    <p:sldId id="260" r:id="rId5"/>
    <p:sldId id="269" r:id="rId6"/>
    <p:sldId id="270" r:id="rId7"/>
    <p:sldId id="263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NIIru" userId="01ec82080fa4dce0" providerId="LiveId" clId="{DCC318D3-4B85-49EB-B861-021057F39035}"/>
    <pc:docChg chg="undo redo custSel addSld delSld modSld sldOrd">
      <pc:chgData name="Oleg NIIru" userId="01ec82080fa4dce0" providerId="LiveId" clId="{DCC318D3-4B85-49EB-B861-021057F39035}" dt="2024-04-29T18:48:14.488" v="2019"/>
      <pc:docMkLst>
        <pc:docMk/>
      </pc:docMkLst>
      <pc:sldChg chg="new del">
        <pc:chgData name="Oleg NIIru" userId="01ec82080fa4dce0" providerId="LiveId" clId="{DCC318D3-4B85-49EB-B861-021057F39035}" dt="2024-04-29T18:11:33.878" v="2" actId="47"/>
        <pc:sldMkLst>
          <pc:docMk/>
          <pc:sldMk cId="616913301" sldId="256"/>
        </pc:sldMkLst>
      </pc:sldChg>
      <pc:sldChg chg="modSp add mod">
        <pc:chgData name="Oleg NIIru" userId="01ec82080fa4dce0" providerId="LiveId" clId="{DCC318D3-4B85-49EB-B861-021057F39035}" dt="2024-04-29T18:14:39.261" v="74" actId="27636"/>
        <pc:sldMkLst>
          <pc:docMk/>
          <pc:sldMk cId="3113690386" sldId="257"/>
        </pc:sldMkLst>
        <pc:spChg chg="mod">
          <ac:chgData name="Oleg NIIru" userId="01ec82080fa4dce0" providerId="LiveId" clId="{DCC318D3-4B85-49EB-B861-021057F39035}" dt="2024-04-29T18:14:22.191" v="63" actId="1076"/>
          <ac:spMkLst>
            <pc:docMk/>
            <pc:sldMk cId="3113690386" sldId="257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4:39.261" v="74" actId="27636"/>
          <ac:spMkLst>
            <pc:docMk/>
            <pc:sldMk cId="3113690386" sldId="257"/>
            <ac:spMk id="3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3:34.153" v="48" actId="14100"/>
          <ac:spMkLst>
            <pc:docMk/>
            <pc:sldMk cId="3113690386" sldId="257"/>
            <ac:spMk id="4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3:52.698" v="61" actId="27636"/>
          <ac:spMkLst>
            <pc:docMk/>
            <pc:sldMk cId="3113690386" sldId="257"/>
            <ac:spMk id="5" creationId="{00000000-0000-0000-0000-000000000000}"/>
          </ac:spMkLst>
        </pc:spChg>
      </pc:sldChg>
      <pc:sldChg chg="modSp add mod">
        <pc:chgData name="Oleg NIIru" userId="01ec82080fa4dce0" providerId="LiveId" clId="{DCC318D3-4B85-49EB-B861-021057F39035}" dt="2024-04-29T18:28:54.445" v="1287" actId="20577"/>
        <pc:sldMkLst>
          <pc:docMk/>
          <pc:sldMk cId="2826085895" sldId="258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2826085895" sldId="258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5:26.936" v="87" actId="20577"/>
          <ac:spMkLst>
            <pc:docMk/>
            <pc:sldMk cId="2826085895" sldId="258"/>
            <ac:spMk id="5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8:54.445" v="1287" actId="20577"/>
          <ac:spMkLst>
            <pc:docMk/>
            <pc:sldMk cId="2826085895" sldId="258"/>
            <ac:spMk id="6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16:43.159" v="243" actId="47"/>
        <pc:sldMkLst>
          <pc:docMk/>
          <pc:sldMk cId="695611083" sldId="259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695611083" sldId="259"/>
            <ac:spMk id="2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21:35.701" v="684" actId="20577"/>
        <pc:sldMkLst>
          <pc:docMk/>
          <pc:sldMk cId="3508637826" sldId="260"/>
        </pc:sldMkLst>
        <pc:spChg chg="mod">
          <ac:chgData name="Oleg NIIru" userId="01ec82080fa4dce0" providerId="LiveId" clId="{DCC318D3-4B85-49EB-B861-021057F39035}" dt="2024-04-29T18:17:04.584" v="268" actId="20577"/>
          <ac:spMkLst>
            <pc:docMk/>
            <pc:sldMk cId="3508637826" sldId="260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1:35.701" v="684" actId="20577"/>
          <ac:spMkLst>
            <pc:docMk/>
            <pc:sldMk cId="3508637826" sldId="260"/>
            <ac:spMk id="3" creationId="{00000000-0000-0000-0000-000000000000}"/>
          </ac:spMkLst>
        </pc:spChg>
        <pc:picChg chg="add del mod">
          <ac:chgData name="Oleg NIIru" userId="01ec82080fa4dce0" providerId="LiveId" clId="{DCC318D3-4B85-49EB-B861-021057F39035}" dt="2024-04-29T18:20:27.391" v="560" actId="478"/>
          <ac:picMkLst>
            <pc:docMk/>
            <pc:sldMk cId="3508637826" sldId="260"/>
            <ac:picMk id="4" creationId="{6C1D0811-BDBB-4A03-846E-05D20C954288}"/>
          </ac:picMkLst>
        </pc:picChg>
        <pc:picChg chg="add mod">
          <ac:chgData name="Oleg NIIru" userId="01ec82080fa4dce0" providerId="LiveId" clId="{DCC318D3-4B85-49EB-B861-021057F39035}" dt="2024-04-29T18:20:37.898" v="565" actId="1076"/>
          <ac:picMkLst>
            <pc:docMk/>
            <pc:sldMk cId="3508637826" sldId="260"/>
            <ac:picMk id="5" creationId="{98D28F7F-6D23-4174-98A2-BB56F07DF480}"/>
          </ac:picMkLst>
        </pc:picChg>
      </pc:sldChg>
      <pc:sldChg chg="modSp add del mod">
        <pc:chgData name="Oleg NIIru" userId="01ec82080fa4dce0" providerId="LiveId" clId="{DCC318D3-4B85-49EB-B861-021057F39035}" dt="2024-04-29T18:33:10.268" v="1549" actId="47"/>
        <pc:sldMkLst>
          <pc:docMk/>
          <pc:sldMk cId="4214743053" sldId="261"/>
        </pc:sldMkLst>
        <pc:spChg chg="mod">
          <ac:chgData name="Oleg NIIru" userId="01ec82080fa4dce0" providerId="LiveId" clId="{DCC318D3-4B85-49EB-B861-021057F39035}" dt="2024-04-29T18:23:00.840" v="912" actId="20577"/>
          <ac:spMkLst>
            <pc:docMk/>
            <pc:sldMk cId="4214743053" sldId="261"/>
            <ac:spMk id="2" creationId="{00000000-0000-0000-0000-000000000000}"/>
          </ac:spMkLst>
        </pc:spChg>
      </pc:sldChg>
      <pc:sldChg chg="add del">
        <pc:chgData name="Oleg NIIru" userId="01ec82080fa4dce0" providerId="LiveId" clId="{DCC318D3-4B85-49EB-B861-021057F39035}" dt="2024-04-29T18:33:13.399" v="1550" actId="47"/>
        <pc:sldMkLst>
          <pc:docMk/>
          <pc:sldMk cId="1615706006" sldId="262"/>
        </pc:sldMkLst>
      </pc:sldChg>
      <pc:sldChg chg="modSp add mod">
        <pc:chgData name="Oleg NIIru" userId="01ec82080fa4dce0" providerId="LiveId" clId="{DCC318D3-4B85-49EB-B861-021057F39035}" dt="2024-04-29T18:39:55.815" v="1780" actId="20577"/>
        <pc:sldMkLst>
          <pc:docMk/>
          <pc:sldMk cId="4088468058" sldId="263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4088468058" sldId="263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39:55.815" v="1780" actId="20577"/>
          <ac:spMkLst>
            <pc:docMk/>
            <pc:sldMk cId="4088468058" sldId="263"/>
            <ac:spMk id="4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34:59.346" v="1643" actId="47"/>
        <pc:sldMkLst>
          <pc:docMk/>
          <pc:sldMk cId="1653433333" sldId="264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1653433333" sldId="264"/>
            <ac:spMk id="2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35:05.990" v="1644" actId="47"/>
        <pc:sldMkLst>
          <pc:docMk/>
          <pc:sldMk cId="333767289" sldId="265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333767289" sldId="265"/>
            <ac:spMk id="2" creationId="{00000000-0000-0000-0000-000000000000}"/>
          </ac:spMkLst>
        </pc:spChg>
      </pc:sldChg>
      <pc:sldChg chg="add del">
        <pc:chgData name="Oleg NIIru" userId="01ec82080fa4dce0" providerId="LiveId" clId="{DCC318D3-4B85-49EB-B861-021057F39035}" dt="2024-04-29T18:35:05.990" v="1644" actId="47"/>
        <pc:sldMkLst>
          <pc:docMk/>
          <pc:sldMk cId="1841449509" sldId="266"/>
        </pc:sldMkLst>
      </pc:sldChg>
      <pc:sldChg chg="add del">
        <pc:chgData name="Oleg NIIru" userId="01ec82080fa4dce0" providerId="LiveId" clId="{DCC318D3-4B85-49EB-B861-021057F39035}" dt="2024-04-29T18:35:05.990" v="1644" actId="47"/>
        <pc:sldMkLst>
          <pc:docMk/>
          <pc:sldMk cId="1355168470" sldId="267"/>
        </pc:sldMkLst>
      </pc:sldChg>
      <pc:sldChg chg="modSp add del mod">
        <pc:chgData name="Oleg NIIru" userId="01ec82080fa4dce0" providerId="LiveId" clId="{DCC318D3-4B85-49EB-B861-021057F39035}" dt="2024-04-29T18:35:10.247" v="1645" actId="47"/>
        <pc:sldMkLst>
          <pc:docMk/>
          <pc:sldMk cId="364164800" sldId="268"/>
        </pc:sldMkLst>
        <pc:spChg chg="mod">
          <ac:chgData name="Oleg NIIru" userId="01ec82080fa4dce0" providerId="LiveId" clId="{DCC318D3-4B85-49EB-B861-021057F39035}" dt="2024-04-29T18:11:55.825" v="5" actId="27636"/>
          <ac:spMkLst>
            <pc:docMk/>
            <pc:sldMk cId="364164800" sldId="268"/>
            <ac:spMk id="3" creationId="{00000000-0000-0000-0000-000000000000}"/>
          </ac:spMkLst>
        </pc:spChg>
      </pc:sldChg>
      <pc:sldChg chg="modSp add mod">
        <pc:chgData name="Oleg NIIru" userId="01ec82080fa4dce0" providerId="LiveId" clId="{DCC318D3-4B85-49EB-B861-021057F39035}" dt="2024-04-29T18:29:14.386" v="1342" actId="20577"/>
        <pc:sldMkLst>
          <pc:docMk/>
          <pc:sldMk cId="2402630971" sldId="269"/>
        </pc:sldMkLst>
        <pc:spChg chg="mod">
          <ac:chgData name="Oleg NIIru" userId="01ec82080fa4dce0" providerId="LiveId" clId="{DCC318D3-4B85-49EB-B861-021057F39035}" dt="2024-04-29T18:20:03.722" v="559" actId="20577"/>
          <ac:spMkLst>
            <pc:docMk/>
            <pc:sldMk cId="2402630971" sldId="269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9:14.386" v="1342" actId="20577"/>
          <ac:spMkLst>
            <pc:docMk/>
            <pc:sldMk cId="2402630971" sldId="269"/>
            <ac:spMk id="3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30:51.483" v="1548" actId="20577"/>
        <pc:sldMkLst>
          <pc:docMk/>
          <pc:sldMk cId="1620376203" sldId="270"/>
        </pc:sldMkLst>
        <pc:spChg chg="mod">
          <ac:chgData name="Oleg NIIru" userId="01ec82080fa4dce0" providerId="LiveId" clId="{DCC318D3-4B85-49EB-B861-021057F39035}" dt="2024-04-29T18:23:12.957" v="939" actId="313"/>
          <ac:spMkLst>
            <pc:docMk/>
            <pc:sldMk cId="1620376203" sldId="270"/>
            <ac:spMk id="2" creationId="{00000000-0000-0000-0000-000000000000}"/>
          </ac:spMkLst>
        </pc:spChg>
        <pc:spChg chg="del mod">
          <ac:chgData name="Oleg NIIru" userId="01ec82080fa4dce0" providerId="LiveId" clId="{DCC318D3-4B85-49EB-B861-021057F39035}" dt="2024-04-29T18:23:36.207" v="947"/>
          <ac:spMkLst>
            <pc:docMk/>
            <pc:sldMk cId="1620376203" sldId="270"/>
            <ac:spMk id="3" creationId="{00000000-0000-0000-0000-000000000000}"/>
          </ac:spMkLst>
        </pc:spChg>
        <pc:spChg chg="add mod">
          <ac:chgData name="Oleg NIIru" userId="01ec82080fa4dce0" providerId="LiveId" clId="{DCC318D3-4B85-49EB-B861-021057F39035}" dt="2024-04-29T18:30:51.483" v="1548" actId="20577"/>
          <ac:spMkLst>
            <pc:docMk/>
            <pc:sldMk cId="1620376203" sldId="270"/>
            <ac:spMk id="5" creationId="{5216E2BD-F1FB-4C9C-B1C8-06E82EB0654E}"/>
          </ac:spMkLst>
        </pc:spChg>
        <pc:spChg chg="add mod">
          <ac:chgData name="Oleg NIIru" userId="01ec82080fa4dce0" providerId="LiveId" clId="{DCC318D3-4B85-49EB-B861-021057F39035}" dt="2024-04-29T18:30:10.344" v="1464" actId="20577"/>
          <ac:spMkLst>
            <pc:docMk/>
            <pc:sldMk cId="1620376203" sldId="270"/>
            <ac:spMk id="6" creationId="{F48DBDC2-2D0B-47DA-BAFE-FD5EA979D9BF}"/>
          </ac:spMkLst>
        </pc:spChg>
        <pc:spChg chg="add del mod">
          <ac:chgData name="Oleg NIIru" userId="01ec82080fa4dce0" providerId="LiveId" clId="{DCC318D3-4B85-49EB-B861-021057F39035}" dt="2024-04-29T18:27:01.218" v="1147" actId="767"/>
          <ac:spMkLst>
            <pc:docMk/>
            <pc:sldMk cId="1620376203" sldId="270"/>
            <ac:spMk id="7" creationId="{625E165F-6742-45B3-BF6F-7EFD3F393C38}"/>
          </ac:spMkLst>
        </pc:spChg>
        <pc:spChg chg="add del mod">
          <ac:chgData name="Oleg NIIru" userId="01ec82080fa4dce0" providerId="LiveId" clId="{DCC318D3-4B85-49EB-B861-021057F39035}" dt="2024-04-29T18:27:10.628" v="1150"/>
          <ac:spMkLst>
            <pc:docMk/>
            <pc:sldMk cId="1620376203" sldId="270"/>
            <ac:spMk id="8" creationId="{69A5856B-320A-4407-8EC5-981BF821B08D}"/>
          </ac:spMkLst>
        </pc:spChg>
        <pc:picChg chg="del">
          <ac:chgData name="Oleg NIIru" userId="01ec82080fa4dce0" providerId="LiveId" clId="{DCC318D3-4B85-49EB-B861-021057F39035}" dt="2024-04-29T18:23:15.959" v="940" actId="478"/>
          <ac:picMkLst>
            <pc:docMk/>
            <pc:sldMk cId="1620376203" sldId="270"/>
            <ac:picMk id="4" creationId="{6C1D0811-BDBB-4A03-846E-05D20C954288}"/>
          </ac:picMkLst>
        </pc:picChg>
      </pc:sldChg>
      <pc:sldChg chg="delSp modSp add mod">
        <pc:chgData name="Oleg NIIru" userId="01ec82080fa4dce0" providerId="LiveId" clId="{DCC318D3-4B85-49EB-B861-021057F39035}" dt="2024-04-29T18:38:10.617" v="1717" actId="20577"/>
        <pc:sldMkLst>
          <pc:docMk/>
          <pc:sldMk cId="2818014046" sldId="271"/>
        </pc:sldMkLst>
        <pc:spChg chg="mod">
          <ac:chgData name="Oleg NIIru" userId="01ec82080fa4dce0" providerId="LiveId" clId="{DCC318D3-4B85-49EB-B861-021057F39035}" dt="2024-04-29T18:38:10.617" v="1717" actId="20577"/>
          <ac:spMkLst>
            <pc:docMk/>
            <pc:sldMk cId="2818014046" sldId="271"/>
            <ac:spMk id="5" creationId="{00000000-0000-0000-0000-000000000000}"/>
          </ac:spMkLst>
        </pc:spChg>
        <pc:spChg chg="del">
          <ac:chgData name="Oleg NIIru" userId="01ec82080fa4dce0" providerId="LiveId" clId="{DCC318D3-4B85-49EB-B861-021057F39035}" dt="2024-04-29T18:36:23.618" v="1647" actId="478"/>
          <ac:spMkLst>
            <pc:docMk/>
            <pc:sldMk cId="2818014046" sldId="271"/>
            <ac:spMk id="6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46:22.030" v="1921" actId="1076"/>
        <pc:sldMkLst>
          <pc:docMk/>
          <pc:sldMk cId="1935141226" sldId="272"/>
        </pc:sldMkLst>
        <pc:spChg chg="mod">
          <ac:chgData name="Oleg NIIru" userId="01ec82080fa4dce0" providerId="LiveId" clId="{DCC318D3-4B85-49EB-B861-021057F39035}" dt="2024-04-29T18:40:36.458" v="1805" actId="14100"/>
          <ac:spMkLst>
            <pc:docMk/>
            <pc:sldMk cId="1935141226" sldId="272"/>
            <ac:spMk id="2" creationId="{00000000-0000-0000-0000-000000000000}"/>
          </ac:spMkLst>
        </pc:spChg>
        <pc:spChg chg="add mod">
          <ac:chgData name="Oleg NIIru" userId="01ec82080fa4dce0" providerId="LiveId" clId="{DCC318D3-4B85-49EB-B861-021057F39035}" dt="2024-04-29T18:43:08.534" v="1889" actId="14100"/>
          <ac:spMkLst>
            <pc:docMk/>
            <pc:sldMk cId="1935141226" sldId="272"/>
            <ac:spMk id="3" creationId="{0201FE0F-473B-4AA8-B5DF-A1724D16BFD0}"/>
          </ac:spMkLst>
        </pc:spChg>
        <pc:spChg chg="del">
          <ac:chgData name="Oleg NIIru" userId="01ec82080fa4dce0" providerId="LiveId" clId="{DCC318D3-4B85-49EB-B861-021057F39035}" dt="2024-04-29T18:40:40.225" v="1806" actId="478"/>
          <ac:spMkLst>
            <pc:docMk/>
            <pc:sldMk cId="1935141226" sldId="272"/>
            <ac:spMk id="4" creationId="{00000000-0000-0000-0000-000000000000}"/>
          </ac:spMkLst>
        </pc:spChg>
        <pc:picChg chg="add mod">
          <ac:chgData name="Oleg NIIru" userId="01ec82080fa4dce0" providerId="LiveId" clId="{DCC318D3-4B85-49EB-B861-021057F39035}" dt="2024-04-29T18:46:22.030" v="1921" actId="1076"/>
          <ac:picMkLst>
            <pc:docMk/>
            <pc:sldMk cId="1935141226" sldId="272"/>
            <ac:picMk id="5" creationId="{E5DB96BD-3912-479E-A24C-80DBCC9BBE57}"/>
          </ac:picMkLst>
        </pc:picChg>
        <pc:picChg chg="add del mod">
          <ac:chgData name="Oleg NIIru" userId="01ec82080fa4dce0" providerId="LiveId" clId="{DCC318D3-4B85-49EB-B861-021057F39035}" dt="2024-04-29T18:42:09.673" v="1826" actId="478"/>
          <ac:picMkLst>
            <pc:docMk/>
            <pc:sldMk cId="1935141226" sldId="272"/>
            <ac:picMk id="6" creationId="{36B17E83-D692-4C04-AE9C-1E3A43F99257}"/>
          </ac:picMkLst>
        </pc:picChg>
        <pc:picChg chg="add mod">
          <ac:chgData name="Oleg NIIru" userId="01ec82080fa4dce0" providerId="LiveId" clId="{DCC318D3-4B85-49EB-B861-021057F39035}" dt="2024-04-29T18:46:22.030" v="1921" actId="1076"/>
          <ac:picMkLst>
            <pc:docMk/>
            <pc:sldMk cId="1935141226" sldId="272"/>
            <ac:picMk id="7" creationId="{0E53784E-444D-44C1-A0B1-9A481B70F2A3}"/>
          </ac:picMkLst>
        </pc:picChg>
      </pc:sldChg>
      <pc:sldChg chg="addSp delSp modSp add mod">
        <pc:chgData name="Oleg NIIru" userId="01ec82080fa4dce0" providerId="LiveId" clId="{DCC318D3-4B85-49EB-B861-021057F39035}" dt="2024-04-29T18:47:45.886" v="2016"/>
        <pc:sldMkLst>
          <pc:docMk/>
          <pc:sldMk cId="1059495379" sldId="273"/>
        </pc:sldMkLst>
        <pc:spChg chg="mod">
          <ac:chgData name="Oleg NIIru" userId="01ec82080fa4dce0" providerId="LiveId" clId="{DCC318D3-4B85-49EB-B861-021057F39035}" dt="2024-04-29T18:47:17.663" v="1992" actId="14100"/>
          <ac:spMkLst>
            <pc:docMk/>
            <pc:sldMk cId="1059495379" sldId="273"/>
            <ac:spMk id="3" creationId="{0201FE0F-473B-4AA8-B5DF-A1724D16BFD0}"/>
          </ac:spMkLst>
        </pc:spChg>
        <pc:spChg chg="add mod">
          <ac:chgData name="Oleg NIIru" userId="01ec82080fa4dce0" providerId="LiveId" clId="{DCC318D3-4B85-49EB-B861-021057F39035}" dt="2024-04-29T18:47:45.886" v="2016"/>
          <ac:spMkLst>
            <pc:docMk/>
            <pc:sldMk cId="1059495379" sldId="273"/>
            <ac:spMk id="9" creationId="{8B052C09-520F-4AB5-BD53-54B1307DDDFC}"/>
          </ac:spMkLst>
        </pc:spChg>
        <pc:picChg chg="add del">
          <ac:chgData name="Oleg NIIru" userId="01ec82080fa4dce0" providerId="LiveId" clId="{DCC318D3-4B85-49EB-B861-021057F39035}" dt="2024-04-29T18:43:43.303" v="1897" actId="478"/>
          <ac:picMkLst>
            <pc:docMk/>
            <pc:sldMk cId="1059495379" sldId="273"/>
            <ac:picMk id="5" creationId="{E5DB96BD-3912-479E-A24C-80DBCC9BBE57}"/>
          </ac:picMkLst>
        </pc:picChg>
        <pc:picChg chg="add mod">
          <ac:chgData name="Oleg NIIru" userId="01ec82080fa4dce0" providerId="LiveId" clId="{DCC318D3-4B85-49EB-B861-021057F39035}" dt="2024-04-29T18:45:52.940" v="1920" actId="14100"/>
          <ac:picMkLst>
            <pc:docMk/>
            <pc:sldMk cId="1059495379" sldId="273"/>
            <ac:picMk id="6" creationId="{C185CD02-B235-4731-A1AE-2EEEAE02A5E8}"/>
          </ac:picMkLst>
        </pc:picChg>
        <pc:picChg chg="add del">
          <ac:chgData name="Oleg NIIru" userId="01ec82080fa4dce0" providerId="LiveId" clId="{DCC318D3-4B85-49EB-B861-021057F39035}" dt="2024-04-29T18:44:16.992" v="1902" actId="478"/>
          <ac:picMkLst>
            <pc:docMk/>
            <pc:sldMk cId="1059495379" sldId="273"/>
            <ac:picMk id="7" creationId="{0E53784E-444D-44C1-A0B1-9A481B70F2A3}"/>
          </ac:picMkLst>
        </pc:picChg>
        <pc:picChg chg="add mod">
          <ac:chgData name="Oleg NIIru" userId="01ec82080fa4dce0" providerId="LiveId" clId="{DCC318D3-4B85-49EB-B861-021057F39035}" dt="2024-04-29T18:45:52.940" v="1920" actId="14100"/>
          <ac:picMkLst>
            <pc:docMk/>
            <pc:sldMk cId="1059495379" sldId="273"/>
            <ac:picMk id="8" creationId="{2EBDBD6A-D942-4859-A464-2FAA539A6AAF}"/>
          </ac:picMkLst>
        </pc:picChg>
      </pc:sldChg>
      <pc:sldChg chg="add ord">
        <pc:chgData name="Oleg NIIru" userId="01ec82080fa4dce0" providerId="LiveId" clId="{DCC318D3-4B85-49EB-B861-021057F39035}" dt="2024-04-29T18:48:14.488" v="2019"/>
        <pc:sldMkLst>
          <pc:docMk/>
          <pc:sldMk cId="3396676506" sldId="274"/>
        </pc:sldMkLst>
      </pc:sldChg>
      <pc:sldMasterChg chg="addSldLayout">
        <pc:chgData name="Oleg NIIru" userId="01ec82080fa4dce0" providerId="LiveId" clId="{DCC318D3-4B85-49EB-B861-021057F39035}" dt="2024-04-29T17:31:59.001" v="0" actId="680"/>
        <pc:sldMasterMkLst>
          <pc:docMk/>
          <pc:sldMasterMk cId="1755594702" sldId="2147483648"/>
        </pc:sldMasterMkLst>
        <pc:sldLayoutChg chg="add">
          <pc:chgData name="Oleg NIIru" userId="01ec82080fa4dce0" providerId="LiveId" clId="{DCC318D3-4B85-49EB-B861-021057F39035}" dt="2024-04-29T17:31:59.001" v="0" actId="680"/>
          <pc:sldLayoutMkLst>
            <pc:docMk/>
            <pc:sldMasterMk cId="1755594702" sldId="2147483648"/>
            <pc:sldLayoutMk cId="22334101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8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2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3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3" y="2812366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3915457"/>
            <a:ext cx="8915399" cy="8063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«АНАЛИЗ АЛГОРИТМА БИНАРНОГО ПОИСКА»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02315" y="5702531"/>
            <a:ext cx="6989685" cy="806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Студент: Жгуновский Олег Борисович</a:t>
            </a:r>
          </a:p>
          <a:p>
            <a:r>
              <a:rPr lang="ru-RU" sz="1600" dirty="0"/>
              <a:t>Руководитель: ассистент кафедры </a:t>
            </a:r>
            <a:r>
              <a:rPr lang="ru-RU" sz="1600" dirty="0" err="1"/>
              <a:t>ИСиТ</a:t>
            </a:r>
            <a:r>
              <a:rPr lang="ru-RU" sz="1600" dirty="0"/>
              <a:t> ИИТ БГУИР Потоцкий Д.С.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1222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Министерство образования Республики Беларусь</a:t>
            </a:r>
          </a:p>
          <a:p>
            <a:pPr algn="ctr"/>
            <a:r>
              <a:rPr lang="ru-RU" dirty="0"/>
              <a:t>Учреждение образования «Белорусский государственный университет информатики и радиоэлектроники»</a:t>
            </a:r>
          </a:p>
          <a:p>
            <a:pPr algn="ctr"/>
            <a:r>
              <a:rPr lang="ru-RU" dirty="0"/>
              <a:t>Институт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3" y="2812366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3915457"/>
            <a:ext cx="8915399" cy="8063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«АНАЛИЗ АЛГОРИТМА БИНАРНОГО ПОИСКА»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02315" y="5702531"/>
            <a:ext cx="6989685" cy="806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Студент: Жгуновский Олег Борисович</a:t>
            </a:r>
          </a:p>
          <a:p>
            <a:r>
              <a:rPr lang="ru-RU" sz="1600" dirty="0"/>
              <a:t>Руководитель: ассистент кафедры </a:t>
            </a:r>
            <a:r>
              <a:rPr lang="ru-RU" sz="1600" dirty="0" err="1"/>
              <a:t>ИСиТ</a:t>
            </a:r>
            <a:r>
              <a:rPr lang="ru-RU" sz="1600" dirty="0"/>
              <a:t> ИИТ БГУИР Потоцкий Д.С.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1222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Министерство образования Республики Беларусь</a:t>
            </a:r>
          </a:p>
          <a:p>
            <a:pPr algn="ctr"/>
            <a:r>
              <a:rPr lang="ru-RU" dirty="0"/>
              <a:t>Учреждение образования «Белорусский государственный университет информатики и радиоэлектроники»</a:t>
            </a:r>
          </a:p>
          <a:p>
            <a:pPr algn="ctr"/>
            <a:r>
              <a:rPr lang="ru-RU" dirty="0"/>
              <a:t>Институт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3966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1679251"/>
            <a:ext cx="918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Цель: анализ алгоритма бинарного поиска, его моделирование, проектирование, а также оценка работы программного средства, реализующего данный алгоритм на языке программирования C#.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Задача: рассмотрение принципов работы алгоритма бинарного поиска, реализация алгоритма на языке программирование С</a:t>
            </a:r>
            <a:r>
              <a:rPr lang="en-US" sz="2400" dirty="0"/>
              <a:t>#</a:t>
            </a:r>
            <a:r>
              <a:rPr lang="ru-RU" sz="2400" dirty="0"/>
              <a:t>, тестирование реализованного алгоритма.	</a:t>
            </a:r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1679251"/>
            <a:ext cx="9185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Для реализации, поставленной задачи в качестве среды программирования для разработки приложения была выбрана Microsoft Visual Studio 2019. </a:t>
            </a:r>
          </a:p>
          <a:p>
            <a:r>
              <a:rPr lang="ru-RU" sz="2400" dirty="0"/>
              <a:t>	Причина выбора кроется в том, что данная IDE является самой удобной и «правильной» средой разработки на языке программирования C#, и что не мало важно – моё личное удобство.</a:t>
            </a:r>
          </a:p>
          <a:p>
            <a:r>
              <a:rPr lang="ru-RU" sz="2400" dirty="0"/>
              <a:t>	Использовался объектно-ориентированный </a:t>
            </a:r>
          </a:p>
          <a:p>
            <a:r>
              <a:rPr lang="ru-RU" sz="2400" dirty="0"/>
              <a:t>язык программирования C#.</a:t>
            </a:r>
          </a:p>
        </p:txBody>
      </p:sp>
    </p:spTree>
    <p:extLst>
      <p:ext uri="{BB962C8B-B14F-4D97-AF65-F5344CB8AC3E}">
        <p14:creationId xmlns:p14="http://schemas.microsoft.com/office/powerpoint/2010/main" val="28180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бинарного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1079" y="2140976"/>
            <a:ext cx="7661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Весьма эффективный метод поиска элемента в отсортированном массиве данных. </a:t>
            </a:r>
          </a:p>
          <a:p>
            <a:r>
              <a:rPr lang="ru-RU" sz="2400" dirty="0"/>
              <a:t>Данный алгоритм работает путём деления массива пополам, и последующего сравнения искомого значения с элементом в середине массива. В случае несовпадения, он определяет в какой части находится нужное число, и повторяет вышеописанные действия снова и снова до тех пор, пока не найдёт число (либо же не «сломаются» границы).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28F7F-6D23-4174-98A2-BB56F07DF4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5" t="5891"/>
          <a:stretch/>
        </p:blipFill>
        <p:spPr bwMode="auto">
          <a:xfrm>
            <a:off x="550091" y="1309767"/>
            <a:ext cx="3356084" cy="5448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линейного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1079" y="2140976"/>
            <a:ext cx="7661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сравнения был выбран алгоритм бинарного поиска.</a:t>
            </a:r>
          </a:p>
          <a:p>
            <a:endParaRPr lang="ru-RU" sz="2400" dirty="0"/>
          </a:p>
          <a:p>
            <a:r>
              <a:rPr lang="ru-RU" sz="2400" dirty="0"/>
              <a:t>Не слишком эффективный метод поиска в неотсортированном массиве данных.</a:t>
            </a:r>
          </a:p>
          <a:p>
            <a:r>
              <a:rPr lang="ru-RU" sz="2400" dirty="0"/>
              <a:t>Данный алгоритм последовательно перебирает массив, до тех пор, пока не найдёт элемент, или не достигнет конца оного.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D0811-BDBB-4A03-846E-05D20C9542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1" y="2113786"/>
            <a:ext cx="3676610" cy="3840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6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6E2BD-F1FB-4C9C-B1C8-06E82EB0654E}"/>
              </a:ext>
            </a:extLst>
          </p:cNvPr>
          <p:cNvSpPr txBox="1"/>
          <p:nvPr/>
        </p:nvSpPr>
        <p:spPr>
          <a:xfrm>
            <a:off x="6375477" y="1855467"/>
            <a:ext cx="4890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бинарного поиска: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Сложнее в реализации;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Незначительно большее потребление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Быстрее в больших массивах;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Требует предварительной сортировки массива.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DBDC2-2D0B-47DA-BAFE-FD5EA979D9BF}"/>
              </a:ext>
            </a:extLst>
          </p:cNvPr>
          <p:cNvSpPr txBox="1"/>
          <p:nvPr/>
        </p:nvSpPr>
        <p:spPr>
          <a:xfrm>
            <a:off x="646110" y="1855467"/>
            <a:ext cx="4890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линейного поиска:</a:t>
            </a:r>
            <a:br>
              <a:rPr lang="ru-RU" sz="2400" dirty="0"/>
            </a:b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Крайне прост в реализации;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Минимальное потребление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Медленно работает в больших массивах;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Работает с неотсортированными массивами.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3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В результате проведённого тестирования, были получены данные о работе программы с различными вводимыми данными.</a:t>
            </a:r>
          </a:p>
          <a:p>
            <a:r>
              <a:rPr lang="ru-RU" sz="2400" dirty="0"/>
              <a:t>	Тестирование разработанной программы позволяет сделать вывод, что программа удовлетворяет требованиям, предоставляемым к данной курсовой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B96BD-3912-479E-A24C-80DBCC9BB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860" y="2325600"/>
            <a:ext cx="5826548" cy="3047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53784E-444D-44C1-A0B1-9A481B70F2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6594" y="2325600"/>
            <a:ext cx="5826548" cy="3047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1FE0F-473B-4AA8-B5DF-A1724D16BFD0}"/>
              </a:ext>
            </a:extLst>
          </p:cNvPr>
          <p:cNvSpPr txBox="1"/>
          <p:nvPr/>
        </p:nvSpPr>
        <p:spPr>
          <a:xfrm>
            <a:off x="228860" y="5521911"/>
            <a:ext cx="116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Ввод размера массива «1» и искомого числа «1»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51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1FE0F-473B-4AA8-B5DF-A1724D16BFD0}"/>
              </a:ext>
            </a:extLst>
          </p:cNvPr>
          <p:cNvSpPr txBox="1"/>
          <p:nvPr/>
        </p:nvSpPr>
        <p:spPr>
          <a:xfrm>
            <a:off x="228860" y="5468645"/>
            <a:ext cx="57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работы программы с размером массива «1» и искомым числом «1»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85CD02-B235-4731-A1AE-2EEEAE02A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861" y="2325950"/>
            <a:ext cx="5781485" cy="30236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BDBD6A-D942-4859-A464-2FAA539A6A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2962" y="2325950"/>
            <a:ext cx="5781485" cy="3023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52C09-520F-4AB5-BD53-54B1307DDDFC}"/>
              </a:ext>
            </a:extLst>
          </p:cNvPr>
          <p:cNvSpPr txBox="1"/>
          <p:nvPr/>
        </p:nvSpPr>
        <p:spPr>
          <a:xfrm>
            <a:off x="6162961" y="5468645"/>
            <a:ext cx="578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работы программы с размером массива «700000» и искомыми числами «15, 1, 35, 1234, 123434444»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5949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457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Курсовой проект</vt:lpstr>
      <vt:lpstr>Информационная база проекта</vt:lpstr>
      <vt:lpstr>Информационная база проекта</vt:lpstr>
      <vt:lpstr>Алгоритм бинарного поиска</vt:lpstr>
      <vt:lpstr>Алгоритм линейного поиска</vt:lpstr>
      <vt:lpstr>Преимущества и недостатки</vt:lpstr>
      <vt:lpstr>Тестирование программы</vt:lpstr>
      <vt:lpstr>Пример работы программы</vt:lpstr>
      <vt:lpstr>Пример работы программы</vt:lpstr>
      <vt:lpstr>Курсовой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NIIru</dc:creator>
  <cp:lastModifiedBy>Oleg NIIru</cp:lastModifiedBy>
  <cp:revision>5</cp:revision>
  <dcterms:created xsi:type="dcterms:W3CDTF">2024-04-29T17:23:15Z</dcterms:created>
  <dcterms:modified xsi:type="dcterms:W3CDTF">2024-04-29T18:48:21Z</dcterms:modified>
</cp:coreProperties>
</file>