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 smtClean="0"/>
              <a:t>Разработка приложения «</a:t>
            </a:r>
            <a:r>
              <a:rPr lang="en-US" dirty="0" smtClean="0"/>
              <a:t>ZHGI</a:t>
            </a:r>
            <a:r>
              <a:rPr lang="ru-RU" dirty="0" smtClean="0"/>
              <a:t>»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кликер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Разработал: Жгуновский Олег Борисович</a:t>
            </a:r>
          </a:p>
          <a:p>
            <a:pPr algn="ctr"/>
            <a:r>
              <a:rPr lang="ru-RU" dirty="0" smtClean="0"/>
              <a:t>Руководитель: Леус Жанна Владимировна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Учреждение образования</a:t>
            </a:r>
            <a:br>
              <a:rPr lang="ru-RU" dirty="0" smtClean="0"/>
            </a:br>
            <a:r>
              <a:rPr lang="ru-RU" dirty="0" smtClean="0"/>
              <a:t>«Минский государственный колледж электроники»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6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1280890"/>
          </a:xfrm>
        </p:spPr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2"/>
          <a:stretch/>
        </p:blipFill>
        <p:spPr bwMode="auto">
          <a:xfrm>
            <a:off x="2017979" y="1453168"/>
            <a:ext cx="9486632" cy="5022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44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888142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15" y="1512252"/>
            <a:ext cx="6120130" cy="511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1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 smtClean="0"/>
              <a:t>Разработка приложения «</a:t>
            </a:r>
            <a:r>
              <a:rPr lang="en-US" dirty="0" smtClean="0"/>
              <a:t>ZHGI</a:t>
            </a:r>
            <a:r>
              <a:rPr lang="ru-RU" dirty="0" smtClean="0"/>
              <a:t>»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кликер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Разработал: Жгуновский Олег Борисович</a:t>
            </a:r>
          </a:p>
          <a:p>
            <a:pPr algn="ctr"/>
            <a:r>
              <a:rPr lang="ru-RU" dirty="0" smtClean="0"/>
              <a:t>Руководитель: Леус Жанна Владимировна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Учреждение образования</a:t>
            </a:r>
            <a:br>
              <a:rPr lang="ru-RU" dirty="0" smtClean="0"/>
            </a:br>
            <a:r>
              <a:rPr lang="ru-RU" dirty="0" smtClean="0"/>
              <a:t>«Минский государственный колледж электроники»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база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55985" y="2069868"/>
            <a:ext cx="918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Цель</a:t>
            </a:r>
            <a:r>
              <a:rPr lang="ru-RU" sz="2400" dirty="0"/>
              <a:t>: Создать </a:t>
            </a:r>
            <a:r>
              <a:rPr lang="ru-RU" sz="2400" dirty="0" smtClean="0"/>
              <a:t>программу, призванную развлечь пользователя.</a:t>
            </a:r>
            <a:r>
              <a:rPr lang="ru-RU" sz="24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985" y="3435065"/>
            <a:ext cx="9185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Задача</a:t>
            </a:r>
            <a:r>
              <a:rPr lang="ru-RU" sz="2400" dirty="0"/>
              <a:t>: Создать приложение, основой которого является приложение типа «кликер», имеющее возможность бесконечно улучшать игровой процесс. Приложение должно иметь эргономичный графический интерфейс и корректно реагировать на запросы пользователя.	</a:t>
            </a:r>
          </a:p>
        </p:txBody>
      </p:sp>
    </p:spTree>
    <p:extLst>
      <p:ext uri="{BB962C8B-B14F-4D97-AF65-F5344CB8AC3E}">
        <p14:creationId xmlns:p14="http://schemas.microsoft.com/office/powerpoint/2010/main" val="28260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 актуальность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2967643"/>
            <a:ext cx="9472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Приложение развлекает пользователя, позволяя скоротать ему время.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Приложение простое в освоении и имеет интуитивно понятный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69561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1562792"/>
            <a:ext cx="94720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Для </a:t>
            </a:r>
            <a:r>
              <a:rPr lang="ru-RU" sz="2400" dirty="0"/>
              <a:t>реализации поставленной задачи в качестве среды разработки была выбрана Unity. Данный движок предоставляет визуальную среду разработки, поддержку межплатформенной и модульность своей системы.</a:t>
            </a:r>
          </a:p>
          <a:p>
            <a:r>
              <a:rPr lang="ru-RU" sz="2400" dirty="0" smtClean="0"/>
              <a:t>	Для </a:t>
            </a:r>
            <a:r>
              <a:rPr lang="ru-RU" sz="2400" dirty="0"/>
              <a:t>реализации, поставленной задачи в качестве среды программирования для разработки приложения была выбрана Microsoft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2019. Проектирование в данной среде является очень удобным, т.к. обладает широким набором возможностей: создание форм, работа с изображениями, создание кнопок, огромный функционал для работы с базами данных и т.д. </a:t>
            </a:r>
            <a:endParaRPr lang="ru-RU" sz="2400" dirty="0" smtClean="0"/>
          </a:p>
          <a:p>
            <a:r>
              <a:rPr lang="ru-RU" sz="2400" dirty="0"/>
              <a:t>	Использовался </a:t>
            </a:r>
            <a:r>
              <a:rPr lang="ru-RU" sz="2400" dirty="0" smtClean="0"/>
              <a:t>объектно-ориентированный </a:t>
            </a:r>
            <a:endParaRPr lang="ru-RU" sz="2400" dirty="0"/>
          </a:p>
          <a:p>
            <a:r>
              <a:rPr lang="ru-RU" sz="2400" dirty="0"/>
              <a:t>язык программирования </a:t>
            </a:r>
            <a:r>
              <a:rPr lang="en-US" sz="2400" dirty="0"/>
              <a:t>C#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08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611" y="1524916"/>
            <a:ext cx="2818661" cy="498279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0103" y="1524916"/>
            <a:ext cx="2815560" cy="49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83583" y="1524915"/>
            <a:ext cx="2819689" cy="499017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00305" y="1524914"/>
            <a:ext cx="2801101" cy="49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8253" y="2286000"/>
            <a:ext cx="906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В результате проведённого тестирования, ошибок выявлено не было.</a:t>
            </a:r>
          </a:p>
          <a:p>
            <a:r>
              <a:rPr lang="ru-RU" sz="2400" dirty="0" smtClean="0"/>
              <a:t>	Тестирование разработанной программы позволяет сделать вывод, что программа удовлетворяет требованиям, предъявляемым к интерфейсу взаимодействия с пользователем и доступ к данным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846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требования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43584" y="3183775"/>
            <a:ext cx="9061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Android </a:t>
            </a:r>
            <a:r>
              <a:rPr lang="ru-RU" sz="2400" dirty="0"/>
              <a:t>устройство с версией прошивки не ниже “Android 5.0 Lollipop”.</a:t>
            </a:r>
          </a:p>
        </p:txBody>
      </p:sp>
    </p:spTree>
    <p:extLst>
      <p:ext uri="{BB962C8B-B14F-4D97-AF65-F5344CB8AC3E}">
        <p14:creationId xmlns:p14="http://schemas.microsoft.com/office/powerpoint/2010/main" val="16534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270" y="1905000"/>
            <a:ext cx="9117908" cy="40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728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127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Курсовой проект</vt:lpstr>
      <vt:lpstr>Информационная база проекта</vt:lpstr>
      <vt:lpstr>Назначение и актуальность</vt:lpstr>
      <vt:lpstr>Среда разработки</vt:lpstr>
      <vt:lpstr>Интерфейс программы</vt:lpstr>
      <vt:lpstr>Интерфейс программы</vt:lpstr>
      <vt:lpstr>Тестирование программы</vt:lpstr>
      <vt:lpstr>Системные требования</vt:lpstr>
      <vt:lpstr>Функциональная модель</vt:lpstr>
      <vt:lpstr>Диаграмма вариантов использования</vt:lpstr>
      <vt:lpstr>Диаграмма классов</vt:lpstr>
      <vt:lpstr>Курсовой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Oleg NIIru</dc:creator>
  <cp:lastModifiedBy>Oleg NIIru</cp:lastModifiedBy>
  <cp:revision>10</cp:revision>
  <dcterms:created xsi:type="dcterms:W3CDTF">2021-05-13T13:14:30Z</dcterms:created>
  <dcterms:modified xsi:type="dcterms:W3CDTF">2021-05-13T13:40:15Z</dcterms:modified>
</cp:coreProperties>
</file>