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NIIru" userId="01ec82080fa4dce0" providerId="LiveId" clId="{4CC63D03-4891-430E-AA3D-2C38DA6D64C2}"/>
    <pc:docChg chg="modSld">
      <pc:chgData name="Oleg NIIru" userId="01ec82080fa4dce0" providerId="LiveId" clId="{4CC63D03-4891-430E-AA3D-2C38DA6D64C2}" dt="2021-11-11T09:51:58.062" v="24"/>
      <pc:docMkLst>
        <pc:docMk/>
      </pc:docMkLst>
      <pc:sldChg chg="modSp mod">
        <pc:chgData name="Oleg NIIru" userId="01ec82080fa4dce0" providerId="LiveId" clId="{4CC63D03-4891-430E-AA3D-2C38DA6D64C2}" dt="2021-11-11T09:51:41.365" v="23" actId="20577"/>
        <pc:sldMkLst>
          <pc:docMk/>
          <pc:sldMk cId="3113690386" sldId="256"/>
        </pc:sldMkLst>
        <pc:spChg chg="mod">
          <ac:chgData name="Oleg NIIru" userId="01ec82080fa4dce0" providerId="LiveId" clId="{4CC63D03-4891-430E-AA3D-2C38DA6D64C2}" dt="2021-11-11T09:51:41.365" v="23" actId="20577"/>
          <ac:spMkLst>
            <pc:docMk/>
            <pc:sldMk cId="3113690386" sldId="256"/>
            <ac:spMk id="4" creationId="{00000000-0000-0000-0000-000000000000}"/>
          </ac:spMkLst>
        </pc:spChg>
      </pc:sldChg>
      <pc:sldChg chg="modSp mod">
        <pc:chgData name="Oleg NIIru" userId="01ec82080fa4dce0" providerId="LiveId" clId="{4CC63D03-4891-430E-AA3D-2C38DA6D64C2}" dt="2021-11-11T09:51:58.062" v="24"/>
        <pc:sldMkLst>
          <pc:docMk/>
          <pc:sldMk cId="488219187" sldId="267"/>
        </pc:sldMkLst>
        <pc:spChg chg="mod">
          <ac:chgData name="Oleg NIIru" userId="01ec82080fa4dce0" providerId="LiveId" clId="{4CC63D03-4891-430E-AA3D-2C38DA6D64C2}" dt="2021-11-11T09:51:58.062" v="24"/>
          <ac:spMkLst>
            <pc:docMk/>
            <pc:sldMk cId="488219187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Отчёт по технологической практике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/>
              <a:t>Разработка веб-приложения «Автомастерская»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Разработал: Жгуновский Олег Борисович</a:t>
            </a:r>
          </a:p>
          <a:p>
            <a:pPr algn="ctr"/>
            <a:r>
              <a:rPr lang="ru-RU" dirty="0"/>
              <a:t>Руководитель: Зданович Сергей Алексеевич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Учреждение образования</a:t>
            </a:r>
            <a:br>
              <a:rPr lang="ru-RU" dirty="0"/>
            </a:br>
            <a:r>
              <a:rPr lang="ru-RU" dirty="0"/>
              <a:t>«Минский государственный колледж электроники»</a:t>
            </a:r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888142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D256C-C1F9-4EBB-86BC-460A71387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1171" y="1720314"/>
            <a:ext cx="4589658" cy="46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Отчёт по технологической практике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/>
              <a:t>Разработка веб-приложения «Автомастерская»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Разработал: Жгуновский Олег Борисович</a:t>
            </a:r>
          </a:p>
          <a:p>
            <a:pPr algn="ctr"/>
            <a:r>
              <a:rPr lang="ru-RU" dirty="0"/>
              <a:t>Руководитель: Зданович Сергей Алексеевич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Учреждение образования</a:t>
            </a:r>
            <a:br>
              <a:rPr lang="ru-RU" dirty="0"/>
            </a:br>
            <a:r>
              <a:rPr lang="ru-RU" dirty="0"/>
              <a:t>«Минский государственный колледж электроники»</a:t>
            </a:r>
          </a:p>
        </p:txBody>
      </p:sp>
    </p:spTree>
    <p:extLst>
      <p:ext uri="{BB962C8B-B14F-4D97-AF65-F5344CB8AC3E}">
        <p14:creationId xmlns:p14="http://schemas.microsoft.com/office/powerpoint/2010/main" val="428772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2069868"/>
            <a:ext cx="918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Цель: Разработка веб-приложения «Автомастерская».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Задача: создание программного средства, автоматизирующего процессы, направленные на управление автомастерской. .</a:t>
            </a:r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4" y="1562792"/>
            <a:ext cx="9472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	Для реализации, поставленной задачи в качестве среды программирования для разработки приложения была выбрана Microsoft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2019. Проектирование в данной среде является очень удобным, т.к. обладает широким набором возможностей: создание форм, работа с изображениями, создание кнопок, огромный функционал для работы с базами данных и т.д. </a:t>
            </a:r>
          </a:p>
          <a:p>
            <a:r>
              <a:rPr lang="ru-RU" sz="2400" dirty="0"/>
              <a:t>	Использовался объектно-ориентированный </a:t>
            </a:r>
          </a:p>
          <a:p>
            <a:r>
              <a:rPr lang="ru-RU" sz="2400" dirty="0"/>
              <a:t>язык программирования </a:t>
            </a:r>
            <a:r>
              <a:rPr lang="en-US" sz="2400" dirty="0"/>
              <a:t>C#</a:t>
            </a:r>
            <a:r>
              <a:rPr lang="ru-RU" sz="2400" dirty="0"/>
              <a:t> и </a:t>
            </a:r>
            <a:r>
              <a:rPr lang="en-US" sz="2400" dirty="0"/>
              <a:t>ASP.NET</a:t>
            </a:r>
            <a:endParaRPr lang="ru-RU" sz="2400" dirty="0"/>
          </a:p>
          <a:p>
            <a:r>
              <a:rPr lang="ru-RU" sz="2400" dirty="0"/>
              <a:t>	Для реализации базы данных использовался </a:t>
            </a:r>
            <a:r>
              <a:rPr lang="en-US" sz="2400" dirty="0"/>
              <a:t>MSSQL</a:t>
            </a:r>
            <a:r>
              <a:rPr lang="ru-RU" sz="2400" dirty="0"/>
              <a:t> и </a:t>
            </a:r>
            <a:r>
              <a:rPr lang="en-US" sz="2400" dirty="0"/>
              <a:t>EF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459D8-EAC8-4A12-9CBC-6BDE2DBDB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508" y="2269491"/>
            <a:ext cx="4999990" cy="26758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0D30E-24A7-48B9-A405-AEBB12DD2A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9650" y="2269491"/>
            <a:ext cx="5013325" cy="2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1D976C-0BEA-49E3-A0EB-8C70BB840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668" y="2137713"/>
            <a:ext cx="5044440" cy="27000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42A211-CECC-410D-A95B-F0BFA7ADC6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4228" y="2144063"/>
            <a:ext cx="5020945" cy="2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В результате проведённого тестирования, ошибок выявлено не было.</a:t>
            </a:r>
          </a:p>
          <a:p>
            <a:r>
              <a:rPr lang="ru-RU" sz="2400" dirty="0"/>
              <a:t>	Тестирование разработанной программы позволяет сделать вывод, что программа удовлетворяет требованиям, предъявляемым к интерфейсу взаимодействия с пользователем и доступ к данным</a:t>
            </a:r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584" y="3183775"/>
            <a:ext cx="9061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Браузер;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ISS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Сервер;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MSSQL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43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1EEE3E-8497-43A3-B90C-84D5D0DEC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05" y="2085445"/>
            <a:ext cx="5050790" cy="2938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6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128089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CE061-DF97-45A7-9E2C-B42003E13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5275" y="2100579"/>
            <a:ext cx="7818687" cy="33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950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221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Отчёт по технологической практике</vt:lpstr>
      <vt:lpstr>Информационная база проекта</vt:lpstr>
      <vt:lpstr>Среда разработки</vt:lpstr>
      <vt:lpstr>Интерфейс программы</vt:lpstr>
      <vt:lpstr>Интерфейс программы</vt:lpstr>
      <vt:lpstr>Тестирование программы</vt:lpstr>
      <vt:lpstr>Системные требования</vt:lpstr>
      <vt:lpstr>Функциональная модель</vt:lpstr>
      <vt:lpstr>Диаграмма вариантов использования</vt:lpstr>
      <vt:lpstr>Диаграмма классов</vt:lpstr>
      <vt:lpstr>Отчёт по технологической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Oleg NIIru</dc:creator>
  <cp:lastModifiedBy>Oleg NIIru</cp:lastModifiedBy>
  <cp:revision>18</cp:revision>
  <dcterms:created xsi:type="dcterms:W3CDTF">2021-05-13T13:14:30Z</dcterms:created>
  <dcterms:modified xsi:type="dcterms:W3CDTF">2021-11-22T19:40:06Z</dcterms:modified>
</cp:coreProperties>
</file>