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6" y="1986743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Курсовой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5529" y="2867892"/>
            <a:ext cx="8915399" cy="806333"/>
          </a:xfrm>
        </p:spPr>
        <p:txBody>
          <a:bodyPr/>
          <a:lstStyle/>
          <a:p>
            <a:pPr algn="ctr"/>
            <a:r>
              <a:rPr lang="ru-RU" dirty="0" smtClean="0"/>
              <a:t>Разработка приложения </a:t>
            </a:r>
            <a:r>
              <a:rPr lang="ru-RU" dirty="0" smtClean="0"/>
              <a:t>«</a:t>
            </a:r>
            <a:r>
              <a:rPr lang="en-US" dirty="0"/>
              <a:t>RPO_college</a:t>
            </a:r>
            <a:r>
              <a:rPr lang="ru-RU" dirty="0" smtClean="0"/>
              <a:t>»</a:t>
            </a:r>
            <a:endParaRPr lang="en-US"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093229" y="5702531"/>
            <a:ext cx="6098771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Разработал: Жгуновский Олег Борисович</a:t>
            </a:r>
          </a:p>
          <a:p>
            <a:pPr algn="ctr"/>
            <a:r>
              <a:rPr lang="ru-RU" dirty="0" smtClean="0"/>
              <a:t>Руководитель</a:t>
            </a:r>
            <a:r>
              <a:rPr lang="ru-RU" dirty="0" smtClean="0"/>
              <a:t>: Потоцкий Дмитрий Сергеевич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Учреждение образования</a:t>
            </a:r>
            <a:br>
              <a:rPr lang="ru-RU" dirty="0" smtClean="0"/>
            </a:br>
            <a:r>
              <a:rPr lang="ru-RU" dirty="0" smtClean="0"/>
              <a:t>«Минский государственный колледж электроники»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69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120" y="624110"/>
            <a:ext cx="9401491" cy="1280890"/>
          </a:xfrm>
        </p:spPr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59" y="1905000"/>
            <a:ext cx="6794673" cy="4689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44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120" y="624110"/>
            <a:ext cx="9401491" cy="888142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55" y="2976245"/>
            <a:ext cx="4580890" cy="90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16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6" y="1986743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Курсовой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5529" y="2867892"/>
            <a:ext cx="8915399" cy="806333"/>
          </a:xfrm>
        </p:spPr>
        <p:txBody>
          <a:bodyPr/>
          <a:lstStyle/>
          <a:p>
            <a:pPr algn="ctr"/>
            <a:r>
              <a:rPr lang="ru-RU" dirty="0" smtClean="0"/>
              <a:t>Разработка приложения </a:t>
            </a:r>
            <a:r>
              <a:rPr lang="ru-RU" dirty="0" smtClean="0"/>
              <a:t>«</a:t>
            </a:r>
            <a:r>
              <a:rPr lang="en-US" dirty="0"/>
              <a:t>RPO_college</a:t>
            </a:r>
            <a:r>
              <a:rPr lang="ru-RU" dirty="0" smtClean="0"/>
              <a:t>»</a:t>
            </a:r>
            <a:endParaRPr lang="en-US"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093229" y="5702531"/>
            <a:ext cx="6098771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Разработал: Жгуновский Олег Борисович</a:t>
            </a:r>
          </a:p>
          <a:p>
            <a:pPr algn="ctr"/>
            <a:r>
              <a:rPr lang="ru-RU" dirty="0" smtClean="0"/>
              <a:t>Руководитель</a:t>
            </a:r>
            <a:r>
              <a:rPr lang="ru-RU" dirty="0" smtClean="0"/>
              <a:t>: Потоцкий Дмитрий Сергеевич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80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Учреждение образования</a:t>
            </a:r>
            <a:br>
              <a:rPr lang="ru-RU" dirty="0" smtClean="0"/>
            </a:br>
            <a:r>
              <a:rPr lang="ru-RU" dirty="0" smtClean="0"/>
              <a:t>«Минский государственный колледж электроники»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2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база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55985" y="2069868"/>
            <a:ext cx="9185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Цель</a:t>
            </a:r>
            <a:r>
              <a:rPr lang="ru-RU" sz="2400" dirty="0"/>
              <a:t>: </a:t>
            </a:r>
            <a:r>
              <a:rPr lang="ru-RU" sz="2400" dirty="0"/>
              <a:t>разработка программы, предназначенной для автоматизации процесса работы учебного </a:t>
            </a:r>
            <a:r>
              <a:rPr lang="ru-RU" sz="2400" dirty="0" smtClean="0"/>
              <a:t>заведения.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55985" y="3435065"/>
            <a:ext cx="9185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Задача</a:t>
            </a:r>
            <a:r>
              <a:rPr lang="ru-RU" sz="2400" dirty="0" smtClean="0"/>
              <a:t>: Создать программу, созданную для автоматизации процесса работы учебного заведения. Программа должна предоставлять возможность добавления, удаления, редактирования полей, а также должна присутствовать возможность сортировки информации.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60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и актуальность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2967643"/>
            <a:ext cx="9472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Приложение предназначено для упрощения работы колледжа;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Приложение предназначено для предоставления информации учащимся и их родителям.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9561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1562792"/>
            <a:ext cx="94720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	Для </a:t>
            </a:r>
            <a:r>
              <a:rPr lang="ru-RU" sz="2400" dirty="0"/>
              <a:t>реализации, поставленной задачи в качестве среды программирования для разработки приложения была выбрана Microsoft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2019. Проектирование в данной среде является очень удобным, т.к. обладает широким набором возможностей: создание форм, работа с изображениями, создание кнопок, огромный функционал для работы с базами данных и т.д. </a:t>
            </a:r>
            <a:endParaRPr lang="ru-RU" sz="2400" dirty="0" smtClean="0"/>
          </a:p>
          <a:p>
            <a:r>
              <a:rPr lang="ru-RU" sz="2400" dirty="0"/>
              <a:t>	Использовался </a:t>
            </a:r>
            <a:r>
              <a:rPr lang="ru-RU" sz="2400" dirty="0" smtClean="0"/>
              <a:t>объектно-ориентированный </a:t>
            </a:r>
            <a:endParaRPr lang="ru-RU" sz="2400" dirty="0"/>
          </a:p>
          <a:p>
            <a:r>
              <a:rPr lang="ru-RU" sz="2400" dirty="0"/>
              <a:t>язык программирования </a:t>
            </a:r>
            <a:r>
              <a:rPr lang="en-US" sz="2400" dirty="0"/>
              <a:t>C</a:t>
            </a:r>
            <a:r>
              <a:rPr lang="en-US" sz="2400" dirty="0" smtClean="0"/>
              <a:t>#</a:t>
            </a:r>
            <a:endParaRPr lang="ru-RU" sz="2400" dirty="0" smtClean="0"/>
          </a:p>
          <a:p>
            <a:r>
              <a:rPr lang="ru-RU" sz="2400" dirty="0"/>
              <a:t>	</a:t>
            </a:r>
            <a:r>
              <a:rPr lang="ru-RU" sz="2400" dirty="0" smtClean="0"/>
              <a:t>Для реализации интерфейса использовалась технология </a:t>
            </a:r>
            <a:r>
              <a:rPr lang="en-US" sz="2400" dirty="0" smtClean="0"/>
              <a:t>WPF</a:t>
            </a:r>
            <a:endParaRPr lang="ru-RU" sz="2400" dirty="0" smtClean="0"/>
          </a:p>
          <a:p>
            <a:r>
              <a:rPr lang="ru-RU" sz="2400" dirty="0" smtClean="0"/>
              <a:t>	Для реализации базы данных использовался </a:t>
            </a:r>
            <a:r>
              <a:rPr lang="en-US" sz="2400" dirty="0" smtClean="0"/>
              <a:t>ACCESS</a:t>
            </a:r>
            <a:endParaRPr lang="ru-RU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086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4110"/>
            <a:ext cx="12192000" cy="1280890"/>
          </a:xfrm>
        </p:spPr>
        <p:txBody>
          <a:bodyPr/>
          <a:lstStyle/>
          <a:p>
            <a:pPr algn="ctr"/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07349" y="1524916"/>
            <a:ext cx="3129915" cy="447687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50182" y="1524915"/>
            <a:ext cx="2994141" cy="44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4110"/>
            <a:ext cx="12192000" cy="1280890"/>
          </a:xfrm>
        </p:spPr>
        <p:txBody>
          <a:bodyPr/>
          <a:lstStyle/>
          <a:p>
            <a:pPr algn="ctr"/>
            <a:r>
              <a:rPr lang="ru-RU" dirty="0" smtClean="0"/>
              <a:t>Интерфейс программы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6602" y="1905000"/>
            <a:ext cx="4394489" cy="2908069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827742" y="1905000"/>
            <a:ext cx="5939790" cy="33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программы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8253" y="2286000"/>
            <a:ext cx="9061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В результате проведённого тестирования, ошибок выявлено не было.</a:t>
            </a:r>
          </a:p>
          <a:p>
            <a:r>
              <a:rPr lang="ru-RU" sz="2400" dirty="0" smtClean="0"/>
              <a:t>	Тестирование разработанной программы позволяет сделать вывод, что программа удовлетворяет требованиям, предъявляемым к интерфейсу взаимодействия с пользователем и доступ к данным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846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требования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43584" y="3183775"/>
            <a:ext cx="9061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•</a:t>
            </a:r>
            <a:r>
              <a:rPr lang="ru-RU" sz="2400" dirty="0"/>
              <a:t>	ОС: </a:t>
            </a:r>
            <a:r>
              <a:rPr lang="en-US" sz="2400" dirty="0"/>
              <a:t>Windows 7 / 8.1 / 10;</a:t>
            </a:r>
          </a:p>
          <a:p>
            <a:r>
              <a:rPr lang="en-US" sz="2400" dirty="0"/>
              <a:t>•	</a:t>
            </a:r>
            <a:r>
              <a:rPr lang="ru-RU" sz="2400" dirty="0"/>
              <a:t>Процессор: </a:t>
            </a:r>
            <a:r>
              <a:rPr lang="en-US" sz="2400" dirty="0"/>
              <a:t>IBM PC with a 233Mhz 486 processor;</a:t>
            </a:r>
          </a:p>
          <a:p>
            <a:r>
              <a:rPr lang="en-US" sz="2400" dirty="0"/>
              <a:t>•	</a:t>
            </a:r>
            <a:r>
              <a:rPr lang="ru-RU" sz="2400" dirty="0"/>
              <a:t>Оперативная память: 64 </a:t>
            </a:r>
            <a:r>
              <a:rPr lang="en-US" sz="2400" dirty="0"/>
              <a:t>MB </a:t>
            </a:r>
            <a:r>
              <a:rPr lang="ru-RU" sz="2400" dirty="0"/>
              <a:t>ОЗУ;</a:t>
            </a:r>
          </a:p>
          <a:p>
            <a:r>
              <a:rPr lang="ru-RU" sz="2400" dirty="0"/>
              <a:t>•	Видеокарта: </a:t>
            </a:r>
            <a:r>
              <a:rPr lang="en-US" sz="2400" dirty="0"/>
              <a:t>A VESA compatible Super VGA card;</a:t>
            </a:r>
          </a:p>
          <a:p>
            <a:r>
              <a:rPr lang="en-US" sz="2400" dirty="0"/>
              <a:t>•	DirectX: </a:t>
            </a:r>
            <a:r>
              <a:rPr lang="ru-RU" sz="2400" dirty="0"/>
              <a:t>Версии 9.0</a:t>
            </a:r>
            <a:r>
              <a:rPr lang="en-US" sz="2400" dirty="0"/>
              <a:t>c;</a:t>
            </a:r>
          </a:p>
          <a:p>
            <a:r>
              <a:rPr lang="en-US" sz="2400" dirty="0"/>
              <a:t>•	</a:t>
            </a:r>
            <a:r>
              <a:rPr lang="ru-RU" sz="2400" dirty="0"/>
              <a:t>Место на диске: 2 </a:t>
            </a:r>
            <a:r>
              <a:rPr lang="en-US" sz="2400" dirty="0"/>
              <a:t>GB;</a:t>
            </a:r>
          </a:p>
          <a:p>
            <a:r>
              <a:rPr lang="en-US" sz="2400" dirty="0"/>
              <a:t>•	</a:t>
            </a:r>
            <a:r>
              <a:rPr lang="ru-RU" sz="2400" dirty="0"/>
              <a:t>Звуковая карта: </a:t>
            </a:r>
            <a:r>
              <a:rPr lang="en-US" sz="2400" dirty="0"/>
              <a:t>Sound Blaster AWE32 sound card;</a:t>
            </a:r>
          </a:p>
        </p:txBody>
      </p:sp>
    </p:spTree>
    <p:extLst>
      <p:ext uri="{BB962C8B-B14F-4D97-AF65-F5344CB8AC3E}">
        <p14:creationId xmlns:p14="http://schemas.microsoft.com/office/powerpoint/2010/main" val="165343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модель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42397" y="1905000"/>
            <a:ext cx="8005569" cy="439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728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124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Курсовой проект</vt:lpstr>
      <vt:lpstr>Информационная база проекта</vt:lpstr>
      <vt:lpstr>Назначение и актуальность</vt:lpstr>
      <vt:lpstr>Среда разработки</vt:lpstr>
      <vt:lpstr>Интерфейс программы</vt:lpstr>
      <vt:lpstr>Интерфейс программы</vt:lpstr>
      <vt:lpstr>Тестирование программы</vt:lpstr>
      <vt:lpstr>Системные требования</vt:lpstr>
      <vt:lpstr>Функциональная модель</vt:lpstr>
      <vt:lpstr>Диаграмма вариантов использования</vt:lpstr>
      <vt:lpstr>Диаграмма классов</vt:lpstr>
      <vt:lpstr>Курсовой проект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Oleg NIIru</dc:creator>
  <cp:lastModifiedBy>Oleg NIIru</cp:lastModifiedBy>
  <cp:revision>16</cp:revision>
  <dcterms:created xsi:type="dcterms:W3CDTF">2021-05-13T13:14:30Z</dcterms:created>
  <dcterms:modified xsi:type="dcterms:W3CDTF">2021-06-22T11:32:30Z</dcterms:modified>
</cp:coreProperties>
</file>