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8" r:id="rId2"/>
    <p:sldId id="259" r:id="rId3"/>
    <p:sldId id="268" r:id="rId4"/>
    <p:sldId id="273" r:id="rId5"/>
    <p:sldId id="274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9A28F6-22EC-4AC6-94B8-4384C5B14F38}">
          <p14:sldIdLst>
            <p14:sldId id="258"/>
            <p14:sldId id="259"/>
            <p14:sldId id="268"/>
            <p14:sldId id="273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 Білих" initials="ОБ" lastIdx="1" clrIdx="0">
    <p:extLst>
      <p:ext uri="{19B8F6BF-5375-455C-9EA6-DF929625EA0E}">
        <p15:presenceInfo xmlns:p15="http://schemas.microsoft.com/office/powerpoint/2012/main" userId="ebe933e9528b32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57" autoAdjust="0"/>
  </p:normalViewPr>
  <p:slideViewPr>
    <p:cSldViewPr snapToGrid="0">
      <p:cViewPr varScale="1">
        <p:scale>
          <a:sx n="70" d="100"/>
          <a:sy n="70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CBCF4-1244-4F86-BE16-AC7F82C47404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3BD9C-0707-404A-8559-A9CC1121EC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32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36A6A40-9B04-4A59-B552-F72ADD883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ACEA3-9FC3-4549-BFBD-267F61B94A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BD966873-A394-400C-8A73-79540180A6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3625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64A9A4-05A5-418B-B175-2543914196EC}" type="slidenum">
              <a:rPr kumimoji="0" lang="cs-CZ" altLang="sk-S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altLang="sk-S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3CDFB41-CE02-4119-80F9-C319CA78D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6763" cy="34321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76D2007-45A2-4645-9D2B-793C4DB91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344988"/>
            <a:ext cx="548957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/>
          <a:lstStyle/>
          <a:p>
            <a:pPr eaLnBrk="1" hangingPunct="1"/>
            <a:endParaRPr lang="cs-CZ" altLang="sk-S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36A6A40-9B04-4A59-B552-F72ADD883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ACEA3-9FC3-4549-BFBD-267F61B94A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BD966873-A394-400C-8A73-79540180A6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3625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64A9A4-05A5-418B-B175-2543914196EC}" type="slidenum">
              <a:rPr kumimoji="0" lang="cs-CZ" altLang="sk-S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altLang="sk-S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3CDFB41-CE02-4119-80F9-C319CA78D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6763" cy="34321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76D2007-45A2-4645-9D2B-793C4DB91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344988"/>
            <a:ext cx="548957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/>
          <a:lstStyle/>
          <a:p>
            <a:pPr eaLnBrk="1" hangingPunct="1"/>
            <a:endParaRPr lang="cs-CZ" altLang="sk-S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36A6A40-9B04-4A59-B552-F72ADD883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ACEA3-9FC3-4549-BFBD-267F61B94A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BD966873-A394-400C-8A73-79540180A6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3625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64A9A4-05A5-418B-B175-2543914196EC}" type="slidenum">
              <a:rPr kumimoji="0" lang="cs-CZ" altLang="sk-S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altLang="sk-S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3CDFB41-CE02-4119-80F9-C319CA78D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6763" cy="34321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76D2007-45A2-4645-9D2B-793C4DB91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344988"/>
            <a:ext cx="548957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/>
          <a:lstStyle/>
          <a:p>
            <a:pPr eaLnBrk="1" hangingPunct="1"/>
            <a:endParaRPr lang="cs-CZ" altLang="sk-S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0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36A6A40-9B04-4A59-B552-F72ADD883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ACEA3-9FC3-4549-BFBD-267F61B94A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BD966873-A394-400C-8A73-79540180A6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3625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64A9A4-05A5-418B-B175-2543914196EC}" type="slidenum">
              <a:rPr kumimoji="0" lang="cs-CZ" altLang="sk-S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altLang="sk-S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3CDFB41-CE02-4119-80F9-C319CA78D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6763" cy="34321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76D2007-45A2-4645-9D2B-793C4DB91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344988"/>
            <a:ext cx="548957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/>
          <a:lstStyle/>
          <a:p>
            <a:pPr eaLnBrk="1" hangingPunct="1"/>
            <a:endParaRPr lang="cs-CZ" altLang="sk-S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5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36A6A40-9B04-4A59-B552-F72ADD883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ACEA3-9FC3-4549-BFBD-267F61B94A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BD966873-A394-400C-8A73-79540180A6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3625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64A9A4-05A5-418B-B175-2543914196EC}" type="slidenum">
              <a:rPr kumimoji="0" lang="cs-CZ" altLang="sk-S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altLang="sk-S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3CDFB41-CE02-4119-80F9-C319CA78D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6763" cy="34321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76D2007-45A2-4645-9D2B-793C4DB91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344988"/>
            <a:ext cx="548957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/>
          <a:lstStyle/>
          <a:p>
            <a:pPr eaLnBrk="1" hangingPunct="1"/>
            <a:endParaRPr lang="cs-CZ" altLang="sk-S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4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36A6A40-9B04-4A59-B552-F72ADD883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ACEA3-9FC3-4549-BFBD-267F61B94A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BD966873-A394-400C-8A73-79540180A6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3625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64A9A4-05A5-418B-B175-2543914196EC}" type="slidenum">
              <a:rPr kumimoji="0" lang="cs-CZ" altLang="sk-S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altLang="sk-S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3CDFB41-CE02-4119-80F9-C319CA78D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6763" cy="34321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76D2007-45A2-4645-9D2B-793C4DB91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344988"/>
            <a:ext cx="548957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81" tIns="42190" rIns="84381" bIns="42190"/>
          <a:lstStyle/>
          <a:p>
            <a:pPr eaLnBrk="1" hangingPunct="1"/>
            <a:endParaRPr lang="cs-CZ" altLang="sk-S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0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EC40E0-E09B-415F-A92F-83D0388BF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E11BC8-7D6D-42D9-ACA9-C3CF4C1562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2F833B-ECC8-47C9-88AA-6C957F188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F014D-D7D2-4F18-B76B-92300DEE3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56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441431-E6B2-4D7B-83F3-FC72D1881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B5B381-180E-4C3B-9822-EE539EA73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AD46CA-9DF8-4222-A182-9B0D712FD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DA701-0712-4EB8-9377-7BBC7489C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5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9DF3FE-4510-4517-AEF6-0DAED6519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2E670B-B3D7-4F2D-B485-7D8C1FBA0A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A280CA-ACEF-491F-8C36-BF2586FCC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D77BF-43D2-4FAF-BEDB-6DBC2AA1F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58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23C5D2-002D-4C19-A6CB-8B8C33FE3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A5D314-56E7-4135-A690-846315DFD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757E53-926F-46DA-A564-55E541842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7D523-E187-4547-880C-2CE460CCB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9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ECBE16-2DDE-450C-A255-352B5B4431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7D8506-6463-4B48-9C7B-D69F6F9C7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5FA72B-7C23-4EFB-98A7-D1A49046C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FEA3-AC20-4272-A954-5D84A16DD9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06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B9039-80AE-492D-93DE-9EDD0A977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6C012-760C-4394-ADFE-139919D53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0ABB1-23C6-421B-A634-2E3989607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12AE7-8A86-4175-B2FD-2BDA5A700B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10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6CA99D-75BC-443C-B771-9707E1AB41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606FDD-D8A6-46D7-A8FD-5059E3178D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816337-A88A-4F23-A56A-B2344DDE1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7A49-C911-4673-98DE-CB1BA9C2B4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6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B16D0D6-80F2-4E3F-A83E-D847BDBCBC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997DA4-3083-4BA0-A4AB-413E9381C8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A21F09-F809-40D4-A76D-3427B8DEF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A7D32-34DD-48F9-8E02-170365B767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6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660B4B-F50F-4342-ACF5-7AEDEFB65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A8E33C-5748-4574-B816-905A690B7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8DF36C-B4AD-4EDD-8FBF-533FA8B59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BD010-E981-4A00-82E8-6700707133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36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057D9-3E3E-42E8-BC24-3BDA7EE1B5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B95FA-7468-403C-AA68-0C952C056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073B8-5D1F-4763-A574-44599086E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E81AD-6E66-4F82-B520-8D624E597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2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0570B-8A81-4DD3-81C0-1B093F1C3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CA1CE-F177-4F85-AFA7-DC64772FE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A990-C710-406C-BBD1-806FBD844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80483-E78A-4666-94E6-3341EE4C54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CDCDC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35A15F-713C-47E7-97F1-0436D5F5A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Kliknite sem a upravte štýl predlohy nadpisov.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47C0A4-6E0F-4F3C-8E92-D5CEFA1CA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Kliknite sem a upravte štýly predlohy textu.</a:t>
            </a:r>
          </a:p>
          <a:p>
            <a:pPr lvl="1"/>
            <a:r>
              <a:rPr lang="en-US" altLang="en-US"/>
              <a:t>Druhá úroveň</a:t>
            </a:r>
          </a:p>
          <a:p>
            <a:pPr lvl="2"/>
            <a:r>
              <a:rPr lang="en-US" altLang="en-US"/>
              <a:t>Tretia úroveň</a:t>
            </a:r>
          </a:p>
          <a:p>
            <a:pPr lvl="3"/>
            <a:r>
              <a:rPr lang="en-US" altLang="en-US"/>
              <a:t>Štvrtá úroveň</a:t>
            </a:r>
          </a:p>
          <a:p>
            <a:pPr lvl="4"/>
            <a:r>
              <a:rPr lang="en-US" altLang="en-US"/>
              <a:t>Piata úroveň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5CEA15-BB8D-4D81-B6E7-C262EC9871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C4674C5-0621-4026-8623-8299F5B4A0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2155C9A-7F7D-4987-9F8A-F572FC49A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18489D3-BB8F-4B19-ACF3-500126FF5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89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ástupný symbol čísla snímky 5">
            <a:extLst>
              <a:ext uri="{FF2B5EF4-FFF2-40B4-BE49-F238E27FC236}">
                <a16:creationId xmlns:a16="http://schemas.microsoft.com/office/drawing/2014/main" id="{C09117BD-9A16-442D-831F-4338A31B9CD9}"/>
              </a:ext>
            </a:extLst>
          </p:cNvPr>
          <p:cNvSpPr txBox="1">
            <a:spLocks noGrp="1"/>
          </p:cNvSpPr>
          <p:nvPr/>
        </p:nvSpPr>
        <p:spPr bwMode="auto">
          <a:xfrm>
            <a:off x="6589713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cs-CZ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strana </a:t>
            </a:r>
            <a:fld id="{C7DDC66B-7DF7-4EAE-8E6E-8B31890EF15F}" type="slidenum">
              <a:rPr kumimoji="0" lang="en-GB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lvl="0" algn="r" defTabSz="91440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</a:t>
            </a:fld>
            <a:r>
              <a:rPr lang="sk-SK" altLang="sk-SK" sz="1600" dirty="0">
                <a:solidFill>
                  <a:srgbClr val="444444"/>
                </a:solidFill>
                <a:latin typeface="Tahoma" panose="020B0604030504040204" pitchFamily="34" charset="0"/>
              </a:rPr>
              <a:t>/</a:t>
            </a:r>
            <a:r>
              <a:rPr lang="en-US" altLang="sk-SK" sz="1600" dirty="0">
                <a:solidFill>
                  <a:srgbClr val="444444"/>
                </a:solidFill>
                <a:latin typeface="Tahoma" panose="020B0604030504040204" pitchFamily="34" charset="0"/>
              </a:rPr>
              <a:t>6</a:t>
            </a:r>
            <a:endParaRPr kumimoji="0" lang="en-GB" altLang="sk-SK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2877" name="Text Box 61">
            <a:extLst>
              <a:ext uri="{FF2B5EF4-FFF2-40B4-BE49-F238E27FC236}">
                <a16:creationId xmlns:a16="http://schemas.microsoft.com/office/drawing/2014/main" id="{23075EAA-1B71-48D7-9A9E-BAFA5D9C5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890117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sk-SK" sz="3200" b="1" dirty="0"/>
              <a:t>Nasadenie webovej aplikácie pomocou služieb verejného </a:t>
            </a:r>
            <a:r>
              <a:rPr lang="sk-SK" sz="3200" b="1" dirty="0" err="1"/>
              <a:t>klaudu</a:t>
            </a:r>
            <a:r>
              <a:rPr lang="sk-SK" altLang="uk-UA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uk-UA" sz="2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Skúška</a:t>
            </a:r>
          </a:p>
        </p:txBody>
      </p:sp>
      <p:sp>
        <p:nvSpPr>
          <p:cNvPr id="6149" name="Text Box 62">
            <a:extLst>
              <a:ext uri="{FF2B5EF4-FFF2-40B4-BE49-F238E27FC236}">
                <a16:creationId xmlns:a16="http://schemas.microsoft.com/office/drawing/2014/main" id="{D378C579-8A6F-4806-9B5B-4D47DF750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053013"/>
            <a:ext cx="56880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sk-SK" altLang="sk-SK" sz="2000" dirty="0">
                <a:solidFill>
                  <a:srgbClr val="000000"/>
                </a:solidFill>
                <a:latin typeface="Tahoma" panose="020B0604030504040204" pitchFamily="34" charset="0"/>
              </a:rPr>
              <a:t>Ing.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Daniel Hládek</a:t>
            </a:r>
            <a:r>
              <a:rPr lang="sk-SK" altLang="sk-SK" sz="2000" dirty="0">
                <a:solidFill>
                  <a:srgbClr val="000000"/>
                </a:solidFill>
                <a:latin typeface="Tahoma" panose="020B0604030504040204" pitchFamily="34" charset="0"/>
              </a:rPr>
              <a:t>, PhD.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KEMT FEI TU v Košiciach</a:t>
            </a:r>
          </a:p>
        </p:txBody>
      </p:sp>
      <p:sp>
        <p:nvSpPr>
          <p:cNvPr id="6150" name="Rectangle 63">
            <a:extLst>
              <a:ext uri="{FF2B5EF4-FFF2-40B4-BE49-F238E27FC236}">
                <a16:creationId xmlns:a16="http://schemas.microsoft.com/office/drawing/2014/main" id="{7376F293-64BB-448F-9BAC-5FD9FC49E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4076700"/>
            <a:ext cx="7848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Oleh Bil</a:t>
            </a: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y</a:t>
            </a:r>
            <a:r>
              <a:rPr kumimoji="0" lang="sk-SK" altLang="sk-S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kh</a:t>
            </a:r>
            <a:endParaRPr kumimoji="0" lang="sk-SK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51" name="Text Box 66">
            <a:extLst>
              <a:ext uri="{FF2B5EF4-FFF2-40B4-BE49-F238E27FC236}">
                <a16:creationId xmlns:a16="http://schemas.microsoft.com/office/drawing/2014/main" id="{10FE7991-CE43-4753-A203-7537B8137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98147"/>
            <a:ext cx="74898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TECHNICKÁ UNIVERZITA V KOŠICIACH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FAKULTA ELEKTROTECHNIKY A INFORMATIKY</a:t>
            </a: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53" name="Zástupný symbol dátumu 3">
            <a:extLst>
              <a:ext uri="{FF2B5EF4-FFF2-40B4-BE49-F238E27FC236}">
                <a16:creationId xmlns:a16="http://schemas.microsoft.com/office/drawing/2014/main" id="{4637B66C-1403-4FAA-9FBF-CF8F6A0952B2}"/>
              </a:ext>
            </a:extLst>
          </p:cNvPr>
          <p:cNvSpPr txBox="1">
            <a:spLocks noGrp="1"/>
          </p:cNvSpPr>
          <p:nvPr/>
        </p:nvSpPr>
        <p:spPr bwMode="auto">
          <a:xfrm>
            <a:off x="611188" y="6308725"/>
            <a:ext cx="178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202</a:t>
            </a:r>
            <a:r>
              <a:rPr kumimoji="0" lang="en-US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en-GB" altLang="sk-SK" sz="16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ástupný symbol čísla snímky 5">
            <a:extLst>
              <a:ext uri="{FF2B5EF4-FFF2-40B4-BE49-F238E27FC236}">
                <a16:creationId xmlns:a16="http://schemas.microsoft.com/office/drawing/2014/main" id="{C09117BD-9A16-442D-831F-4338A31B9CD9}"/>
              </a:ext>
            </a:extLst>
          </p:cNvPr>
          <p:cNvSpPr txBox="1">
            <a:spLocks noGrp="1"/>
          </p:cNvSpPr>
          <p:nvPr/>
        </p:nvSpPr>
        <p:spPr bwMode="auto">
          <a:xfrm>
            <a:off x="6627812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cs-CZ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strana </a:t>
            </a:r>
            <a:fld id="{C7DDC66B-7DF7-4EAE-8E6E-8B31890EF15F}" type="slidenum">
              <a:rPr kumimoji="0" lang="en-GB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lvl="0" algn="r" defTabSz="91440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</a:t>
            </a:fld>
            <a:r>
              <a:rPr lang="sk-SK" altLang="sk-SK" sz="1600" dirty="0">
                <a:solidFill>
                  <a:srgbClr val="444444"/>
                </a:solidFill>
                <a:latin typeface="Tahoma" panose="020B0604030504040204" pitchFamily="34" charset="0"/>
              </a:rPr>
              <a:t>/</a:t>
            </a:r>
            <a:r>
              <a:rPr lang="en-US" altLang="sk-SK" sz="1600" dirty="0">
                <a:solidFill>
                  <a:srgbClr val="444444"/>
                </a:solidFill>
                <a:latin typeface="Tahoma" panose="020B0604030504040204" pitchFamily="34" charset="0"/>
              </a:rPr>
              <a:t>6</a:t>
            </a:r>
            <a:endParaRPr kumimoji="0" lang="en-GB" altLang="sk-SK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47FAFC-B442-46A0-B335-BC071AD426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380288" cy="935038"/>
          </a:xfrm>
          <a:solidFill>
            <a:srgbClr val="FFFF99">
              <a:alpha val="50195"/>
            </a:srgbClr>
          </a:solidFill>
        </p:spPr>
        <p:txBody>
          <a:bodyPr/>
          <a:lstStyle/>
          <a:p>
            <a:pPr marL="376238" indent="-376238" algn="l" eaLnBrk="1" hangingPunct="1">
              <a:tabLst>
                <a:tab pos="376238" algn="l"/>
              </a:tabLst>
            </a:pPr>
            <a:r>
              <a:rPr lang="cs-CZ" altLang="sk-SK" sz="2800" dirty="0">
                <a:latin typeface="Verdana" panose="020B0604030504040204" pitchFamily="34" charset="0"/>
              </a:rPr>
              <a:t>	</a:t>
            </a:r>
            <a:r>
              <a:rPr lang="sk-SK" altLang="sk-SK" sz="2800" dirty="0"/>
              <a:t>Zadanie</a:t>
            </a:r>
            <a:r>
              <a:rPr lang="en-US" altLang="sk-SK" sz="2800" dirty="0"/>
              <a:t> </a:t>
            </a:r>
            <a:r>
              <a:rPr lang="sk-SK" altLang="sk-SK" sz="2800" dirty="0"/>
              <a:t>práce</a:t>
            </a:r>
            <a:endParaRPr lang="sk-SK" altLang="sk-SK" sz="3200" dirty="0">
              <a:solidFill>
                <a:srgbClr val="444444"/>
              </a:solidFill>
            </a:endParaRPr>
          </a:p>
        </p:txBody>
      </p:sp>
      <p:sp>
        <p:nvSpPr>
          <p:cNvPr id="6149" name="Text Box 62">
            <a:extLst>
              <a:ext uri="{FF2B5EF4-FFF2-40B4-BE49-F238E27FC236}">
                <a16:creationId xmlns:a16="http://schemas.microsoft.com/office/drawing/2014/main" id="{D378C579-8A6F-4806-9B5B-4D47DF750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36" y="1566952"/>
            <a:ext cx="798752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sk-SK" sz="2000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Vytvorenie nasadenia webovej aplikácie do verejného </a:t>
            </a:r>
            <a:r>
              <a:rPr lang="sk-SK" sz="2000" b="0" i="0" dirty="0" err="1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klaudu</a:t>
            </a:r>
            <a:r>
              <a:rPr lang="sk-SK" sz="2000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sz="2000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sk-SK" sz="2000" dirty="0">
                <a:solidFill>
                  <a:srgbClr val="2125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k-SK" sz="2000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dovzdanie súvisiacich súborov na GIT pred termínom skúšky.</a:t>
            </a:r>
          </a:p>
          <a:p>
            <a:pPr marL="342900" indent="-342900"/>
            <a:r>
              <a:rPr lang="sk-SK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Prezentácie projektu</a:t>
            </a:r>
            <a:endParaRPr lang="sk-SK" sz="2000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4514DAB2-6360-4FA6-934D-9FACDB45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0975"/>
            <a:ext cx="16557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Zástupný symbol dátumu 3">
            <a:extLst>
              <a:ext uri="{FF2B5EF4-FFF2-40B4-BE49-F238E27FC236}">
                <a16:creationId xmlns:a16="http://schemas.microsoft.com/office/drawing/2014/main" id="{4637B66C-1403-4FAA-9FBF-CF8F6A0952B2}"/>
              </a:ext>
            </a:extLst>
          </p:cNvPr>
          <p:cNvSpPr txBox="1">
            <a:spLocks noGrp="1"/>
          </p:cNvSpPr>
          <p:nvPr/>
        </p:nvSpPr>
        <p:spPr bwMode="auto">
          <a:xfrm>
            <a:off x="611188" y="6308725"/>
            <a:ext cx="178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202</a:t>
            </a:r>
            <a:r>
              <a:rPr kumimoji="0" lang="en-US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en-GB" altLang="sk-SK" sz="16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1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ástupný symbol čísla snímky 5">
            <a:extLst>
              <a:ext uri="{FF2B5EF4-FFF2-40B4-BE49-F238E27FC236}">
                <a16:creationId xmlns:a16="http://schemas.microsoft.com/office/drawing/2014/main" id="{C09117BD-9A16-442D-831F-4338A31B9CD9}"/>
              </a:ext>
            </a:extLst>
          </p:cNvPr>
          <p:cNvSpPr txBox="1">
            <a:spLocks noGrp="1"/>
          </p:cNvSpPr>
          <p:nvPr/>
        </p:nvSpPr>
        <p:spPr bwMode="auto">
          <a:xfrm>
            <a:off x="6627812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cs-CZ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strana </a:t>
            </a:r>
            <a:fld id="{C7DDC66B-7DF7-4EAE-8E6E-8B31890EF15F}" type="slidenum">
              <a:rPr kumimoji="0" lang="en-GB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lvl="0" algn="r" defTabSz="91440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</a:t>
            </a:fld>
            <a:r>
              <a:rPr kumimoji="0" lang="sk-SK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/</a:t>
            </a:r>
            <a:r>
              <a:rPr kumimoji="0" lang="en-US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6</a:t>
            </a:r>
            <a:endParaRPr kumimoji="0" lang="en-GB" altLang="sk-SK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47FAFC-B442-46A0-B335-BC071AD426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380288" cy="935038"/>
          </a:xfrm>
          <a:solidFill>
            <a:srgbClr val="FFFF99">
              <a:alpha val="50195"/>
            </a:srgbClr>
          </a:solidFill>
        </p:spPr>
        <p:txBody>
          <a:bodyPr/>
          <a:lstStyle/>
          <a:p>
            <a:pPr marL="376238" indent="-376238" algn="l" eaLnBrk="1" hangingPunct="1">
              <a:tabLst>
                <a:tab pos="376238" algn="l"/>
              </a:tabLst>
            </a:pPr>
            <a:r>
              <a:rPr lang="en-US" altLang="sk-SK" sz="2800" dirty="0">
                <a:latin typeface="Verdana" panose="020B0604030504040204" pitchFamily="34" charset="0"/>
              </a:rPr>
              <a:t>	</a:t>
            </a:r>
            <a:r>
              <a:rPr lang="en-US" altLang="sk-SK" sz="2800" dirty="0" err="1">
                <a:latin typeface="Verdana" panose="020B0604030504040204" pitchFamily="34" charset="0"/>
              </a:rPr>
              <a:t>Aplikacia</a:t>
            </a:r>
            <a:endParaRPr lang="sk-SK" altLang="sk-SK" sz="3200" dirty="0">
              <a:solidFill>
                <a:srgbClr val="444444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4514DAB2-6360-4FA6-934D-9FACDB45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0975"/>
            <a:ext cx="16557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Zástupný symbol dátumu 3">
            <a:extLst>
              <a:ext uri="{FF2B5EF4-FFF2-40B4-BE49-F238E27FC236}">
                <a16:creationId xmlns:a16="http://schemas.microsoft.com/office/drawing/2014/main" id="{4637B66C-1403-4FAA-9FBF-CF8F6A0952B2}"/>
              </a:ext>
            </a:extLst>
          </p:cNvPr>
          <p:cNvSpPr txBox="1">
            <a:spLocks noGrp="1"/>
          </p:cNvSpPr>
          <p:nvPr/>
        </p:nvSpPr>
        <p:spPr bwMode="auto">
          <a:xfrm>
            <a:off x="611188" y="6308725"/>
            <a:ext cx="178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202</a:t>
            </a:r>
            <a:r>
              <a:rPr kumimoji="0" lang="en-US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en-GB" altLang="sk-SK" sz="16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B3721D7-203A-4133-80C1-F163CBE61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569" y="1064104"/>
            <a:ext cx="5591907" cy="4139237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80B17B41-31BA-4251-8E7E-BE671DF51BF7}"/>
              </a:ext>
            </a:extLst>
          </p:cNvPr>
          <p:cNvSpPr txBox="1"/>
          <p:nvPr/>
        </p:nvSpPr>
        <p:spPr>
          <a:xfrm>
            <a:off x="2286000" y="54245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http://20.86.192.63/</a:t>
            </a:r>
          </a:p>
        </p:txBody>
      </p:sp>
    </p:spTree>
    <p:extLst>
      <p:ext uri="{BB962C8B-B14F-4D97-AF65-F5344CB8AC3E}">
        <p14:creationId xmlns:p14="http://schemas.microsoft.com/office/powerpoint/2010/main" val="914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ástupný symbol čísla snímky 5">
            <a:extLst>
              <a:ext uri="{FF2B5EF4-FFF2-40B4-BE49-F238E27FC236}">
                <a16:creationId xmlns:a16="http://schemas.microsoft.com/office/drawing/2014/main" id="{C09117BD-9A16-442D-831F-4338A31B9CD9}"/>
              </a:ext>
            </a:extLst>
          </p:cNvPr>
          <p:cNvSpPr txBox="1">
            <a:spLocks noGrp="1"/>
          </p:cNvSpPr>
          <p:nvPr/>
        </p:nvSpPr>
        <p:spPr bwMode="auto">
          <a:xfrm>
            <a:off x="6627812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cs-CZ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strana </a:t>
            </a:r>
            <a:fld id="{C7DDC66B-7DF7-4EAE-8E6E-8B31890EF15F}" type="slidenum">
              <a:rPr kumimoji="0" lang="en-GB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lvl="0" algn="r" defTabSz="91440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4</a:t>
            </a:fld>
            <a:r>
              <a:rPr kumimoji="0" lang="sk-SK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/</a:t>
            </a:r>
            <a:r>
              <a:rPr kumimoji="0" lang="en-US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6</a:t>
            </a:r>
            <a:endParaRPr kumimoji="0" lang="en-GB" altLang="sk-SK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47FAFC-B442-46A0-B335-BC071AD426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380288" cy="935038"/>
          </a:xfrm>
          <a:solidFill>
            <a:srgbClr val="FFFF99">
              <a:alpha val="50195"/>
            </a:srgbClr>
          </a:solidFill>
        </p:spPr>
        <p:txBody>
          <a:bodyPr/>
          <a:lstStyle/>
          <a:p>
            <a:pPr marL="376238" indent="-376238" algn="l" eaLnBrk="1" hangingPunct="1">
              <a:tabLst>
                <a:tab pos="376238" algn="l"/>
              </a:tabLst>
            </a:pPr>
            <a:r>
              <a:rPr lang="en-US" altLang="sk-SK" sz="2800" dirty="0">
                <a:latin typeface="Verdana" panose="020B0604030504040204" pitchFamily="34" charset="0"/>
              </a:rPr>
              <a:t>	Manifest </a:t>
            </a:r>
            <a:r>
              <a:rPr lang="sk-SK" altLang="sk-SK" sz="2800" dirty="0">
                <a:latin typeface="Verdana" panose="020B0604030504040204" pitchFamily="34" charset="0"/>
              </a:rPr>
              <a:t>súbory</a:t>
            </a:r>
            <a:endParaRPr lang="sk-SK" altLang="sk-SK" sz="3200" dirty="0">
              <a:solidFill>
                <a:srgbClr val="444444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4514DAB2-6360-4FA6-934D-9FACDB45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0975"/>
            <a:ext cx="16557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Zástupný symbol dátumu 3">
            <a:extLst>
              <a:ext uri="{FF2B5EF4-FFF2-40B4-BE49-F238E27FC236}">
                <a16:creationId xmlns:a16="http://schemas.microsoft.com/office/drawing/2014/main" id="{4637B66C-1403-4FAA-9FBF-CF8F6A0952B2}"/>
              </a:ext>
            </a:extLst>
          </p:cNvPr>
          <p:cNvSpPr txBox="1">
            <a:spLocks noGrp="1"/>
          </p:cNvSpPr>
          <p:nvPr/>
        </p:nvSpPr>
        <p:spPr bwMode="auto">
          <a:xfrm>
            <a:off x="611188" y="6308725"/>
            <a:ext cx="178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202</a:t>
            </a:r>
            <a:r>
              <a:rPr kumimoji="0" lang="en-US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en-GB" altLang="sk-SK" sz="16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2FF1A18-C5FC-480E-9DA2-EA504E1B6774}"/>
              </a:ext>
            </a:extLst>
          </p:cNvPr>
          <p:cNvSpPr txBox="1"/>
          <p:nvPr/>
        </p:nvSpPr>
        <p:spPr>
          <a:xfrm>
            <a:off x="518746" y="1441911"/>
            <a:ext cx="34680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AKS :</a:t>
            </a:r>
          </a:p>
          <a:p>
            <a:r>
              <a:rPr lang="en-US" dirty="0"/>
              <a:t>Mongo-</a:t>
            </a:r>
            <a:r>
              <a:rPr lang="en-US" dirty="0" err="1"/>
              <a:t>configmap.yaml</a:t>
            </a:r>
            <a:endParaRPr lang="en-US" dirty="0"/>
          </a:p>
          <a:p>
            <a:r>
              <a:rPr lang="en-US" dirty="0"/>
              <a:t>Mongo-</a:t>
            </a:r>
            <a:r>
              <a:rPr lang="en-US" dirty="0" err="1"/>
              <a:t>pv.yaml</a:t>
            </a:r>
            <a:endParaRPr lang="en-US" dirty="0"/>
          </a:p>
          <a:p>
            <a:r>
              <a:rPr lang="en-US" dirty="0"/>
              <a:t>Mongo-</a:t>
            </a:r>
            <a:r>
              <a:rPr lang="en-US" dirty="0" err="1"/>
              <a:t>secret.yaml</a:t>
            </a:r>
            <a:endParaRPr lang="en-US" dirty="0"/>
          </a:p>
          <a:p>
            <a:r>
              <a:rPr lang="en-US" dirty="0"/>
              <a:t>Mongo-</a:t>
            </a:r>
            <a:r>
              <a:rPr lang="en-US" dirty="0" err="1"/>
              <a:t>volume.yaml</a:t>
            </a:r>
            <a:endParaRPr lang="en-US" dirty="0"/>
          </a:p>
          <a:p>
            <a:r>
              <a:rPr lang="en-US" dirty="0" err="1"/>
              <a:t>Shoppingapi-configmap.yaml</a:t>
            </a:r>
            <a:endParaRPr lang="en-US" dirty="0"/>
          </a:p>
          <a:p>
            <a:r>
              <a:rPr lang="en-US" dirty="0" err="1"/>
              <a:t>Shoppingapi.yaml</a:t>
            </a:r>
            <a:endParaRPr lang="en-US" dirty="0"/>
          </a:p>
          <a:p>
            <a:r>
              <a:rPr lang="en-US" dirty="0" err="1"/>
              <a:t>Shoppingautoscale.yaml</a:t>
            </a:r>
            <a:endParaRPr lang="en-US" dirty="0"/>
          </a:p>
          <a:p>
            <a:r>
              <a:rPr lang="en-US" dirty="0" err="1"/>
              <a:t>Shoppingclient.yaml</a:t>
            </a:r>
            <a:endParaRPr lang="en-US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AEECA33-84E0-47CB-9898-A7AD92D03C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94" t="12533"/>
          <a:stretch/>
        </p:blipFill>
        <p:spPr>
          <a:xfrm>
            <a:off x="3690144" y="1230214"/>
            <a:ext cx="2133600" cy="2061054"/>
          </a:xfrm>
          <a:prstGeom prst="rect">
            <a:avLst/>
          </a:prstGeom>
        </p:spPr>
      </p:pic>
      <p:pic>
        <p:nvPicPr>
          <p:cNvPr id="1026" name="Picture 2" descr="Pricing - Container Registry | Microsoft Azure">
            <a:extLst>
              <a:ext uri="{FF2B5EF4-FFF2-40B4-BE49-F238E27FC236}">
                <a16:creationId xmlns:a16="http://schemas.microsoft.com/office/drawing/2014/main" id="{C02E460B-8D36-454D-990E-967DCCC1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80" y="1650586"/>
            <a:ext cx="3125108" cy="16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Kubernetes Service (AKS) - The best place to host your containers -  Thomas Maurer">
            <a:extLst>
              <a:ext uri="{FF2B5EF4-FFF2-40B4-BE49-F238E27FC236}">
                <a16:creationId xmlns:a16="http://schemas.microsoft.com/office/drawing/2014/main" id="{F7435B0E-6FFB-4FAB-B07F-045863F4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77" y="4087679"/>
            <a:ext cx="5894574" cy="20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8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ástupný symbol čísla snímky 5">
            <a:extLst>
              <a:ext uri="{FF2B5EF4-FFF2-40B4-BE49-F238E27FC236}">
                <a16:creationId xmlns:a16="http://schemas.microsoft.com/office/drawing/2014/main" id="{C09117BD-9A16-442D-831F-4338A31B9CD9}"/>
              </a:ext>
            </a:extLst>
          </p:cNvPr>
          <p:cNvSpPr txBox="1">
            <a:spLocks noGrp="1"/>
          </p:cNvSpPr>
          <p:nvPr/>
        </p:nvSpPr>
        <p:spPr bwMode="auto">
          <a:xfrm>
            <a:off x="6627812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cs-CZ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strana </a:t>
            </a:r>
            <a:fld id="{C7DDC66B-7DF7-4EAE-8E6E-8B31890EF15F}" type="slidenum">
              <a:rPr kumimoji="0" lang="en-GB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lvl="0" algn="r" defTabSz="91440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</a:t>
            </a:fld>
            <a:r>
              <a:rPr lang="sk-SK" altLang="sk-SK" sz="1600" dirty="0">
                <a:solidFill>
                  <a:srgbClr val="444444"/>
                </a:solidFill>
                <a:latin typeface="Tahoma" panose="020B0604030504040204" pitchFamily="34" charset="0"/>
              </a:rPr>
              <a:t>/</a:t>
            </a:r>
            <a:r>
              <a:rPr lang="en-US" altLang="sk-SK" sz="1600" dirty="0">
                <a:solidFill>
                  <a:srgbClr val="444444"/>
                </a:solidFill>
                <a:latin typeface="Tahoma" panose="020B0604030504040204" pitchFamily="34" charset="0"/>
              </a:rPr>
              <a:t>6</a:t>
            </a:r>
            <a:endParaRPr kumimoji="0" lang="en-GB" altLang="sk-SK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47FAFC-B442-46A0-B335-BC071AD426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380288" cy="935038"/>
          </a:xfrm>
          <a:solidFill>
            <a:srgbClr val="FFFF99">
              <a:alpha val="50195"/>
            </a:srgbClr>
          </a:solidFill>
        </p:spPr>
        <p:txBody>
          <a:bodyPr/>
          <a:lstStyle/>
          <a:p>
            <a:pPr marL="376238" indent="-376238" algn="l" eaLnBrk="1" hangingPunct="1">
              <a:tabLst>
                <a:tab pos="376238" algn="l"/>
              </a:tabLst>
            </a:pPr>
            <a:r>
              <a:rPr lang="cs-CZ" altLang="sk-SK" sz="2800" dirty="0">
                <a:latin typeface="Verdana" panose="020B0604030504040204" pitchFamily="34" charset="0"/>
              </a:rPr>
              <a:t>	</a:t>
            </a:r>
            <a:r>
              <a:rPr lang="sk-SK" altLang="sk-SK" sz="2800" dirty="0">
                <a:latin typeface="Verdana" panose="020B0604030504040204" pitchFamily="34" charset="0"/>
              </a:rPr>
              <a:t>Postup</a:t>
            </a:r>
            <a:endParaRPr lang="sk-SK" altLang="sk-SK" sz="3200" dirty="0">
              <a:solidFill>
                <a:srgbClr val="444444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4514DAB2-6360-4FA6-934D-9FACDB45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0975"/>
            <a:ext cx="16557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Zástupný symbol dátumu 3">
            <a:extLst>
              <a:ext uri="{FF2B5EF4-FFF2-40B4-BE49-F238E27FC236}">
                <a16:creationId xmlns:a16="http://schemas.microsoft.com/office/drawing/2014/main" id="{4637B66C-1403-4FAA-9FBF-CF8F6A0952B2}"/>
              </a:ext>
            </a:extLst>
          </p:cNvPr>
          <p:cNvSpPr txBox="1">
            <a:spLocks noGrp="1"/>
          </p:cNvSpPr>
          <p:nvPr/>
        </p:nvSpPr>
        <p:spPr bwMode="auto">
          <a:xfrm>
            <a:off x="611188" y="6308725"/>
            <a:ext cx="178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202</a:t>
            </a:r>
            <a:r>
              <a:rPr kumimoji="0" lang="en-US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en-GB" altLang="sk-SK" sz="16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DEF9FA5-7902-44E7-A893-B336B9111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99910"/>
            <a:ext cx="7380288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sk-SK" altLang="sk-SK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Prihlásenie do portálu 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sk-SK" altLang="sk-SK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endParaRPr kumimoji="0" lang="sk-SK" altLang="sk-S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Vytváranie </a:t>
            </a:r>
            <a:r>
              <a:rPr kumimoji="0" lang="sk-SK" altLang="sk-SK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Group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sk-SK" altLang="sk-SK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Vytváranie Zoznamu kontajnerov – </a:t>
            </a:r>
            <a:r>
              <a:rPr lang="sk-SK" altLang="sk-SK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sk-SK" altLang="sk-SK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k-SK" altLang="sk-SK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Registry</a:t>
            </a:r>
            <a:endParaRPr lang="sk-SK" altLang="sk-SK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sk-SK" altLang="sk-SK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Posielanie obrazov kontajnerov do CR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Vytváranie AKS klastra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Konfigurácia aplikácie pomocou manifest súborov</a:t>
            </a:r>
          </a:p>
        </p:txBody>
      </p:sp>
    </p:spTree>
    <p:extLst>
      <p:ext uri="{BB962C8B-B14F-4D97-AF65-F5344CB8AC3E}">
        <p14:creationId xmlns:p14="http://schemas.microsoft.com/office/powerpoint/2010/main" val="28053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ástupný symbol čísla snímky 5">
            <a:extLst>
              <a:ext uri="{FF2B5EF4-FFF2-40B4-BE49-F238E27FC236}">
                <a16:creationId xmlns:a16="http://schemas.microsoft.com/office/drawing/2014/main" id="{C09117BD-9A16-442D-831F-4338A31B9CD9}"/>
              </a:ext>
            </a:extLst>
          </p:cNvPr>
          <p:cNvSpPr txBox="1">
            <a:spLocks noGrp="1"/>
          </p:cNvSpPr>
          <p:nvPr/>
        </p:nvSpPr>
        <p:spPr bwMode="auto">
          <a:xfrm>
            <a:off x="6620890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cs-CZ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strana </a:t>
            </a:r>
            <a:fld id="{C7DDC66B-7DF7-4EAE-8E6E-8B31890EF15F}" type="slidenum">
              <a:rPr kumimoji="0" lang="en-GB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lvl="0" algn="r" defTabSz="91440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</a:t>
            </a:fld>
            <a:r>
              <a:rPr kumimoji="0" lang="sk-SK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/</a:t>
            </a:r>
            <a:r>
              <a:rPr kumimoji="0" lang="en-US" altLang="sk-SK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6</a:t>
            </a:r>
            <a:endParaRPr kumimoji="0" lang="en-GB" altLang="sk-SK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47FAFC-B442-46A0-B335-BC071AD426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380288" cy="935038"/>
          </a:xfrm>
          <a:solidFill>
            <a:srgbClr val="FFFF99">
              <a:alpha val="50195"/>
            </a:srgbClr>
          </a:solidFill>
        </p:spPr>
        <p:txBody>
          <a:bodyPr/>
          <a:lstStyle/>
          <a:p>
            <a:pPr marL="376238" indent="-376238" algn="l" eaLnBrk="1" hangingPunct="1">
              <a:tabLst>
                <a:tab pos="376238" algn="l"/>
              </a:tabLst>
            </a:pPr>
            <a:r>
              <a:rPr lang="en-US" altLang="sk-SK" sz="3200" dirty="0">
                <a:solidFill>
                  <a:srgbClr val="444444"/>
                </a:solidFill>
                <a:latin typeface="Tahoma" panose="020B0604030504040204" pitchFamily="34" charset="0"/>
              </a:rPr>
              <a:t>	</a:t>
            </a:r>
            <a:r>
              <a:rPr lang="sk-SK" altLang="sk-SK" sz="3200" dirty="0">
                <a:solidFill>
                  <a:srgbClr val="444444"/>
                </a:solidFill>
                <a:latin typeface="Tahoma" panose="020B0604030504040204" pitchFamily="34" charset="0"/>
              </a:rPr>
              <a:t>Poďakovanie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4514DAB2-6360-4FA6-934D-9FACDB45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0975"/>
            <a:ext cx="16557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Zástupný symbol dátumu 3">
            <a:extLst>
              <a:ext uri="{FF2B5EF4-FFF2-40B4-BE49-F238E27FC236}">
                <a16:creationId xmlns:a16="http://schemas.microsoft.com/office/drawing/2014/main" id="{4637B66C-1403-4FAA-9FBF-CF8F6A0952B2}"/>
              </a:ext>
            </a:extLst>
          </p:cNvPr>
          <p:cNvSpPr txBox="1">
            <a:spLocks noGrp="1"/>
          </p:cNvSpPr>
          <p:nvPr/>
        </p:nvSpPr>
        <p:spPr bwMode="auto">
          <a:xfrm>
            <a:off x="611188" y="6308725"/>
            <a:ext cx="178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202</a:t>
            </a:r>
            <a:r>
              <a:rPr kumimoji="0" lang="en-US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en-GB" altLang="sk-SK" sz="16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73982255-60C3-4473-B990-4AE4C2728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159" y="2782669"/>
            <a:ext cx="60176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sk-SK" altLang="sk-SK" sz="3600" dirty="0">
                <a:latin typeface="Tahoma" panose="020B0604030504040204" pitchFamily="34" charset="0"/>
              </a:rPr>
              <a:t>Ďakujem za pozornosť</a:t>
            </a:r>
            <a:r>
              <a:rPr lang="en-US" altLang="sk-SK" sz="3600" dirty="0">
                <a:latin typeface="Tahoma" panose="020B0604030504040204" pitchFamily="34" charset="0"/>
              </a:rPr>
              <a:t>.</a:t>
            </a:r>
            <a:endParaRPr lang="cs-CZ" altLang="sk-SK" sz="36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64384"/>
      </p:ext>
    </p:extLst>
  </p:cSld>
  <p:clrMapOvr>
    <a:masterClrMapping/>
  </p:clrMapOvr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</TotalTime>
  <Words>179</Words>
  <Application>Microsoft Office PowerPoint</Application>
  <PresentationFormat>Prezentácia na obrazovke (4:3)</PresentationFormat>
  <Paragraphs>56</Paragraphs>
  <Slides>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Verdana</vt:lpstr>
      <vt:lpstr>Wingdings</vt:lpstr>
      <vt:lpstr>Predvolený návrh</vt:lpstr>
      <vt:lpstr>Prezentácia programu PowerPoint</vt:lpstr>
      <vt:lpstr> Zadanie práce</vt:lpstr>
      <vt:lpstr> Aplikacia</vt:lpstr>
      <vt:lpstr> Manifest súbory</vt:lpstr>
      <vt:lpstr> Postup</vt:lpstr>
      <vt:lpstr> Poďakovanie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Oleksandr Lytvyn</dc:creator>
  <cp:lastModifiedBy>Олег Білих</cp:lastModifiedBy>
  <cp:revision>123</cp:revision>
  <dcterms:created xsi:type="dcterms:W3CDTF">2020-06-09T09:11:51Z</dcterms:created>
  <dcterms:modified xsi:type="dcterms:W3CDTF">2021-05-18T07:13:39Z</dcterms:modified>
</cp:coreProperties>
</file>