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wmf"/>
  <Default Extension="pct" ContentType="image/pct"/>
  <Default Extension="pcx" ContentType="image/pcx"/>
  <Default Extension="tga" ContentType="image/tga"/>
  <Default Extension="avi" ContentType="video/avi"/>
  <Default Extension="wmv" ContentType="video/x-ms-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handoutMasters/handoutMaster1.xml" ContentType="application/vnd.openxmlformats-officedocument.presentationml.handout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5"/>
    <p:sldMasterId id="2147483684" r:id="rId6"/>
    <p:sldMasterId id="2147483688" r:id="rId7"/>
  </p:sldMasterIdLst>
  <p:handoutMasterIdLst>
    <p:handoutMasterId r:id="rId8"/>
  </p:handoutMasterIdLst>
  <p:sldIdLst>
    <p:sldId id="256" r:id="rId9"/>
    <p:sldId id="265" r:id="rId10"/>
    <p:sldId id="258" r:id="rId11"/>
    <p:sldId id="261" r:id="rId12"/>
    <p:sldId id="264" r:id="rId13"/>
    <p:sldId id="268" r:id="rId14"/>
    <p:sldId id="267" r:id="rId15"/>
    <p:sldId id="270" r:id="rId16"/>
    <p:sldId id="271" r:id="rId17"/>
    <p:sldId id="280" r:id="rId18"/>
    <p:sldId id="281" r:id="rId19"/>
    <p:sldId id="284" r:id="rId20"/>
    <p:sldId id="266" r:id="rId21"/>
    <p:sldId id="292" r:id="rId22"/>
    <p:sldId id="282" r:id="rId23"/>
    <p:sldId id="273" r:id="rId24"/>
    <p:sldId id="285" r:id="rId25"/>
    <p:sldId id="286" r:id="rId26"/>
    <p:sldId id="287" r:id="rId27"/>
    <p:sldId id="288" r:id="rId28"/>
    <p:sldId id="289" r:id="rId29"/>
    <p:sldId id="290" r:id="rId30"/>
    <p:sldId id="291" r:id="rId31"/>
    <p:sldId id="293" r:id="rId32"/>
    <p:sldId id="294" r:id="rId33"/>
    <p:sldId id="295" r:id="rId34"/>
    <p:sldId id="297" r:id="rId35"/>
    <p:sldId id="296" r:id="rId36"/>
    <p:sldId id="298" r:id="rId37"/>
    <p:sldId id="299" r:id="rId38"/>
  </p:sldIdLst>
  <p:sldSz cx="9144000" cy="6858000"/>
  <p:notesSz cx="6858000" cy="9296400"/>
  <p:defaultTex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enClr>
      <a:srgbClr val="0000FF"/>
    </p:penClr>
  </p:showPr>
  <p:extLst>
    <p:ext uri="smNativeData">
      <pr:smAppRevision xmlns:pr="pr" dt="1503511543" val="702"/>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Objects="1">
      <p:cViewPr varScale="1">
        <p:scale>
          <a:sx n="67" d="100"/>
          <a:sy n="67" d="100"/>
        </p:scale>
        <p:origin x="790" y="82"/>
      </p:cViewPr>
      <p:guideLst>
        <p:guide orient="horz" pos="2160"/>
        <p:guide pos="2880"/>
      </p:guideLst>
    </p:cSldViewPr>
  </p:slideViewPr>
  <p:outlineViewPr>
    <p:cViewPr>
      <p:scale>
        <a:sx n="33" d="100"/>
        <a:sy n="33" d="100"/>
      </p:scale>
      <p:origin x="0" y="0"/>
    </p:cViewPr>
  </p:outlineViewPr>
  <p:sorterViewPr>
    <p:cViewPr>
      <p:scale>
        <a:sx n="24" d="100"/>
        <a:sy n="24" d="100"/>
      </p:scale>
      <p:origin x="0" y="0"/>
    </p:cViewPr>
  </p:sorterViewPr>
  <p:notesViewPr>
    <p:cSldViewPr snapToObjects="1">
      <p:cViewPr>
        <p:scale>
          <a:sx n="67" d="100"/>
          <a:sy n="67" d="100"/>
        </p:scale>
        <p:origin x="790" y="82"/>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handoutMaster" Target="handoutMasters/handout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s>
</file>

<file path=ppt/handoutMasters/_rels/handoutMaster1.xml.rels><?xml version="1.0" encoding="UTF-8" standalone="yes" ?>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UD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EgSAADdAgAAEAAAAA=="/>
              </a:ext>
            </a:extLst>
          </p:cNvSpPr>
          <p:nvPr>
            <p:ph type="hdr" sz="quarter"/>
          </p:nvPr>
        </p:nvSpPr>
        <p:spPr>
          <a:xfrm>
            <a:off x="0" y="0"/>
            <a:ext cx="2971800" cy="46545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spcBef>
                <a:spcPts val="0"/>
              </a:spcBef>
              <a:defRPr sz="1200">
                <a:latin typeface="Calibri" pitchFamily="2" charset="0"/>
                <a:ea typeface="Calibri" pitchFamily="2" charset="0"/>
                <a:cs typeface="Calibri" pitchFamily="2" charset="0"/>
              </a:defRPr>
            </a:pPr>
          </a:p>
        </p:txBody>
      </p:sp>
      <p:sp>
        <p:nvSpPr>
          <p:cNvPr id="3" name="Date Placeholder 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mFwAAAAAAAC4qAADdAgAAEAAAAA=="/>
              </a:ext>
            </a:extLst>
          </p:cNvSpPr>
          <p:nvPr>
            <p:ph type="dt" sz="quarter" idx="1"/>
          </p:nvPr>
        </p:nvSpPr>
        <p:spPr>
          <a:xfrm>
            <a:off x="3884930" y="0"/>
            <a:ext cx="2971800" cy="46545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gn="r">
              <a:spcBef>
                <a:spcPts val="0"/>
              </a:spcBef>
              <a:defRPr/>
            </a:pPr>
            <a:fld id="{3F776035-7BD2-2296-9CCF-8DC32E816AD8}" type="datetime13">
              <a:rPr sz="1200">
                <a:latin typeface="Calibri" pitchFamily="2" charset="0"/>
                <a:ea typeface="Calibri" pitchFamily="2" charset="0"/>
                <a:cs typeface="Calibri" pitchFamily="2" charset="0"/>
              </a:rPr>
              <a:t/>
            </a:fld>
            <a:endParaRPr sz="1200">
              <a:latin typeface="Calibri" pitchFamily="2" charset="0"/>
              <a:ea typeface="Calibri" pitchFamily="2" charset="0"/>
              <a:cs typeface="Calibri" pitchFamily="2" charset="0"/>
            </a:endParaRPr>
          </a:p>
        </p:txBody>
      </p:sp>
      <p:sp>
        <p:nvSpPr>
          <p:cNvPr id="4"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AB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UTYAAEgSAAAuOQAAEAAAAA=="/>
              </a:ext>
            </a:extLst>
          </p:cNvSpPr>
          <p:nvPr>
            <p:ph type="ftr" sz="quarter" idx="2"/>
          </p:nvPr>
        </p:nvSpPr>
        <p:spPr>
          <a:xfrm>
            <a:off x="0" y="8829675"/>
            <a:ext cx="2971800" cy="46545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sz="1200">
                <a:latin typeface="Calibri" pitchFamily="2" charset="0"/>
                <a:ea typeface="Calibri" pitchFamily="2" charset="0"/>
                <a:cs typeface="Calibri" pitchFamily="2" charset="0"/>
              </a:defRPr>
            </a:pPr>
          </a:p>
        </p:txBody>
      </p:sp>
      <p:sp>
        <p:nvSpPr>
          <p:cNvPr id="5"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MD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mFwAAUTYAAC4qAAAuOQAAEAAAAA=="/>
              </a:ext>
            </a:extLst>
          </p:cNvSpPr>
          <p:nvPr>
            <p:ph type="sldNum" sz="quarter" idx="3"/>
          </p:nvPr>
        </p:nvSpPr>
        <p:spPr>
          <a:xfrm>
            <a:off x="3884930" y="8829675"/>
            <a:ext cx="2971800" cy="46545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1400-4ED2-22E2-9CCF-B8B75A816AED}" type="slidenum">
              <a:rPr sz="1200">
                <a:latin typeface="Calibri" pitchFamily="2" charset="0"/>
                <a:ea typeface="Calibri" pitchFamily="2" charset="0"/>
                <a:cs typeface="Calibri" pitchFamily="2" charset="0"/>
              </a:rPr>
              <a:t/>
            </a:fld>
            <a:endParaRPr sz="1200">
              <a:latin typeface="Calibri" pitchFamily="2" charset="0"/>
              <a:ea typeface="Calibri" pitchFamily="2" charset="0"/>
              <a:cs typeface="Calibri" pitchFamily="2" charset="0"/>
            </a:endParaRPr>
          </a:p>
        </p:txBody>
      </p:sp>
    </p:spTree>
  </p:cSld>
  <p:clrMap bg1="lt1" tx1="dk1" bg2="lt2" tx2="dk2" accent1="accent1" accent2="accent2" accent3="accent3" accent4="accent4" accent5="accent5" accent6="accent6" hlink="hlink" folHlink="folHlink"/>
  <p:hf sldNum="0" hdr="0" ftr="0" dt="0"/>
</p:handout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BAAAPg0AABY0AAChFQAAEAAAAA=="/>
              </a:ext>
            </a:extLst>
          </p:cNvSpPr>
          <p:nvPr>
            <p:ph type="ctrTitle"/>
          </p:nvPr>
        </p:nvSpPr>
        <p:spPr>
          <a:xfrm>
            <a:off x="717550" y="2152650"/>
            <a:ext cx="7749540" cy="13633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SlideSubtitle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CAAA1hcAAKwvAADfIgAAEAAAAA=="/>
              </a:ext>
            </a:extLst>
          </p:cNvSpPr>
          <p:nvPr>
            <p:ph type="subTitle" idx="1"/>
          </p:nvPr>
        </p:nvSpPr>
        <p:spPr>
          <a:xfrm>
            <a:off x="1363345" y="3874770"/>
            <a:ext cx="6386195" cy="17938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ctr" defTabSz="914400">
              <a:lnSpc>
                <a:spcPct val="100000"/>
              </a:lnSpc>
              <a:spcBef>
                <a:spcPts val="400"/>
              </a:spcBef>
              <a:spcAft>
                <a:spcPts val="0"/>
              </a:spcAft>
              <a:buNone/>
              <a:tabLst/>
              <a:defRPr sz="2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ctr" defTabSz="914400">
              <a:lnSpc>
                <a:spcPct val="100000"/>
              </a:lnSpc>
              <a:spcBef>
                <a:spcPts val="325"/>
              </a:spcBef>
              <a:spcAft>
                <a:spcPts val="0"/>
              </a:spcAft>
              <a:buNone/>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ctr" defTabSz="914400">
              <a:lnSpc>
                <a:spcPct val="100000"/>
              </a:lnSpc>
              <a:spcBef>
                <a:spcPts val="350"/>
              </a:spcBef>
              <a:spcAft>
                <a:spcPts val="0"/>
              </a:spcAft>
              <a:buNone/>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ctr" defTabSz="914400">
              <a:lnSpc>
                <a:spcPct val="100000"/>
              </a:lnSpc>
              <a:spcBef>
                <a:spcPts val="350"/>
              </a:spcBef>
              <a:spcAft>
                <a:spcPts val="0"/>
              </a:spcAft>
              <a:buNone/>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ctr" defTabSz="914400">
              <a:lnSpc>
                <a:spcPct val="100000"/>
              </a:lnSpc>
              <a:spcBef>
                <a:spcPts val="35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Slide Number Placeholder 17"/>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43DF-91D2-22B5-9CCF-67E00D816A32}" type="slidenum">
              <a:rPr sz="1000"/>
              <a:t/>
            </a:fld>
            <a:endParaRPr sz="1000"/>
          </a:p>
        </p:txBody>
      </p:sp>
      <p:sp>
        <p:nvSpPr>
          <p:cNvPr id="5" name="Footer Placeholder 21"/>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6" name="Date Placeholder 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6CF0-BED2-229A-9CCF-48CF22816A1D}" type="datetime13">
              <a:rPr sz="1000"/>
              <a:t/>
            </a:fld>
            <a:endParaRPr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AndObj" preserve="1">
  <p:cSld name="Title and two columns, lef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SFgAAEAAAAA=="/>
              </a:ext>
            </a:extLst>
          </p:cNvSpPr>
          <p:nvPr>
            <p:ph type="obj" sz="quarter" idx="1"/>
          </p:nvPr>
        </p:nvSpPr>
        <p:spPr>
          <a:xfrm>
            <a:off x="430530" y="1506855"/>
            <a:ext cx="4018280"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F4bAAAUJQAAEAAAAA=="/>
              </a:ext>
            </a:extLst>
          </p:cNvSpPr>
          <p:nvPr>
            <p:ph type="obj" sz="quarter" idx="2"/>
          </p:nvPr>
        </p:nvSpPr>
        <p:spPr>
          <a:xfrm>
            <a:off x="430530" y="3874770"/>
            <a:ext cx="4018280"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UJQAAEAAAAA=="/>
              </a:ext>
            </a:extLst>
          </p:cNvSpPr>
          <p:nvPr>
            <p:ph type="obj" sz="half" idx="3"/>
          </p:nvPr>
        </p:nvSpPr>
        <p:spPr>
          <a:xfrm>
            <a:off x="4735830" y="1506855"/>
            <a:ext cx="3946525"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Slide Number Placeholder 17"/>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6651-1FD2-2290-9CCF-E9C528816ABC}" type="slidenum">
              <a:rPr sz="1000"/>
              <a:t/>
            </a:fld>
            <a:endParaRPr sz="1000"/>
          </a:p>
        </p:txBody>
      </p:sp>
      <p:sp>
        <p:nvSpPr>
          <p:cNvPr id="7" name="Footer Placeholder 21"/>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8" name="Date Placeholder 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6896-D8D2-229E-9CCF-2ECB26816A7B}" type="datetime13">
              <a:rPr sz="1000"/>
              <a:t/>
            </a:fld>
            <a:endParaRPr sz="10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itle and two rows, bottom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Gk1AAASFgAAEAAAAA=="/>
              </a:ext>
            </a:extLst>
          </p:cNvSpPr>
          <p:nvPr>
            <p:ph type="obj" sz="half" idx="1"/>
          </p:nvPr>
        </p:nvSpPr>
        <p:spPr>
          <a:xfrm>
            <a:off x="430530" y="1506855"/>
            <a:ext cx="82518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F4bAAAUJQAAEAAAAA=="/>
              </a:ext>
            </a:extLst>
          </p:cNvSpPr>
          <p:nvPr>
            <p:ph type="obj" sz="quarter" idx="2"/>
          </p:nvPr>
        </p:nvSpPr>
        <p:spPr>
          <a:xfrm>
            <a:off x="430530" y="3874770"/>
            <a:ext cx="4018280"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1hcAAGk1AAAUJQAAEAAAAA=="/>
              </a:ext>
            </a:extLst>
          </p:cNvSpPr>
          <p:nvPr>
            <p:ph type="obj" sz="quarter" idx="3"/>
          </p:nvPr>
        </p:nvSpPr>
        <p:spPr>
          <a:xfrm>
            <a:off x="4735830" y="3874770"/>
            <a:ext cx="39465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Slide Number Placeholder 17"/>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513B-75D2-22A7-9CCF-83F21F816AD6}" type="slidenum">
              <a:rPr sz="1000"/>
              <a:t/>
            </a:fld>
            <a:endParaRPr sz="1000"/>
          </a:p>
        </p:txBody>
      </p:sp>
      <p:sp>
        <p:nvSpPr>
          <p:cNvPr id="7" name="Footer Placeholder 21"/>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8" name="Date Placeholder 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4FD1-9FD2-22B9-9CCF-69EC01816A3C}" type="datetime13">
              <a:rPr sz="1000"/>
              <a:t/>
            </a:fld>
            <a:endParaRPr sz="10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two rows, top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SFgAAEAAAAA=="/>
              </a:ext>
            </a:extLst>
          </p:cNvSpPr>
          <p:nvPr>
            <p:ph type="obj" sz="quarter" idx="1"/>
          </p:nvPr>
        </p:nvSpPr>
        <p:spPr>
          <a:xfrm>
            <a:off x="430530" y="1506855"/>
            <a:ext cx="4018280"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SFgAAEAAAAA=="/>
              </a:ext>
            </a:extLst>
          </p:cNvSpPr>
          <p:nvPr>
            <p:ph type="obj" sz="quarter" idx="2"/>
          </p:nvPr>
        </p:nvSpPr>
        <p:spPr>
          <a:xfrm>
            <a:off x="4735830" y="1506855"/>
            <a:ext cx="39465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Gk1AAAUJQAAEAAAAA=="/>
              </a:ext>
            </a:extLst>
          </p:cNvSpPr>
          <p:nvPr>
            <p:ph type="obj" sz="half" idx="3"/>
          </p:nvPr>
        </p:nvSpPr>
        <p:spPr>
          <a:xfrm>
            <a:off x="430530" y="3874770"/>
            <a:ext cx="82518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Slide Number Placeholder 17"/>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3BDB-95D2-22CD-9CCF-639875816A36}" type="slidenum">
              <a:rPr sz="1000"/>
              <a:t/>
            </a:fld>
            <a:endParaRPr sz="1000"/>
          </a:p>
        </p:txBody>
      </p:sp>
      <p:sp>
        <p:nvSpPr>
          <p:cNvPr id="7" name="Footer Placeholder 21"/>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8" name="Date Placeholder 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79A8-E6D2-228F-9CCF-10DA37816A45}" type="datetime13">
              <a:rPr sz="1000"/>
              <a:t/>
            </a:fld>
            <a:endParaRPr sz="10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BAAAPg0AABY0AAChFQAAEAAAAA=="/>
              </a:ext>
            </a:extLst>
          </p:cNvSpPr>
          <p:nvPr>
            <p:ph type="ctrTitle"/>
          </p:nvPr>
        </p:nvSpPr>
        <p:spPr>
          <a:xfrm>
            <a:off x="717550" y="2152650"/>
            <a:ext cx="7749540" cy="13633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SlideSubtitle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CAAA1hcAAKwvAADfIgAAEAAAAA=="/>
              </a:ext>
            </a:extLst>
          </p:cNvSpPr>
          <p:nvPr>
            <p:ph type="subTitle" idx="1"/>
          </p:nvPr>
        </p:nvSpPr>
        <p:spPr>
          <a:xfrm>
            <a:off x="1363345" y="3874770"/>
            <a:ext cx="6386195" cy="17938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ctr" defTabSz="914400">
              <a:lnSpc>
                <a:spcPct val="100000"/>
              </a:lnSpc>
              <a:spcBef>
                <a:spcPts val="400"/>
              </a:spcBef>
              <a:spcAft>
                <a:spcPts val="0"/>
              </a:spcAft>
              <a:buNone/>
              <a:tabLst/>
              <a:defRPr sz="2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ctr" defTabSz="914400">
              <a:lnSpc>
                <a:spcPct val="100000"/>
              </a:lnSpc>
              <a:spcBef>
                <a:spcPts val="325"/>
              </a:spcBef>
              <a:spcAft>
                <a:spcPts val="0"/>
              </a:spcAft>
              <a:buNone/>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ctr" defTabSz="914400">
              <a:lnSpc>
                <a:spcPct val="100000"/>
              </a:lnSpc>
              <a:spcBef>
                <a:spcPts val="350"/>
              </a:spcBef>
              <a:spcAft>
                <a:spcPts val="0"/>
              </a:spcAft>
              <a:buNone/>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ctr" defTabSz="914400">
              <a:lnSpc>
                <a:spcPct val="100000"/>
              </a:lnSpc>
              <a:spcBef>
                <a:spcPts val="350"/>
              </a:spcBef>
              <a:spcAft>
                <a:spcPts val="0"/>
              </a:spcAft>
              <a:buNone/>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ctr" defTabSz="914400">
              <a:lnSpc>
                <a:spcPct val="100000"/>
              </a:lnSpc>
              <a:spcBef>
                <a:spcPts val="35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Slide Number Placeholder 26"/>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0B05-4BD2-22FD-9CCF-BDA845816AE8}" type="slidenum">
              <a:rPr sz="1000">
                <a:solidFill>
                  <a:srgbClr val="FFFFFF"/>
                </a:solidFill>
              </a:rPr>
              <a:t/>
            </a:fld>
            <a:endParaRPr sz="1000">
              <a:solidFill>
                <a:srgbClr val="FFFFFF"/>
              </a:solidFill>
            </a:endParaRPr>
          </a:p>
        </p:txBody>
      </p:sp>
      <p:sp>
        <p:nvSpPr>
          <p:cNvPr id="5" name="Footer Placeholder 18"/>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solidFill>
                  <a:srgbClr val="E8F0F4"/>
                </a:solidFill>
              </a:defRPr>
            </a:pPr>
          </a:p>
        </p:txBody>
      </p:sp>
      <p:sp>
        <p:nvSpPr>
          <p:cNvPr id="6" name="Date Placeholder 2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334B-05D2-22C5-9CCF-F3907D816AA6}" type="datetime13">
              <a:rPr sz="1000">
                <a:solidFill>
                  <a:srgbClr val="FFFFFF"/>
                </a:solidFill>
              </a:rPr>
              <a:t/>
            </a:fld>
            <a:endParaRPr sz="10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Gk1AAAUJQAAEAAAAA=="/>
              </a:ext>
            </a:extLst>
          </p:cNvSpPr>
          <p:nvPr>
            <p:ph type="obj" idx="1"/>
          </p:nvPr>
        </p:nvSpPr>
        <p:spPr>
          <a:xfrm>
            <a:off x="430530" y="1506855"/>
            <a:ext cx="8251825"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p>
        </p:txBody>
      </p:sp>
      <p:sp>
        <p:nvSpPr>
          <p:cNvPr id="4" name="Slide Number Placeholder 26"/>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2D5C-12D2-22DB-9CCF-E48E63816AB1}" type="slidenum">
              <a:rPr sz="1000">
                <a:solidFill>
                  <a:srgbClr val="FFFFFF"/>
                </a:solidFill>
              </a:rPr>
              <a:t/>
            </a:fld>
            <a:endParaRPr sz="1000">
              <a:solidFill>
                <a:srgbClr val="FFFFFF"/>
              </a:solidFill>
            </a:endParaRPr>
          </a:p>
        </p:txBody>
      </p:sp>
      <p:sp>
        <p:nvSpPr>
          <p:cNvPr id="5" name="Footer Placeholder 18"/>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solidFill>
                  <a:srgbClr val="E8F0F4"/>
                </a:solidFill>
              </a:defRPr>
            </a:pPr>
          </a:p>
        </p:txBody>
      </p:sp>
      <p:sp>
        <p:nvSpPr>
          <p:cNvPr id="6" name="Date Placeholder 2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7DFC-B2D2-228B-9CCF-44DE33816A11}" type="datetime13">
              <a:rPr sz="1000">
                <a:solidFill>
                  <a:srgbClr val="FFFFFF"/>
                </a:solidFill>
              </a:rPr>
              <a:t/>
            </a:fld>
            <a:endParaRPr sz="10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and two column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UJQAAEAAAAA=="/>
              </a:ext>
            </a:extLst>
          </p:cNvSpPr>
          <p:nvPr>
            <p:ph type="obj" sz="half" idx="1"/>
          </p:nvPr>
        </p:nvSpPr>
        <p:spPr>
          <a:xfrm>
            <a:off x="430530" y="1506855"/>
            <a:ext cx="4018280"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UJQAAEAAAAA=="/>
              </a:ext>
            </a:extLst>
          </p:cNvSpPr>
          <p:nvPr>
            <p:ph type="obj" sz="half" idx="2"/>
          </p:nvPr>
        </p:nvSpPr>
        <p:spPr>
          <a:xfrm>
            <a:off x="4735830" y="1506855"/>
            <a:ext cx="3946525"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Slide Number Placeholder 26"/>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36E9-A7D2-22C0-9CCF-519578816A04}" type="slidenum">
              <a:rPr sz="1000">
                <a:solidFill>
                  <a:srgbClr val="FFFFFF"/>
                </a:solidFill>
              </a:rPr>
              <a:t/>
            </a:fld>
            <a:endParaRPr sz="1000">
              <a:solidFill>
                <a:srgbClr val="FFFFFF"/>
              </a:solidFill>
            </a:endParaRPr>
          </a:p>
        </p:txBody>
      </p:sp>
      <p:sp>
        <p:nvSpPr>
          <p:cNvPr id="6" name="Footer Placeholder 18"/>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solidFill>
                  <a:srgbClr val="E8F0F4"/>
                </a:solidFill>
              </a:defRPr>
            </a:pPr>
          </a:p>
        </p:txBody>
      </p:sp>
      <p:sp>
        <p:nvSpPr>
          <p:cNvPr id="7" name="Date Placeholder 2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590B-45D2-22AF-9CCF-B3FA17816AE6}" type="datetime13">
              <a:rPr sz="1000">
                <a:solidFill>
                  <a:srgbClr val="FFFFFF"/>
                </a:solidFill>
              </a:rPr>
              <a:t/>
            </a:fld>
            <a:endParaRPr sz="1000">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Slide Number Placeholder 26"/>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20E5-ABD2-22D6-9CCF-5D836E816A08}" type="slidenum">
              <a:rPr sz="1000">
                <a:solidFill>
                  <a:srgbClr val="FFFFFF"/>
                </a:solidFill>
              </a:rPr>
              <a:t/>
            </a:fld>
            <a:endParaRPr sz="1000">
              <a:solidFill>
                <a:srgbClr val="FFFFFF"/>
              </a:solidFill>
            </a:endParaRPr>
          </a:p>
        </p:txBody>
      </p:sp>
      <p:sp>
        <p:nvSpPr>
          <p:cNvPr id="4" name="Footer Placeholder 18"/>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solidFill>
                  <a:srgbClr val="E8F0F4"/>
                </a:solidFill>
              </a:defRPr>
            </a:pPr>
          </a:p>
        </p:txBody>
      </p:sp>
      <p:sp>
        <p:nvSpPr>
          <p:cNvPr id="5" name="Date Placeholder 2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4E03-4DD2-22B8-9CCF-BBED00816AEE}" type="datetime13">
              <a:rPr sz="1000">
                <a:solidFill>
                  <a:srgbClr val="FFFFFF"/>
                </a:solidFill>
              </a:rPr>
              <a:t/>
            </a:fld>
            <a:endParaRPr sz="10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Slide Number Placeholder 26"/>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64A4-EAD2-2292-9CCF-1CC72A816A49}" type="slidenum">
              <a:rPr sz="1000">
                <a:solidFill>
                  <a:srgbClr val="FFFFFF"/>
                </a:solidFill>
              </a:rPr>
              <a:t/>
            </a:fld>
            <a:endParaRPr sz="1000">
              <a:solidFill>
                <a:srgbClr val="FFFFFF"/>
              </a:solidFill>
            </a:endParaRPr>
          </a:p>
        </p:txBody>
      </p:sp>
      <p:sp>
        <p:nvSpPr>
          <p:cNvPr id="3" name="Footer Placeholder 18"/>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solidFill>
                  <a:srgbClr val="E8F0F4"/>
                </a:solidFill>
              </a:defRPr>
            </a:pPr>
          </a:p>
        </p:txBody>
      </p:sp>
      <p:sp>
        <p:nvSpPr>
          <p:cNvPr id="4" name="Date Placeholder 2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6521-6FD2-2293-9CCF-99C62B816ACC}" type="datetime13">
              <a:rPr sz="1000">
                <a:solidFill>
                  <a:srgbClr val="FFFFFF"/>
                </a:solidFill>
              </a:rPr>
              <a:t/>
            </a:fld>
            <a:endParaRPr sz="10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ontent only">
    <p:spTree>
      <p:nvGrpSpPr>
        <p:cNvPr id="1" name=""/>
        <p:cNvGrpSpPr/>
        <p:nvPr/>
      </p:nvGrpSpPr>
      <p:grpSpPr>
        <a:xfrm>
          <a:off x="0" y="0"/>
          <a:ext cx="0" cy="0"/>
          <a:chOff x="0" y="0"/>
          <a:chExt cx="0" cy="0"/>
        </a:xfrm>
      </p:grpSpPr>
      <p:sp>
        <p:nvSpPr>
          <p:cNvPr id="2"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AUJQAAEAAAAA=="/>
              </a:ext>
            </a:extLst>
          </p:cNvSpPr>
          <p:nvPr>
            <p:ph type="obj"/>
          </p:nvPr>
        </p:nvSpPr>
        <p:spPr>
          <a:xfrm>
            <a:off x="430530" y="287020"/>
            <a:ext cx="8251825" cy="57404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p>
        </p:txBody>
      </p:sp>
      <p:sp>
        <p:nvSpPr>
          <p:cNvPr id="3" name="Slide Number Placeholder 26"/>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6DAC-E2D2-229B-9CCF-14CE23816A41}" type="slidenum">
              <a:rPr sz="1000">
                <a:solidFill>
                  <a:srgbClr val="FFFFFF"/>
                </a:solidFill>
              </a:rPr>
              <a:t/>
            </a:fld>
            <a:endParaRPr sz="1000">
              <a:solidFill>
                <a:srgbClr val="FFFFFF"/>
              </a:solidFill>
            </a:endParaRPr>
          </a:p>
        </p:txBody>
      </p:sp>
      <p:sp>
        <p:nvSpPr>
          <p:cNvPr id="4" name="Footer Placeholder 18"/>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solidFill>
                  <a:srgbClr val="E8F0F4"/>
                </a:solidFill>
              </a:defRPr>
            </a:pPr>
          </a:p>
        </p:txBody>
      </p:sp>
      <p:sp>
        <p:nvSpPr>
          <p:cNvPr id="5" name="Date Placeholder 2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1726-68D2-22E1-9CCF-9EB459816ACB}" type="datetime13">
              <a:rPr sz="1000">
                <a:solidFill>
                  <a:srgbClr val="FFFFFF"/>
                </a:solidFill>
              </a:rPr>
              <a:t/>
            </a:fld>
            <a:endParaRPr sz="10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reserve="1">
  <p:cSld name="Title and two row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Gk1AAASFgAAEAAAAA=="/>
              </a:ext>
            </a:extLst>
          </p:cNvSpPr>
          <p:nvPr>
            <p:ph type="obj" sz="half" idx="1"/>
          </p:nvPr>
        </p:nvSpPr>
        <p:spPr>
          <a:xfrm>
            <a:off x="430530" y="1506855"/>
            <a:ext cx="82518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Gk1AAAUJQAAEAAAAA=="/>
              </a:ext>
            </a:extLst>
          </p:cNvSpPr>
          <p:nvPr>
            <p:ph type="obj" sz="half" idx="2"/>
          </p:nvPr>
        </p:nvSpPr>
        <p:spPr>
          <a:xfrm>
            <a:off x="430530" y="3874770"/>
            <a:ext cx="82518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Slide Number Placeholder 26"/>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6E25-6BD2-2298-9CCF-9DCD20816AC8}" type="slidenum">
              <a:rPr sz="1000">
                <a:solidFill>
                  <a:srgbClr val="FFFFFF"/>
                </a:solidFill>
              </a:rPr>
              <a:t/>
            </a:fld>
            <a:endParaRPr sz="1000">
              <a:solidFill>
                <a:srgbClr val="FFFFFF"/>
              </a:solidFill>
            </a:endParaRPr>
          </a:p>
        </p:txBody>
      </p:sp>
      <p:sp>
        <p:nvSpPr>
          <p:cNvPr id="6" name="Footer Placeholder 18"/>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solidFill>
                  <a:srgbClr val="E8F0F4"/>
                </a:solidFill>
              </a:defRPr>
            </a:pPr>
          </a:p>
        </p:txBody>
      </p:sp>
      <p:sp>
        <p:nvSpPr>
          <p:cNvPr id="7" name="Date Placeholder 2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39A2-ECD2-22CF-9CCF-1A9A77816A4F}" type="datetime13">
              <a:rPr sz="1000">
                <a:solidFill>
                  <a:srgbClr val="FFFFFF"/>
                </a:solidFill>
              </a:rPr>
              <a:t/>
            </a:fld>
            <a:endParaRPr sz="10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Gk1AAAUJQAAEAAAAA=="/>
              </a:ext>
            </a:extLst>
          </p:cNvSpPr>
          <p:nvPr>
            <p:ph type="obj" idx="1"/>
          </p:nvPr>
        </p:nvSpPr>
        <p:spPr>
          <a:xfrm>
            <a:off x="430530" y="1506855"/>
            <a:ext cx="8251825"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p>
        </p:txBody>
      </p:sp>
      <p:sp>
        <p:nvSpPr>
          <p:cNvPr id="4" name="Slide Number Placeholder 17"/>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7A5B-15D2-228C-9CCF-E3D934816AB6}" type="slidenum">
              <a:rPr sz="1000"/>
              <a:t/>
            </a:fld>
            <a:endParaRPr sz="1000"/>
          </a:p>
        </p:txBody>
      </p:sp>
      <p:sp>
        <p:nvSpPr>
          <p:cNvPr id="5" name="Footer Placeholder 21"/>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6" name="Date Placeholder 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5D02-4CD2-22AB-9CCF-BAFE13816AEF}" type="datetime13">
              <a:rPr sz="1000"/>
              <a:t/>
            </a:fld>
            <a:endParaRPr sz="10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reserve="1">
  <p:cSld name="Title and four content area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SFgAAEAAAAA=="/>
              </a:ext>
            </a:extLst>
          </p:cNvSpPr>
          <p:nvPr>
            <p:ph type="obj" sz="quarter" idx="1"/>
          </p:nvPr>
        </p:nvSpPr>
        <p:spPr>
          <a:xfrm>
            <a:off x="430530" y="1506855"/>
            <a:ext cx="4018280"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SFgAAEAAAAA=="/>
              </a:ext>
            </a:extLst>
          </p:cNvSpPr>
          <p:nvPr>
            <p:ph type="obj" sz="quarter" idx="2"/>
          </p:nvPr>
        </p:nvSpPr>
        <p:spPr>
          <a:xfrm>
            <a:off x="4735830" y="1506855"/>
            <a:ext cx="39465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4"/>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F4bAAAUJQAAEAAAAA=="/>
              </a:ext>
            </a:extLst>
          </p:cNvSpPr>
          <p:nvPr>
            <p:ph type="obj" sz="quarter" idx="3"/>
          </p:nvPr>
        </p:nvSpPr>
        <p:spPr>
          <a:xfrm>
            <a:off x="430530" y="3874770"/>
            <a:ext cx="4018280"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1hcAAGk1AAAUJQAAEAAAAA=="/>
              </a:ext>
            </a:extLst>
          </p:cNvSpPr>
          <p:nvPr>
            <p:ph type="obj" sz="quarter" idx="4"/>
          </p:nvPr>
        </p:nvSpPr>
        <p:spPr>
          <a:xfrm>
            <a:off x="4735830" y="3874770"/>
            <a:ext cx="39465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7" name="Slide Number Placeholder 26"/>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05CE-80D2-22F3-9CCF-76A64B816A23}" type="slidenum">
              <a:rPr sz="1000">
                <a:solidFill>
                  <a:srgbClr val="FFFFFF"/>
                </a:solidFill>
              </a:rPr>
              <a:t/>
            </a:fld>
            <a:endParaRPr sz="1000">
              <a:solidFill>
                <a:srgbClr val="FFFFFF"/>
              </a:solidFill>
            </a:endParaRPr>
          </a:p>
        </p:txBody>
      </p:sp>
      <p:sp>
        <p:nvSpPr>
          <p:cNvPr id="8" name="Footer Placeholder 18"/>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solidFill>
                  <a:srgbClr val="E8F0F4"/>
                </a:solidFill>
              </a:defRPr>
            </a:pPr>
          </a:p>
        </p:txBody>
      </p:sp>
      <p:sp>
        <p:nvSpPr>
          <p:cNvPr id="9" name="Date Placeholder 2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3729-67D2-22C1-9CCF-919479816AC4}" type="datetime13">
              <a:rPr sz="1000">
                <a:solidFill>
                  <a:srgbClr val="FFFFFF"/>
                </a:solidFill>
              </a:rPr>
              <a:t/>
            </a:fld>
            <a:endParaRPr sz="100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and two columns, righ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UJQAAEAAAAA=="/>
              </a:ext>
            </a:extLst>
          </p:cNvSpPr>
          <p:nvPr>
            <p:ph type="obj" sz="half" idx="1"/>
          </p:nvPr>
        </p:nvSpPr>
        <p:spPr>
          <a:xfrm>
            <a:off x="430530" y="1506855"/>
            <a:ext cx="4018280"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SFgAAEAAAAA=="/>
              </a:ext>
            </a:extLst>
          </p:cNvSpPr>
          <p:nvPr>
            <p:ph type="obj" sz="quarter" idx="2"/>
          </p:nvPr>
        </p:nvSpPr>
        <p:spPr>
          <a:xfrm>
            <a:off x="4735830" y="1506855"/>
            <a:ext cx="39465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1hcAAGk1AAAUJQAAEAAAAA=="/>
              </a:ext>
            </a:extLst>
          </p:cNvSpPr>
          <p:nvPr>
            <p:ph type="obj" sz="quarter" idx="3"/>
          </p:nvPr>
        </p:nvSpPr>
        <p:spPr>
          <a:xfrm>
            <a:off x="4735830" y="3874770"/>
            <a:ext cx="39465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Slide Number Placeholder 26"/>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0270-3ED2-22F4-9CCF-C8A14C816A9D}" type="slidenum">
              <a:rPr sz="1000">
                <a:solidFill>
                  <a:srgbClr val="FFFFFF"/>
                </a:solidFill>
              </a:rPr>
              <a:t/>
            </a:fld>
            <a:endParaRPr sz="1000">
              <a:solidFill>
                <a:srgbClr val="FFFFFF"/>
              </a:solidFill>
            </a:endParaRPr>
          </a:p>
        </p:txBody>
      </p:sp>
      <p:sp>
        <p:nvSpPr>
          <p:cNvPr id="7" name="Footer Placeholder 18"/>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solidFill>
                  <a:srgbClr val="E8F0F4"/>
                </a:solidFill>
              </a:defRPr>
            </a:pPr>
          </a:p>
        </p:txBody>
      </p:sp>
      <p:sp>
        <p:nvSpPr>
          <p:cNvPr id="8" name="Date Placeholder 2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02BA-F4D2-22F4-9CCF-02A14C816A57}" type="datetime13">
              <a:rPr sz="1000">
                <a:solidFill>
                  <a:srgbClr val="FFFFFF"/>
                </a:solidFill>
              </a:rPr>
              <a:t/>
            </a:fld>
            <a:endParaRPr sz="100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Obj" preserve="1">
  <p:cSld name="Title and two columns, lef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SFgAAEAAAAA=="/>
              </a:ext>
            </a:extLst>
          </p:cNvSpPr>
          <p:nvPr>
            <p:ph type="obj" sz="quarter" idx="1"/>
          </p:nvPr>
        </p:nvSpPr>
        <p:spPr>
          <a:xfrm>
            <a:off x="430530" y="1506855"/>
            <a:ext cx="4018280"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F4bAAAUJQAAEAAAAA=="/>
              </a:ext>
            </a:extLst>
          </p:cNvSpPr>
          <p:nvPr>
            <p:ph type="obj" sz="quarter" idx="2"/>
          </p:nvPr>
        </p:nvSpPr>
        <p:spPr>
          <a:xfrm>
            <a:off x="430530" y="3874770"/>
            <a:ext cx="4018280"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UJQAAEAAAAA=="/>
              </a:ext>
            </a:extLst>
          </p:cNvSpPr>
          <p:nvPr>
            <p:ph type="obj" sz="half" idx="3"/>
          </p:nvPr>
        </p:nvSpPr>
        <p:spPr>
          <a:xfrm>
            <a:off x="4735830" y="1506855"/>
            <a:ext cx="3946525"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Slide Number Placeholder 26"/>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783D-73D2-228E-9CCF-85DB36816AD0}" type="slidenum">
              <a:rPr sz="1000">
                <a:solidFill>
                  <a:srgbClr val="FFFFFF"/>
                </a:solidFill>
              </a:rPr>
              <a:t/>
            </a:fld>
            <a:endParaRPr sz="1000">
              <a:solidFill>
                <a:srgbClr val="FFFFFF"/>
              </a:solidFill>
            </a:endParaRPr>
          </a:p>
        </p:txBody>
      </p:sp>
      <p:sp>
        <p:nvSpPr>
          <p:cNvPr id="7" name="Footer Placeholder 18"/>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solidFill>
                  <a:srgbClr val="E8F0F4"/>
                </a:solidFill>
              </a:defRPr>
            </a:pPr>
          </a:p>
        </p:txBody>
      </p:sp>
      <p:sp>
        <p:nvSpPr>
          <p:cNvPr id="8" name="Date Placeholder 2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03FF-B1D2-22F5-9CCF-47A04D816A12}" type="datetime13">
              <a:rPr sz="1000">
                <a:solidFill>
                  <a:srgbClr val="FFFFFF"/>
                </a:solidFill>
              </a:rPr>
              <a:t/>
            </a:fld>
            <a:endParaRPr sz="100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Title and two rows, bottom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Gk1AAASFgAAEAAAAA=="/>
              </a:ext>
            </a:extLst>
          </p:cNvSpPr>
          <p:nvPr>
            <p:ph type="obj" sz="half" idx="1"/>
          </p:nvPr>
        </p:nvSpPr>
        <p:spPr>
          <a:xfrm>
            <a:off x="430530" y="1506855"/>
            <a:ext cx="82518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F4bAAAUJQAAEAAAAA=="/>
              </a:ext>
            </a:extLst>
          </p:cNvSpPr>
          <p:nvPr>
            <p:ph type="obj" sz="quarter" idx="2"/>
          </p:nvPr>
        </p:nvSpPr>
        <p:spPr>
          <a:xfrm>
            <a:off x="430530" y="3874770"/>
            <a:ext cx="4018280"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1hcAAGk1AAAUJQAAEAAAAA=="/>
              </a:ext>
            </a:extLst>
          </p:cNvSpPr>
          <p:nvPr>
            <p:ph type="obj" sz="quarter" idx="3"/>
          </p:nvPr>
        </p:nvSpPr>
        <p:spPr>
          <a:xfrm>
            <a:off x="4735830" y="3874770"/>
            <a:ext cx="39465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Slide Number Placeholder 26"/>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6E64-2AD2-2298-9CCF-DCCD20816A89}" type="slidenum">
              <a:rPr sz="1000">
                <a:solidFill>
                  <a:srgbClr val="FFFFFF"/>
                </a:solidFill>
              </a:rPr>
              <a:t/>
            </a:fld>
            <a:endParaRPr sz="1000">
              <a:solidFill>
                <a:srgbClr val="FFFFFF"/>
              </a:solidFill>
            </a:endParaRPr>
          </a:p>
        </p:txBody>
      </p:sp>
      <p:sp>
        <p:nvSpPr>
          <p:cNvPr id="7" name="Footer Placeholder 18"/>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solidFill>
                  <a:srgbClr val="E8F0F4"/>
                </a:solidFill>
              </a:defRPr>
            </a:pPr>
          </a:p>
        </p:txBody>
      </p:sp>
      <p:sp>
        <p:nvSpPr>
          <p:cNvPr id="8" name="Date Placeholder 2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4E56-18D2-22B8-9CCF-EEED00816ABB}" type="datetime13">
              <a:rPr sz="1000">
                <a:solidFill>
                  <a:srgbClr val="FFFFFF"/>
                </a:solidFill>
              </a:rPr>
              <a:t/>
            </a:fld>
            <a:endParaRPr sz="100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OverTx" preserve="1">
  <p:cSld name="Title and two rows, top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SFgAAEAAAAA=="/>
              </a:ext>
            </a:extLst>
          </p:cNvSpPr>
          <p:nvPr>
            <p:ph type="obj" sz="quarter" idx="1"/>
          </p:nvPr>
        </p:nvSpPr>
        <p:spPr>
          <a:xfrm>
            <a:off x="430530" y="1506855"/>
            <a:ext cx="4018280"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SFgAAEAAAAA=="/>
              </a:ext>
            </a:extLst>
          </p:cNvSpPr>
          <p:nvPr>
            <p:ph type="obj" sz="quarter" idx="2"/>
          </p:nvPr>
        </p:nvSpPr>
        <p:spPr>
          <a:xfrm>
            <a:off x="4735830" y="1506855"/>
            <a:ext cx="39465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Gk1AAAUJQAAEAAAAA=="/>
              </a:ext>
            </a:extLst>
          </p:cNvSpPr>
          <p:nvPr>
            <p:ph type="obj" sz="half" idx="3"/>
          </p:nvPr>
        </p:nvSpPr>
        <p:spPr>
          <a:xfrm>
            <a:off x="430530" y="3874770"/>
            <a:ext cx="82518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Slide Number Placeholder 26"/>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769D-D3D2-2280-9CCF-25D538816A70}" type="slidenum">
              <a:rPr sz="1000">
                <a:solidFill>
                  <a:srgbClr val="FFFFFF"/>
                </a:solidFill>
              </a:rPr>
              <a:t/>
            </a:fld>
            <a:endParaRPr sz="1000">
              <a:solidFill>
                <a:srgbClr val="FFFFFF"/>
              </a:solidFill>
            </a:endParaRPr>
          </a:p>
        </p:txBody>
      </p:sp>
      <p:sp>
        <p:nvSpPr>
          <p:cNvPr id="7" name="Footer Placeholder 18"/>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solidFill>
                  <a:srgbClr val="E8F0F4"/>
                </a:solidFill>
              </a:defRPr>
            </a:pPr>
          </a:p>
        </p:txBody>
      </p:sp>
      <p:sp>
        <p:nvSpPr>
          <p:cNvPr id="8" name="Date Placeholder 2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14B7-F9D2-22E2-9CCF-0FB75A816A5A}" type="datetime13">
              <a:rPr sz="1000">
                <a:solidFill>
                  <a:srgbClr val="FFFFFF"/>
                </a:solidFill>
              </a:rPr>
              <a:t/>
            </a:fld>
            <a:endParaRPr sz="100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BAAAPg0AABY0AAChFQAAEAAAAA=="/>
              </a:ext>
            </a:extLst>
          </p:cNvSpPr>
          <p:nvPr>
            <p:ph type="ctrTitle"/>
          </p:nvPr>
        </p:nvSpPr>
        <p:spPr>
          <a:xfrm>
            <a:off x="717550" y="2152650"/>
            <a:ext cx="7749540" cy="13633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SlideSubtitle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CAAA1hcAAKwvAADfIgAAEAAAAA=="/>
              </a:ext>
            </a:extLst>
          </p:cNvSpPr>
          <p:nvPr>
            <p:ph type="subTitle" idx="1"/>
          </p:nvPr>
        </p:nvSpPr>
        <p:spPr>
          <a:xfrm>
            <a:off x="1363345" y="3874770"/>
            <a:ext cx="6386195" cy="17938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ctr" defTabSz="914400">
              <a:lnSpc>
                <a:spcPct val="100000"/>
              </a:lnSpc>
              <a:spcBef>
                <a:spcPts val="400"/>
              </a:spcBef>
              <a:spcAft>
                <a:spcPts val="0"/>
              </a:spcAft>
              <a:buNone/>
              <a:tabLst/>
              <a:defRPr sz="2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ctr" defTabSz="914400">
              <a:lnSpc>
                <a:spcPct val="100000"/>
              </a:lnSpc>
              <a:spcBef>
                <a:spcPts val="325"/>
              </a:spcBef>
              <a:spcAft>
                <a:spcPts val="0"/>
              </a:spcAft>
              <a:buNone/>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ctr" defTabSz="914400">
              <a:lnSpc>
                <a:spcPct val="100000"/>
              </a:lnSpc>
              <a:spcBef>
                <a:spcPts val="350"/>
              </a:spcBef>
              <a:spcAft>
                <a:spcPts val="0"/>
              </a:spcAft>
              <a:buNone/>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ctr" defTabSz="914400">
              <a:lnSpc>
                <a:spcPct val="100000"/>
              </a:lnSpc>
              <a:spcBef>
                <a:spcPts val="350"/>
              </a:spcBef>
              <a:spcAft>
                <a:spcPts val="0"/>
              </a:spcAft>
              <a:buNone/>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ctr" defTabSz="914400">
              <a:lnSpc>
                <a:spcPct val="100000"/>
              </a:lnSpc>
              <a:spcBef>
                <a:spcPts val="35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23BB-F5D2-22D5-9CCF-03806D816A56}" type="slidenum">
              <a:rPr sz="1000"/>
              <a:t/>
            </a:fld>
            <a:endParaRPr sz="1000"/>
          </a:p>
        </p:txBody>
      </p:sp>
      <p:sp>
        <p:nvSpPr>
          <p:cNvPr id="5"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6" name="Date Placeholder 2"/>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01B7-F9D2-22F7-9CCF-0FA24F816A5A}" type="datetime13">
              <a:rPr sz="1000"/>
              <a:t/>
            </a:fld>
            <a:endParaRPr sz="10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Gk1AAAUJQAAEAAAAA=="/>
              </a:ext>
            </a:extLst>
          </p:cNvSpPr>
          <p:nvPr>
            <p:ph type="obj" idx="1"/>
          </p:nvPr>
        </p:nvSpPr>
        <p:spPr>
          <a:xfrm>
            <a:off x="430530" y="1506855"/>
            <a:ext cx="8251825"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p>
        </p:txBody>
      </p:sp>
      <p:sp>
        <p:nvSpPr>
          <p:cNvPr id="4"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2ED5-9BD2-22D8-9CCF-6D8D60816A38}" type="slidenum">
              <a:rPr sz="1000"/>
              <a:t/>
            </a:fld>
            <a:endParaRPr sz="1000"/>
          </a:p>
        </p:txBody>
      </p:sp>
      <p:sp>
        <p:nvSpPr>
          <p:cNvPr id="5"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6" name="Date Placeholder 2"/>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37B5-FBD2-22C1-9CCF-0D9479816A58}" type="datetime13">
              <a:rPr sz="1000"/>
              <a:t/>
            </a:fld>
            <a:endParaRPr sz="10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and two column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UJQAAEAAAAA=="/>
              </a:ext>
            </a:extLst>
          </p:cNvSpPr>
          <p:nvPr>
            <p:ph type="obj" sz="half" idx="1"/>
          </p:nvPr>
        </p:nvSpPr>
        <p:spPr>
          <a:xfrm>
            <a:off x="430530" y="1506855"/>
            <a:ext cx="4018280"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UJQAAEAAAAA=="/>
              </a:ext>
            </a:extLst>
          </p:cNvSpPr>
          <p:nvPr>
            <p:ph type="obj" sz="half" idx="2"/>
          </p:nvPr>
        </p:nvSpPr>
        <p:spPr>
          <a:xfrm>
            <a:off x="4735830" y="1506855"/>
            <a:ext cx="3946525"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5747-09D2-22A1-9CCF-FFF419816AAA}" type="slidenum">
              <a:rPr sz="1000"/>
              <a:t/>
            </a:fld>
            <a:endParaRPr sz="1000"/>
          </a:p>
        </p:txBody>
      </p:sp>
      <p:sp>
        <p:nvSpPr>
          <p:cNvPr id="6"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7" name="Date Placeholder 2"/>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068F-C1D2-22F0-9CCF-37A548816A62}" type="datetime13">
              <a:rPr sz="1000"/>
              <a:t/>
            </a:fld>
            <a:endParaRPr sz="10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37A1-EFD2-22C1-9CCF-199479816A4C}" type="slidenum">
              <a:rPr sz="1000"/>
              <a:t/>
            </a:fld>
            <a:endParaRPr sz="1000"/>
          </a:p>
        </p:txBody>
      </p:sp>
      <p:sp>
        <p:nvSpPr>
          <p:cNvPr id="4"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5" name="Date Placeholder 2"/>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4696-D8D2-22B0-9CCF-2EE508816A7B}" type="datetime13">
              <a:rPr sz="1000"/>
              <a:t/>
            </a:fld>
            <a:endParaRPr sz="10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5ADD-93D2-22AC-9CCF-65F914816A30}" type="slidenum">
              <a:rPr sz="1000"/>
              <a:t/>
            </a:fld>
            <a:endParaRPr sz="1000"/>
          </a:p>
        </p:txBody>
      </p:sp>
      <p:sp>
        <p:nvSpPr>
          <p:cNvPr id="3"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4" name="Date Placeholder 2"/>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6381-CFD2-2295-9CCF-39C02D816A6C}" type="datetime13">
              <a:rPr sz="1000"/>
              <a:t/>
            </a:fld>
            <a:endParaRPr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two column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UJQAAEAAAAA=="/>
              </a:ext>
            </a:extLst>
          </p:cNvSpPr>
          <p:nvPr>
            <p:ph type="obj" sz="half" idx="1"/>
          </p:nvPr>
        </p:nvSpPr>
        <p:spPr>
          <a:xfrm>
            <a:off x="430530" y="1506855"/>
            <a:ext cx="4018280"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UJQAAEAAAAA=="/>
              </a:ext>
            </a:extLst>
          </p:cNvSpPr>
          <p:nvPr>
            <p:ph type="obj" sz="half" idx="2"/>
          </p:nvPr>
        </p:nvSpPr>
        <p:spPr>
          <a:xfrm>
            <a:off x="4735830" y="1506855"/>
            <a:ext cx="3946525"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Slide Number Placeholder 17"/>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0569-27D2-22F3-9CCF-D1A64B816A84}" type="slidenum">
              <a:rPr sz="1000"/>
              <a:t/>
            </a:fld>
            <a:endParaRPr sz="1000"/>
          </a:p>
        </p:txBody>
      </p:sp>
      <p:sp>
        <p:nvSpPr>
          <p:cNvPr id="6" name="Footer Placeholder 21"/>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7" name="Date Placeholder 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2175-3BD2-22D7-9CCF-CD826F816A98}" type="datetime13">
              <a:rPr sz="1000"/>
              <a:t/>
            </a:fld>
            <a:endParaRPr sz="100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ontent only">
    <p:spTree>
      <p:nvGrpSpPr>
        <p:cNvPr id="1" name=""/>
        <p:cNvGrpSpPr/>
        <p:nvPr/>
      </p:nvGrpSpPr>
      <p:grpSpPr>
        <a:xfrm>
          <a:off x="0" y="0"/>
          <a:ext cx="0" cy="0"/>
          <a:chOff x="0" y="0"/>
          <a:chExt cx="0" cy="0"/>
        </a:xfrm>
      </p:grpSpPr>
      <p:sp>
        <p:nvSpPr>
          <p:cNvPr id="2"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AUJQAAEAAAAA=="/>
              </a:ext>
            </a:extLst>
          </p:cNvSpPr>
          <p:nvPr>
            <p:ph type="obj"/>
          </p:nvPr>
        </p:nvSpPr>
        <p:spPr>
          <a:xfrm>
            <a:off x="430530" y="287020"/>
            <a:ext cx="8251825" cy="57404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p>
        </p:txBody>
      </p:sp>
      <p:sp>
        <p:nvSpPr>
          <p:cNvPr id="3"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57E6-A8D2-22A1-9CCF-5EF419816A0B}" type="slidenum">
              <a:rPr sz="1000"/>
              <a:t/>
            </a:fld>
            <a:endParaRPr sz="1000"/>
          </a:p>
        </p:txBody>
      </p:sp>
      <p:sp>
        <p:nvSpPr>
          <p:cNvPr id="4"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5" name="Date Placeholder 2"/>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15EE-A0D2-22E3-9CCF-56B65B816A03}" type="datetime13">
              <a:rPr sz="1000"/>
              <a:t/>
            </a:fld>
            <a:endParaRPr sz="100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verTx" preserve="1">
  <p:cSld name="Title and two row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Gk1AAASFgAAEAAAAA=="/>
              </a:ext>
            </a:extLst>
          </p:cNvSpPr>
          <p:nvPr>
            <p:ph type="obj" sz="half" idx="1"/>
          </p:nvPr>
        </p:nvSpPr>
        <p:spPr>
          <a:xfrm>
            <a:off x="430530" y="1506855"/>
            <a:ext cx="82518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Gk1AAAUJQAAEAAAAA=="/>
              </a:ext>
            </a:extLst>
          </p:cNvSpPr>
          <p:nvPr>
            <p:ph type="obj" sz="half" idx="2"/>
          </p:nvPr>
        </p:nvSpPr>
        <p:spPr>
          <a:xfrm>
            <a:off x="430530" y="3874770"/>
            <a:ext cx="82518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3E12-5CD2-22C8-9CCF-AA9D70816AFF}" type="slidenum">
              <a:rPr sz="1000"/>
              <a:t/>
            </a:fld>
            <a:endParaRPr sz="1000"/>
          </a:p>
        </p:txBody>
      </p:sp>
      <p:sp>
        <p:nvSpPr>
          <p:cNvPr id="6"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7" name="Date Placeholder 2"/>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479E-D0D2-22B1-9CCF-26E409816A73}" type="datetime13">
              <a:rPr sz="1000"/>
              <a:t/>
            </a:fld>
            <a:endParaRPr sz="10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fourObj" preserve="1">
  <p:cSld name="Title and four content area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SFgAAEAAAAA=="/>
              </a:ext>
            </a:extLst>
          </p:cNvSpPr>
          <p:nvPr>
            <p:ph type="obj" sz="quarter" idx="1"/>
          </p:nvPr>
        </p:nvSpPr>
        <p:spPr>
          <a:xfrm>
            <a:off x="430530" y="1506855"/>
            <a:ext cx="4018280"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SFgAAEAAAAA=="/>
              </a:ext>
            </a:extLst>
          </p:cNvSpPr>
          <p:nvPr>
            <p:ph type="obj" sz="quarter" idx="2"/>
          </p:nvPr>
        </p:nvSpPr>
        <p:spPr>
          <a:xfrm>
            <a:off x="4735830" y="1506855"/>
            <a:ext cx="39465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4"/>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F4bAAAUJQAAEAAAAA=="/>
              </a:ext>
            </a:extLst>
          </p:cNvSpPr>
          <p:nvPr>
            <p:ph type="obj" sz="quarter" idx="3"/>
          </p:nvPr>
        </p:nvSpPr>
        <p:spPr>
          <a:xfrm>
            <a:off x="430530" y="3874770"/>
            <a:ext cx="4018280"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1hcAAGk1AAAUJQAAEAAAAA=="/>
              </a:ext>
            </a:extLst>
          </p:cNvSpPr>
          <p:nvPr>
            <p:ph type="obj" sz="quarter" idx="4"/>
          </p:nvPr>
        </p:nvSpPr>
        <p:spPr>
          <a:xfrm>
            <a:off x="4735830" y="3874770"/>
            <a:ext cx="39465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7"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45B0-FED2-22B3-9CCF-08E60B816A5D}" type="slidenum">
              <a:rPr sz="1000"/>
              <a:t/>
            </a:fld>
            <a:endParaRPr sz="1000"/>
          </a:p>
        </p:txBody>
      </p:sp>
      <p:sp>
        <p:nvSpPr>
          <p:cNvPr id="8"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9" name="Date Placeholder 2"/>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1FB2-FCD2-22E9-9CCF-0ABC51816A5F}" type="datetime13">
              <a:rPr sz="1000"/>
              <a:t/>
            </a:fld>
            <a:endParaRPr sz="10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and two columns, righ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UJQAAEAAAAA=="/>
              </a:ext>
            </a:extLst>
          </p:cNvSpPr>
          <p:nvPr>
            <p:ph type="obj" sz="half" idx="1"/>
          </p:nvPr>
        </p:nvSpPr>
        <p:spPr>
          <a:xfrm>
            <a:off x="430530" y="1506855"/>
            <a:ext cx="4018280"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SFgAAEAAAAA=="/>
              </a:ext>
            </a:extLst>
          </p:cNvSpPr>
          <p:nvPr>
            <p:ph type="obj" sz="quarter" idx="2"/>
          </p:nvPr>
        </p:nvSpPr>
        <p:spPr>
          <a:xfrm>
            <a:off x="4735830" y="1506855"/>
            <a:ext cx="39465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1hcAAGk1AAAUJQAAEAAAAA=="/>
              </a:ext>
            </a:extLst>
          </p:cNvSpPr>
          <p:nvPr>
            <p:ph type="obj" sz="quarter" idx="3"/>
          </p:nvPr>
        </p:nvSpPr>
        <p:spPr>
          <a:xfrm>
            <a:off x="4735830" y="3874770"/>
            <a:ext cx="39465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2C48-06D2-22DA-9CCF-F08F62816AA5}" type="slidenum">
              <a:rPr sz="1000"/>
              <a:t/>
            </a:fld>
            <a:endParaRPr sz="1000"/>
          </a:p>
        </p:txBody>
      </p:sp>
      <p:sp>
        <p:nvSpPr>
          <p:cNvPr id="7"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8" name="Date Placeholder 2"/>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00A1-EFD2-22F6-9CCF-19A34E816A4C}" type="datetime13">
              <a:rPr sz="1000"/>
              <a:t/>
            </a:fld>
            <a:endParaRPr sz="10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AndObj" preserve="1">
  <p:cSld name="Title and two columns, lef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SFgAAEAAAAA=="/>
              </a:ext>
            </a:extLst>
          </p:cNvSpPr>
          <p:nvPr>
            <p:ph type="obj" sz="quarter" idx="1"/>
          </p:nvPr>
        </p:nvSpPr>
        <p:spPr>
          <a:xfrm>
            <a:off x="430530" y="1506855"/>
            <a:ext cx="4018280"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F4bAAAUJQAAEAAAAA=="/>
              </a:ext>
            </a:extLst>
          </p:cNvSpPr>
          <p:nvPr>
            <p:ph type="obj" sz="quarter" idx="2"/>
          </p:nvPr>
        </p:nvSpPr>
        <p:spPr>
          <a:xfrm>
            <a:off x="430530" y="3874770"/>
            <a:ext cx="4018280"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UJQAAEAAAAA=="/>
              </a:ext>
            </a:extLst>
          </p:cNvSpPr>
          <p:nvPr>
            <p:ph type="obj" sz="half" idx="3"/>
          </p:nvPr>
        </p:nvSpPr>
        <p:spPr>
          <a:xfrm>
            <a:off x="4735830" y="1506855"/>
            <a:ext cx="3946525"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5439-77D2-22A2-9CCF-81F71A816AD4}" type="slidenum">
              <a:rPr sz="1000"/>
              <a:t/>
            </a:fld>
            <a:endParaRPr sz="1000"/>
          </a:p>
        </p:txBody>
      </p:sp>
      <p:sp>
        <p:nvSpPr>
          <p:cNvPr id="7"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8" name="Date Placeholder 2"/>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4AFE-B0D2-22BC-9CCF-46E904816A13}" type="datetime13">
              <a:rPr sz="1000"/>
              <a:t/>
            </a:fld>
            <a:endParaRPr sz="10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Title and two rows, bottom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Gk1AAASFgAAEAAAAA=="/>
              </a:ext>
            </a:extLst>
          </p:cNvSpPr>
          <p:nvPr>
            <p:ph type="obj" sz="half" idx="1"/>
          </p:nvPr>
        </p:nvSpPr>
        <p:spPr>
          <a:xfrm>
            <a:off x="430530" y="1506855"/>
            <a:ext cx="82518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F4bAAAUJQAAEAAAAA=="/>
              </a:ext>
            </a:extLst>
          </p:cNvSpPr>
          <p:nvPr>
            <p:ph type="obj" sz="quarter" idx="2"/>
          </p:nvPr>
        </p:nvSpPr>
        <p:spPr>
          <a:xfrm>
            <a:off x="430530" y="3874770"/>
            <a:ext cx="4018280"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1hcAAGk1AAAUJQAAEAAAAA=="/>
              </a:ext>
            </a:extLst>
          </p:cNvSpPr>
          <p:nvPr>
            <p:ph type="obj" sz="quarter" idx="3"/>
          </p:nvPr>
        </p:nvSpPr>
        <p:spPr>
          <a:xfrm>
            <a:off x="4735830" y="3874770"/>
            <a:ext cx="39465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6A96-D8D2-229C-9CCF-2EC924816A7B}" type="slidenum">
              <a:rPr sz="1000"/>
              <a:t/>
            </a:fld>
            <a:endParaRPr sz="1000"/>
          </a:p>
        </p:txBody>
      </p:sp>
      <p:sp>
        <p:nvSpPr>
          <p:cNvPr id="7"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8" name="Date Placeholder 2"/>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42A5-EBD2-22B4-9CCF-1DE10C816A48}" type="datetime13">
              <a:rPr sz="1000"/>
              <a:t/>
            </a:fld>
            <a:endParaRPr sz="10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OverTx" preserve="1">
  <p:cSld name="Title and two rows, top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SFgAAEAAAAA=="/>
              </a:ext>
            </a:extLst>
          </p:cNvSpPr>
          <p:nvPr>
            <p:ph type="obj" sz="quarter" idx="1"/>
          </p:nvPr>
        </p:nvSpPr>
        <p:spPr>
          <a:xfrm>
            <a:off x="430530" y="1506855"/>
            <a:ext cx="4018280"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SFgAAEAAAAA=="/>
              </a:ext>
            </a:extLst>
          </p:cNvSpPr>
          <p:nvPr>
            <p:ph type="obj" sz="quarter" idx="2"/>
          </p:nvPr>
        </p:nvSpPr>
        <p:spPr>
          <a:xfrm>
            <a:off x="4735830" y="1506855"/>
            <a:ext cx="39465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Gk1AAAUJQAAEAAAAA=="/>
              </a:ext>
            </a:extLst>
          </p:cNvSpPr>
          <p:nvPr>
            <p:ph type="obj" sz="half" idx="3"/>
          </p:nvPr>
        </p:nvSpPr>
        <p:spPr>
          <a:xfrm>
            <a:off x="430530" y="3874770"/>
            <a:ext cx="82518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4923-6DD2-22BF-9CCF-9BEA07816ACE}" type="slidenum">
              <a:rPr sz="1000"/>
              <a:t/>
            </a:fld>
            <a:endParaRPr sz="1000"/>
          </a:p>
        </p:txBody>
      </p:sp>
      <p:sp>
        <p:nvSpPr>
          <p:cNvPr id="7"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8" name="Date Placeholder 2"/>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69D8-96D2-229F-9CCF-60CA27816A35}" type="datetime13">
              <a:rPr sz="1000"/>
              <a:t/>
            </a:fld>
            <a:endParaRPr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Slide Number Placeholder 17"/>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775A-14D2-2281-9CCF-E2D439816AB7}" type="slidenum">
              <a:rPr sz="1000"/>
              <a:t/>
            </a:fld>
            <a:endParaRPr sz="1000"/>
          </a:p>
        </p:txBody>
      </p:sp>
      <p:sp>
        <p:nvSpPr>
          <p:cNvPr id="4" name="Footer Placeholder 21"/>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5" name="Date Placeholder 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6BB4-FAD2-229D-9CCF-0CC825816A59}" type="datetime13">
              <a:rPr sz="1000"/>
              <a:t/>
            </a:fld>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Slide Number Placeholder 17"/>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37AA-E4D2-22C1-9CCF-129479816A47}" type="slidenum">
              <a:rPr sz="1000"/>
              <a:t/>
            </a:fld>
            <a:endParaRPr sz="1000"/>
          </a:p>
        </p:txBody>
      </p:sp>
      <p:sp>
        <p:nvSpPr>
          <p:cNvPr id="3" name="Footer Placeholder 21"/>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4" name="Date Placeholder 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44EF-A1D2-22B2-9CCF-57E70A816A02}" type="datetime13">
              <a:rPr sz="1000"/>
              <a:t/>
            </a:fld>
            <a:endParaRPr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ontent only">
    <p:spTree>
      <p:nvGrpSpPr>
        <p:cNvPr id="1" name=""/>
        <p:cNvGrpSpPr/>
        <p:nvPr/>
      </p:nvGrpSpPr>
      <p:grpSpPr>
        <a:xfrm>
          <a:off x="0" y="0"/>
          <a:ext cx="0" cy="0"/>
          <a:chOff x="0" y="0"/>
          <a:chExt cx="0" cy="0"/>
        </a:xfrm>
      </p:grpSpPr>
      <p:sp>
        <p:nvSpPr>
          <p:cNvPr id="2"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AUJQAAEAAAAA=="/>
              </a:ext>
            </a:extLst>
          </p:cNvSpPr>
          <p:nvPr>
            <p:ph type="obj"/>
          </p:nvPr>
        </p:nvSpPr>
        <p:spPr>
          <a:xfrm>
            <a:off x="430530" y="287020"/>
            <a:ext cx="8251825" cy="57404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p>
        </p:txBody>
      </p:sp>
      <p:sp>
        <p:nvSpPr>
          <p:cNvPr id="3" name="Slide Number Placeholder 17"/>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122C-62D2-22E4-9CCF-94B15C816AC1}" type="slidenum">
              <a:rPr sz="1000"/>
              <a:t/>
            </a:fld>
            <a:endParaRPr sz="1000"/>
          </a:p>
        </p:txBody>
      </p:sp>
      <p:sp>
        <p:nvSpPr>
          <p:cNvPr id="4" name="Footer Placeholder 21"/>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5" name="Date Placeholder 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11E2-ACD2-22E7-9CCF-5AB25F816A0F}" type="datetime13">
              <a:rPr sz="1000"/>
              <a:t/>
            </a:fld>
            <a:endParaRPr sz="10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reserve="1">
  <p:cSld name="Title and two row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Gk1AAASFgAAEAAAAA=="/>
              </a:ext>
            </a:extLst>
          </p:cNvSpPr>
          <p:nvPr>
            <p:ph type="obj" sz="half" idx="1"/>
          </p:nvPr>
        </p:nvSpPr>
        <p:spPr>
          <a:xfrm>
            <a:off x="430530" y="1506855"/>
            <a:ext cx="82518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Gk1AAAUJQAAEAAAAA=="/>
              </a:ext>
            </a:extLst>
          </p:cNvSpPr>
          <p:nvPr>
            <p:ph type="obj" sz="half" idx="2"/>
          </p:nvPr>
        </p:nvSpPr>
        <p:spPr>
          <a:xfrm>
            <a:off x="430530" y="3874770"/>
            <a:ext cx="82518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Slide Number Placeholder 17"/>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391E-50D2-22CF-9CCF-A69A77816AF3}" type="slidenum">
              <a:rPr sz="1000"/>
              <a:t/>
            </a:fld>
            <a:endParaRPr sz="1000"/>
          </a:p>
        </p:txBody>
      </p:sp>
      <p:sp>
        <p:nvSpPr>
          <p:cNvPr id="6" name="Footer Placeholder 21"/>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7" name="Date Placeholder 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6DC9-87D2-229B-9CCF-71CE23816A24}" type="datetime13">
              <a:rPr sz="1000"/>
              <a:t/>
            </a:fld>
            <a:endParaRPr sz="10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reserve="1">
  <p:cSld name="Title and four content area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SFgAAEAAAAA=="/>
              </a:ext>
            </a:extLst>
          </p:cNvSpPr>
          <p:nvPr>
            <p:ph type="obj" sz="quarter" idx="1"/>
          </p:nvPr>
        </p:nvSpPr>
        <p:spPr>
          <a:xfrm>
            <a:off x="430530" y="1506855"/>
            <a:ext cx="4018280"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SFgAAEAAAAA=="/>
              </a:ext>
            </a:extLst>
          </p:cNvSpPr>
          <p:nvPr>
            <p:ph type="obj" sz="quarter" idx="2"/>
          </p:nvPr>
        </p:nvSpPr>
        <p:spPr>
          <a:xfrm>
            <a:off x="4735830" y="1506855"/>
            <a:ext cx="39465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4"/>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1hcAAF4bAAAUJQAAEAAAAA=="/>
              </a:ext>
            </a:extLst>
          </p:cNvSpPr>
          <p:nvPr>
            <p:ph type="obj" sz="quarter" idx="3"/>
          </p:nvPr>
        </p:nvSpPr>
        <p:spPr>
          <a:xfrm>
            <a:off x="430530" y="3874770"/>
            <a:ext cx="4018280"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1hcAAGk1AAAUJQAAEAAAAA=="/>
              </a:ext>
            </a:extLst>
          </p:cNvSpPr>
          <p:nvPr>
            <p:ph type="obj" sz="quarter" idx="4"/>
          </p:nvPr>
        </p:nvSpPr>
        <p:spPr>
          <a:xfrm>
            <a:off x="4735830" y="3874770"/>
            <a:ext cx="39465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7" name="Slide Number Placeholder 17"/>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6611-5FD2-2290-9CCF-A9C528816AFC}" type="slidenum">
              <a:rPr sz="1000"/>
              <a:t/>
            </a:fld>
            <a:endParaRPr sz="1000"/>
          </a:p>
        </p:txBody>
      </p:sp>
      <p:sp>
        <p:nvSpPr>
          <p:cNvPr id="8" name="Footer Placeholder 21"/>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9" name="Date Placeholder 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4F1C-52D2-22B9-9CCF-A4EC01816AF1}" type="datetime13">
              <a:rPr sz="1000"/>
              <a:t/>
            </a:fld>
            <a:endParaRPr sz="10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and two columns, righ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xAEAAGk1AADUCAAAEAAAAA=="/>
              </a:ext>
            </a:extLst>
          </p:cNvSpPr>
          <p:nvPr>
            <p:ph type="title"/>
          </p:nvPr>
        </p:nvSpPr>
        <p:spPr>
          <a:xfrm>
            <a:off x="430530" y="287020"/>
            <a:ext cx="8251825" cy="1148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sp>
      <p:sp>
        <p:nvSpPr>
          <p:cNvPr id="3" name="Object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mAgAARQkAAF4bAAAUJQAAEAAAAA=="/>
              </a:ext>
            </a:extLst>
          </p:cNvSpPr>
          <p:nvPr>
            <p:ph type="obj" sz="half" idx="1"/>
          </p:nvPr>
        </p:nvSpPr>
        <p:spPr>
          <a:xfrm>
            <a:off x="430530" y="1506855"/>
            <a:ext cx="4018280" cy="45205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6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4" name="Object3"/>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RQkAAGk1AAASFgAAEAAAAA=="/>
              </a:ext>
            </a:extLst>
          </p:cNvSpPr>
          <p:nvPr>
            <p:ph type="obj" sz="quarter" idx="2"/>
          </p:nvPr>
        </p:nvSpPr>
        <p:spPr>
          <a:xfrm>
            <a:off x="4735830" y="1506855"/>
            <a:ext cx="3946525" cy="20808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5" name="Object2"/>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HQAA1hcAAGk1AAAUJQAAEAAAAA=="/>
              </a:ext>
            </a:extLst>
          </p:cNvSpPr>
          <p:nvPr>
            <p:ph type="obj" sz="quarter" idx="3"/>
          </p:nvPr>
        </p:nvSpPr>
        <p:spPr>
          <a:xfrm>
            <a:off x="4735830" y="3874770"/>
            <a:ext cx="3946525" cy="2152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defRPr/>
            </a:pPr>
          </a:p>
        </p:txBody>
      </p:sp>
      <p:sp>
        <p:nvSpPr>
          <p:cNvPr id="6" name="Slide Number Placeholder 17"/>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1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a:pPr>
            <a:fld id="{3F771F87-C9D2-22E9-9CCF-3FBC51816A6A}" type="slidenum">
              <a:rPr sz="1000"/>
              <a:t/>
            </a:fld>
            <a:endParaRPr sz="1000"/>
          </a:p>
        </p:txBody>
      </p:sp>
      <p:sp>
        <p:nvSpPr>
          <p:cNvPr id="7" name="Footer Placeholder 21"/>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1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spcBef>
                <a:spcPts val="0"/>
              </a:spcBef>
              <a:defRPr sz="1000"/>
            </a:pPr>
          </a:p>
        </p:txBody>
      </p:sp>
      <p:sp>
        <p:nvSpPr>
          <p:cNvPr id="8" name="Date Placeholder 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1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spcBef>
                <a:spcPts val="0"/>
              </a:spcBef>
              <a:defRPr/>
            </a:pPr>
            <a:fld id="{3F77272B-65D2-22D1-9CCF-938469816AC6}" type="datetime13">
              <a:rPr sz="1000"/>
              <a:t/>
            </a:fld>
            <a:endParaRPr sz="1000"/>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theme" Target="../theme/theme1.xml"/></Relationships>
</file>

<file path=ppt/slideMasters/_rels/slideMaster2.xml.rels><?xml version="1.0" encoding="UTF-8" standalone="yes" ?>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Relationship Id="rId15" Type="http://schemas.openxmlformats.org/officeDocument/2006/relationships/theme" Target="../theme/theme3.xml"/></Relationships>
</file>

<file path=ppt/slideMasters/_rels/slideMaster3.xml.rels><?xml version="1.0" encoding="UTF-8" standalone="yes" ?>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ncourse">
    <p:bg>
      <p:bgPr>
        <a:solidFill>
          <a:schemeClr val="bg1"/>
        </a:solidFill>
        <a:effectLst/>
      </p:bgPr>
    </p:bg>
    <p:spTree>
      <p:nvGrpSpPr>
        <p:cNvPr id="1" name=""/>
        <p:cNvGrpSpPr/>
        <p:nvPr/>
      </p:nvGrpSpPr>
      <p:grpSpPr>
        <a:xfrm>
          <a:off x="0" y="0"/>
          <a:ext cx="0" cy="0"/>
          <a:chOff x="0" y="0"/>
          <a:chExt cx="0" cy="0"/>
        </a:xfrm>
      </p:grpSpPr>
      <p:sp>
        <p:nvSpPr>
          <p:cNvPr id="2" name="Freeform 12"/>
          <p:cNvSpPr>
            <a:extLst>
              <a:ext uri="smNativeData">
                <pr:smNativeData xmlns:pr="pr" val="SMDATA_12_98OdWRMAAAAlAAAACwAAAA0AAAAAkAAAAEgAAACQAAAASAAAAAAAAAAAAAAAAAAAAAEAAABQAAAAAAAAAAAA4D8AAAAAAADgPwAAAAAAAOA/AAAAAAAA4D8AAAAAAADgPwAAAAAAAOA/AAAAAAAA4D8AAAAAAADgPwAAAAAAAOA/AAAAAAAA4D8CAAAAjAAAAAEAAAAAAAAAn8vcAP///wg9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Cfy9wA////AQAAAAAAAAAAAAAAAAAAAAAAAAAAAAAAAAAAAAAAAAAAAAAAAn9/fwDe9foDzMzMAMDA/wB/f38AAAAAAAAAAAAAAAAAAAAAAAAAAAAhAAAAGAAAABQAAAAUAwAAkyQAAHghAAA9KgAAEAAAAA=="/>
              </a:ext>
            </a:extLst>
          </p:cNvSpPr>
          <p:nvPr/>
        </p:nvSpPr>
        <p:spPr>
          <a:xfrm>
            <a:off x="500380" y="5945505"/>
            <a:ext cx="4940300" cy="920750"/>
          </a:xfrm>
          <a:custGeom>
            <a:avLst/>
            <a:gdLst/>
            <a:ahLst/>
            <a:cxnLst/>
            <a:rect l="0" t="0" r="4940300" b="920750"/>
            <a:pathLst>
              <a:path w="4940300" h="920750">
                <a:moveTo>
                  <a:pt x="0" y="5432"/>
                </a:moveTo>
                <a:lnTo>
                  <a:pt x="4940300" y="920750"/>
                </a:lnTo>
                <a:lnTo>
                  <a:pt x="3668420" y="920750"/>
                </a:lnTo>
                <a:lnTo>
                  <a:pt x="0" y="0"/>
                </a:lnTo>
              </a:path>
            </a:pathLst>
          </a:custGeom>
          <a:solidFill>
            <a:srgbClr val="9FCBDC">
              <a:alpha val="39000"/>
            </a:srgbClr>
          </a:solid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p>
        </p:txBody>
      </p:sp>
      <p:sp>
        <p:nvSpPr>
          <p:cNvPr id="3" name="Freeform 11"/>
          <p:cNvSpPr>
            <a:extLst>
              <a:ext uri="smNativeData">
                <pr:smNativeData xmlns:pr="pr" val="SMDATA_12_98OdWRMAAAAlAAAACwAAAA0AAAAAkAAAAEgAAACQAAAAS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AAAAAA////AQAAAAAAAAAAAAAAAAAAAAAAAAAAAAAAAAAAAAAAAAAAAAAAAn9/fwDe9foDzMzMAMDA/wB/f38AAAAAAAAAAAAAAAAAAAAAAAAAAAAhAAAAGAAAABQAAAD9AgAAiSQAALIZAABHKgAAEAAAAA=="/>
              </a:ext>
            </a:extLst>
          </p:cNvSpPr>
          <p:nvPr/>
        </p:nvSpPr>
        <p:spPr>
          <a:xfrm>
            <a:off x="485775" y="5939155"/>
            <a:ext cx="3691255" cy="933450"/>
          </a:xfrm>
          <a:custGeom>
            <a:avLst/>
            <a:gdLst/>
            <a:ahLst/>
            <a:cxnLst/>
            <a:rect l="0" t="0" r="3691255" b="933450"/>
            <a:pathLst>
              <a:path w="3691255" h="933450">
                <a:moveTo>
                  <a:pt x="0" y="0"/>
                </a:moveTo>
                <a:lnTo>
                  <a:pt x="3691255" y="928643"/>
                </a:lnTo>
                <a:lnTo>
                  <a:pt x="2914799" y="928643"/>
                </a:lnTo>
                <a:lnTo>
                  <a:pt x="7382" y="6114"/>
                </a:lnTo>
              </a:path>
            </a:pathLst>
          </a:custGeom>
          <a:solidFill>
            <a:srgbClr val="000000"/>
          </a:solid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p>
        </p:txBody>
      </p:sp>
      <p:grpSp>
        <p:nvGrpSpPr>
          <p:cNvPr id="4" name="Right Triangle 13"/>
          <p:cNvGrpSpPr>
            <a:extLst>
              <a:ext uri="smNativeData">
                <pr:smNativeData xmlns:pr="pr" val="SMDATA_6_98OdWRMAAAAlAAAAAQAAAA0AAAAAkAAAAEgAAACQAAAASAAAAAAAAAAAAAAAAAAAABcAAAAUAAAAAAAAAAAAAAD/fwAA/38AAAAAAAAJAAAABAAAAJoFAAAMAAAAEAAAAAAAAAAAAAAAAAAAAAAAAAAfAAAAVAAAAAAAAAAAAAAAAAAAAAAAAAAAAAAAAAAAAAAAAAAAAAAAAAAAAAAAAAAAAAAAAAAAAAAAAAAAAAAAAAAAAAAAAAAAAAAAAAAAAAAAAAAAAAAAAAAAACEAAAAYAAAAFAAAAO3///+WIwAA7hQAAE4qAAAQAAAA"/>
              </a:ext>
            </a:extLst>
          </p:cNvGrpSpPr>
          <p:nvPr/>
        </p:nvGrpSpPr>
        <p:grpSpPr>
          <a:xfrm>
            <a:off x="-12065" y="5784850"/>
            <a:ext cx="3414395" cy="1092200"/>
            <a:chOff x="-12065" y="5784850"/>
            <a:chExt cx="3414395" cy="1092200"/>
          </a:xfrm>
        </p:grpSpPr>
        <p:pic>
          <p:nvPicPr>
            <p:cNvPr id="6" name="Зображення1"/>
            <p:cNvPicPr>
              <a:extLst>
                <a:ext uri="smNativeData">
                  <pr:smNativeData xmlns:pr="pr" val="SMDATA_13_98OdWRMAAAAlAAAAEQ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AP///wEAAAAAAAAAAAAAAAAAAAAAAAAAAAAAAAAAAAAAAAAAAAAAAAB/f38A3vX6A8zMzADAwP8Af39/AAAAAAAAAAAAAAAAAP///wAAAAAAIQAAABgAAAAUAAAA7f///5YjAADuFAAATioAAAAAAAA="/>
                </a:ext>
              </a:extLst>
            </p:cNvPicPr>
            <p:nvPr/>
          </p:nvPicPr>
          <p:blipFill>
            <a:blip xmlns:r="http://schemas.openxmlformats.org/officeDocument/2006/relationships" r:embed="rId1"/>
            <a:stretch>
              <a:fillRect/>
            </a:stretch>
          </p:blipFill>
          <p:spPr>
            <a:xfrm>
              <a:off x="-12065" y="5784850"/>
              <a:ext cx="3414395" cy="1092200"/>
            </a:xfrm>
            <a:prstGeom prst="rect">
              <a:avLst/>
            </a:prstGeom>
            <a:noFill/>
            <a:ln w="9525" cap="flat" cmpd="sng" algn="ctr">
              <a:noFill/>
              <a:prstDash val="solid"/>
              <a:miter lim="800000"/>
              <a:headEnd type="none" w="med" len="med"/>
              <a:tailEnd type="none" w="med" len="med"/>
            </a:ln>
            <a:effectLst/>
          </p:spPr>
        </p:pic>
        <p:sp>
          <p:nvSpPr>
            <p:cNvPr id="5" name="Напис1"/>
            <p:cNvSpPr txBox="1">
              <a:extLst>
                <a:ext uri="smNativeData">
                  <pr:smNativeData xmlns:pr="pr" val="SMDATA_12_98OdWRMAAAAlAAAAEg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LME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C3AQAAgCcAACwMAAC4KQAAAAAAAA=="/>
                </a:ext>
              </a:extLst>
            </p:cNvSpPr>
            <p:nvPr/>
          </p:nvSpPr>
          <p:spPr>
            <a:xfrm>
              <a:off x="278765" y="6421120"/>
              <a:ext cx="1699895" cy="360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ctr">
                <a:spcBef>
                  <a:spcPts val="0"/>
                </a:spcBef>
                <a:defRPr>
                  <a:solidFill>
                    <a:srgbClr val="FFFFFF"/>
                  </a:solidFill>
                </a:defRPr>
              </a:pPr>
            </a:p>
          </p:txBody>
        </p:sp>
      </p:grpSp>
      <p:pic>
        <p:nvPicPr>
          <p:cNvPr id="7" name="Straight Connector 14"/>
          <p:cNvPicPr>
            <a:extLst>
              <a:ext uri="smNativeData">
                <pr:smNativeData xmlns:pr="pr" val="SMDATA_13_98OdWRMAAAAlAAAAEQ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AP///wEAAAAAAAAAAAAAAAAAAAAAAAAAAAAAAAAAAAAAAAAAAAAAAAB/f38A3vX6A8zMzADAwP8Af39/AAAAAAAAAAAAAAAAAP///wAAAAAAIQAAABgAAAAUAAAA4////4IjAADuFAAAVioAABAAAAA="/>
              </a:ext>
            </a:extLst>
          </p:cNvPicPr>
          <p:nvPr/>
        </p:nvPicPr>
        <p:blipFill>
          <a:blip xmlns:r="http://schemas.openxmlformats.org/officeDocument/2006/relationships" r:embed="rId2"/>
          <a:stretch>
            <a:fillRect/>
          </a:stretch>
        </p:blipFill>
        <p:spPr>
          <a:xfrm>
            <a:off x="-18415" y="5772150"/>
            <a:ext cx="3420745" cy="1109980"/>
          </a:xfrm>
          <a:prstGeom prst="rect">
            <a:avLst/>
          </a:prstGeom>
          <a:noFill/>
          <a:ln w="9525" cap="flat" cmpd="sng" algn="ctr">
            <a:noFill/>
            <a:prstDash val="solid"/>
            <a:miter lim="800000"/>
            <a:headEnd type="none" w="med" len="med"/>
            <a:tailEnd type="none" w="med" len="med"/>
          </a:ln>
          <a:effectLst/>
        </p:spPr>
      </p:pic>
      <p:sp>
        <p:nvSpPr>
          <p:cNvPr id="8" name="Title Placeholder 8"/>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Ec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EAAAAA=="/>
              </a:ext>
            </a:extLst>
          </p:cNvSpPr>
          <p:nvPr>
            <p:ph type="title"/>
          </p:nvPr>
        </p:nvSpPr>
        <p:spPr>
          <a:xfrm>
            <a:off x="457200" y="274955"/>
            <a:ext cx="8229600" cy="1143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lvl1pPr marL="0" marR="0" indent="0" algn="l" defTabSz="914400">
              <a:lnSpc>
                <a:spcPct val="100000"/>
              </a:lnSpc>
              <a:spcBef>
                <a:spcPts val="0"/>
              </a:spcBef>
              <a:spcAft>
                <a:spcPts val="0"/>
              </a:spcAft>
              <a:buNone/>
              <a:tabLst/>
              <a:defRPr sz="4100" b="1" i="0" u="none" strike="noStrike" kern="1" spc="0" baseline="0">
                <a:solidFill>
                  <a:schemeClr val="tx2"/>
                </a:solidFill>
                <a:effectLst/>
                <a:latin typeface="Lucida Sans Unicode" pitchFamily="2" charset="0"/>
                <a:ea typeface="Lucida Sans Unicode" pitchFamily="2" charset="0"/>
                <a:cs typeface="Lucida Sans Unicode" pitchFamily="2" charset="0"/>
              </a:defRPr>
            </a:lvl1pPr>
          </a:lstStyle>
          <a:p>
            <a:pPr>
              <a:spcBef>
                <a:spcPts val="0"/>
              </a:spcBef>
              <a:defRPr/>
            </a:pPr>
            <a:r>
              <a:t>Click to edit Master title style</a:t>
            </a:r>
          </a:p>
        </p:txBody>
      </p:sp>
      <p:sp>
        <p:nvSpPr>
          <p:cNvPr id="9" name="Text Placeholder 29"/>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C8D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HQkAAHA1AAD0JAAAEAAAAA=="/>
              </a:ext>
            </a:extLst>
          </p:cNvSpPr>
          <p:nvPr>
            <p:ph type="body" idx="1"/>
          </p:nvPr>
        </p:nvSpPr>
        <p:spPr>
          <a:xfrm>
            <a:off x="457200" y="1481455"/>
            <a:ext cx="8229600" cy="4525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t>Click to edit Master text styles</a:t>
            </a:r>
          </a:p>
          <a:p>
            <a:pPr lvl="1">
              <a:defRPr/>
            </a:pPr>
            <a:r>
              <a:t>Second level</a:t>
            </a:r>
          </a:p>
          <a:p>
            <a:pPr lvl="2">
              <a:defRPr/>
            </a:pPr>
            <a:r>
              <a:t>Third level</a:t>
            </a:r>
          </a:p>
          <a:p>
            <a:pPr lvl="3">
              <a:defRPr/>
            </a:pPr>
            <a:r>
              <a:t>Fourth level</a:t>
            </a:r>
          </a:p>
          <a:p>
            <a:pPr lvl="4">
              <a:defRPr/>
            </a:pPr>
            <a:r>
              <a:t>Fifth level</a:t>
            </a:r>
          </a:p>
        </p:txBody>
      </p:sp>
      <p:sp>
        <p:nvSpPr>
          <p:cNvPr id="10" name="Date Placeholder 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cB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fld id="{3F770FD3-9DD2-22F9-9CCF-6BAC41816A3E}" type="datetime13">
              <a:rPr sz="1000"/>
              <a:t/>
            </a:fld>
            <a:endParaRPr sz="1000"/>
          </a:p>
        </p:txBody>
      </p:sp>
      <p:sp>
        <p:nvSpPr>
          <p:cNvPr id="11" name="Footer Placeholder 21"/>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M0C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r">
              <a:spcBef>
                <a:spcPts val="0"/>
              </a:spcBef>
              <a:defRPr sz="1000"/>
            </a:pPr>
          </a:p>
        </p:txBody>
      </p:sp>
      <p:sp>
        <p:nvSpPr>
          <p:cNvPr id="12" name="Slide Number Placeholder 17"/>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HMD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r">
              <a:spcBef>
                <a:spcPts val="0"/>
              </a:spcBef>
              <a:defRPr/>
            </a:pPr>
            <a:fld id="{3F7748C9-87D2-22BE-9CCF-71EB06816A24}" type="slidenum">
              <a:rPr sz="1000"/>
              <a:t/>
            </a:fld>
            <a:endParaRPr sz="1000"/>
          </a:p>
        </p:txBody>
      </p:sp>
    </p:spTree>
  </p:cSld>
  <p:clrMap bg1="lt1" tx1="dk1" bg2="lt2" tx2="dk2" accent1="accent1" accent2="accent2" accent3="accent3" accent4="accent4" accent5="accent5" accent6="accent6" hlink="hlink" folHlink="folHlink"/>
  <p:sldLayoutIdLst>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sldNum="0" hdr="0" ftr="0" dt="0"/>
  <p:txStyles>
    <p:titleStyle>
      <a:lvl1pPr marL="0" marR="0" indent="0" algn="l" defTabSz="914400">
        <a:lnSpc>
          <a:spcPct val="100000"/>
        </a:lnSpc>
        <a:spcBef>
          <a:spcPts val="0"/>
        </a:spcBef>
        <a:spcAft>
          <a:spcPts val="0"/>
        </a:spcAft>
        <a:buNone/>
        <a:tabLst/>
        <a:defRPr sz="4100" b="1" i="0" u="none" strike="noStrike" kern="1" spc="0" baseline="0">
          <a:solidFill>
            <a:schemeClr val="tx2"/>
          </a:solidFill>
          <a:effectLst/>
          <a:latin typeface="Lucida Sans Unicode" pitchFamily="2" charset="0"/>
          <a:ea typeface="Lucida Sans Unicode" pitchFamily="2" charset="0"/>
          <a:cs typeface="Lucida Sans Unicode" pitchFamily="2" charset="0"/>
        </a:defRPr>
      </a:lvl1pPr>
    </p:titleStyle>
    <p:body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p:bodyStyle>
    <p:other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1_Concourse">
    <p:bg>
      <p:bgPr>
        <a:solidFill>
          <a:schemeClr val="bg1"/>
        </a:solidFill>
        <a:effectLst/>
      </p:bgPr>
    </p:bg>
    <p:spTree>
      <p:nvGrpSpPr>
        <p:cNvPr id="1" name=""/>
        <p:cNvGrpSpPr/>
        <p:nvPr/>
      </p:nvGrpSpPr>
      <p:grpSpPr>
        <a:xfrm>
          <a:off x="0" y="0"/>
          <a:ext cx="0" cy="0"/>
          <a:chOff x="0" y="0"/>
          <a:chExt cx="0" cy="0"/>
        </a:xfrm>
      </p:grpSpPr>
      <p:sp>
        <p:nvSpPr>
          <p:cNvPr id="2" name="Right Triangle 10"/>
          <p:cNvSpPr>
            <a:extLst>
              <a:ext uri="smNativeData">
                <pr:smNativeData xmlns:pr="pr" val="SMDATA_12_98OdWRMAAAAlAAAAawAAAA0AAAAAkAAAAEgAAACQAAAASAAAAAAAAAABAAAAAAAAAAEAAABQAAAAAAAAAAAA4D8AAAAAAADgPwAAAAAAAOA/AAAAAAAA4D8AAAAAAADgPwAAAAAAAOA/AAAAAAAA4D8AAAAAAADgPwAAAAAAAOA/AAAAAAAA4D8CAAAAjAAAAAEAAAADAAAAAHiXAEq74AAAAAAAAAAAAAAAAAAAAAAAAAAAAAAAAAAAAAAAeAAAAAEAAABAAAAACAAAAAoAAACC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GMAAAAMAAAAEAAAAAAAAAAAAAAAAAAAAAAAAAAeAAAAaAAAAAAAAAAAAAAAAAAAAAAAAAAAAAAAECcAABAnAAAAAAAAAAAAAAAAAAAAAAAAAAAAAAAAAAAAAAAAAAAAABQAAAAAAAAAwMD/AAAAAABkAAAAMgAAAAAAAABkAAAAAAAAAH9/fwAKAAAAHwAAAFQAAAAAeJcASrvgAAAAAAAAAAAAAAAAAAAAAAAAAAAAAAAAAAAAAAAAAAAAAAAAAn9/fwDe9foDzMzMAMDA/wB/f38AAAAAAAAAAAAAAAAAAAAAAAAAAAAhAAAAGAAAABQAAAAAAAAAsRwAAEo4AACxHAAAEAAAAA=="/>
              </a:ext>
            </a:extLst>
          </p:cNvSpPr>
          <p:nvPr/>
        </p:nvSpPr>
        <p:spPr>
          <a:xfrm>
            <a:off x="0" y="4664075"/>
            <a:ext cx="9150350" cy="0"/>
          </a:xfrm>
          <a:prstGeom prst="rtTriangle">
            <a:avLst/>
          </a:prstGeom>
          <a:gradFill flip="none" rotWithShape="0">
            <a:gsLst>
              <a:gs pos="0">
                <a:srgbClr val="007897"/>
              </a:gs>
              <a:gs pos="100000">
                <a:srgbClr val="4ABBE0"/>
              </a:gs>
            </a:gsLst>
            <a:lin ang="13800000" scaled="0"/>
            <a:tileRect/>
          </a:gradFill>
          <a:ln w="12700" cap="flat" cmpd="sng" algn="ctr">
            <a:noFill/>
            <a:prstDash val="solid"/>
            <a:miter lim="800000"/>
            <a:headEnd type="none" w="med" len="med"/>
            <a:tailEnd type="none" w="med" len="med"/>
          </a:ln>
          <a:effectLst/>
        </p:spPr>
        <p:txBody>
          <a:bodyPr vert="horz" wrap="square" lIns="91440" tIns="45720" rIns="91440" bIns="45720" numCol="1" anchor="ctr"/>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ctr">
              <a:spcBef>
                <a:spcPts val="0"/>
              </a:spcBef>
              <a:defRPr>
                <a:solidFill>
                  <a:srgbClr val="FFFFFF"/>
                </a:solidFill>
              </a:defRPr>
            </a:pPr>
          </a:p>
        </p:txBody>
      </p:sp>
      <p:grpSp>
        <p:nvGrpSpPr>
          <p:cNvPr id="3" name="Group 15"/>
          <p:cNvGrpSpPr>
            <a:extLst>
              <a:ext uri="smNativeData">
                <pr:smNativeData xmlns:pr="pr" val="SMDATA_6_98OdWRMAAAAlAAAAAQAAAA0AAAAAkAAAAEgAAACQAAAASAAAAAAAAAAAAAAAAAAAABcAAAAUAAAAAAAAAAAAAAD/fwAA/38AAAAAAAAJAAAABAAAAKAgCwAMAAAAEAAAAAAAAAAAAAAAAAAAAAAAAAAfAAAAVAAAAAAAAAAAAAAAAAAAAAAAAAAAAAAAAAAAAAAAAAAAAAAAAAAAAAAAAAAAAAAAAAAAAAAAAAAAAAAAAAAAAAAAAAAAAAAAAAAAAAAAAAAAAAAAAAAAACEAAAAYAAAAFAAAAPz///94HgAAQDgAADoqAAAQAAAA"/>
              </a:ext>
            </a:extLst>
          </p:cNvGrpSpPr>
          <p:nvPr/>
        </p:nvGrpSpPr>
        <p:grpSpPr>
          <a:xfrm>
            <a:off x="-2540" y="4953000"/>
            <a:ext cx="9146540" cy="1911350"/>
            <a:chOff x="-2540" y="4953000"/>
            <a:chExt cx="9146540" cy="1911350"/>
          </a:xfrm>
        </p:grpSpPr>
        <p:sp>
          <p:nvSpPr>
            <p:cNvPr id="9" name="Freeform 16"/>
            <p:cNvSpPr>
              <a:extLst>
                <a:ext uri="smNativeData">
                  <pr:smNativeData xmlns:pr="pr" val="SMDATA_12_98OdWRMAAAAlAAAACwAAAA0AAAAAkAAAAEgAAACQAAAASAAAAAAAAAAAAAAAAAAAAAEAAABQAAAAAAAAAAAA4D8AAAAAAADgPwAAAAAAAOA/AAAAAAAA4D8AAAAAAADgPwAAAAAAAOA/AAAAAAAA4D8AAAAAAADgPwAAAAAAAOA/AAAAAAAA4D8CAAAAjAAAAAEAAAAAAAAAn8vcAP///wg9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Cfy9wA////AQAAAAAAAAAAAAAAAAAAAAAAAAAAAAAAAAAAAAAAAAAAAAAAAn9/fwDe9foDzMzMAMDA/wB/f38AAAAAAAAAAAAAAAAAAAAAAAAAAAAhAAAAGAAAABQAAABjCgAAeB4AAEA4AAB4IQAAAAAAAA=="/>
                </a:ext>
              </a:extLst>
            </p:cNvSpPr>
            <p:nvPr/>
          </p:nvSpPr>
          <p:spPr>
            <a:xfrm>
              <a:off x="1688465" y="4953000"/>
              <a:ext cx="7455535" cy="487680"/>
            </a:xfrm>
            <a:custGeom>
              <a:avLst/>
              <a:gdLst/>
              <a:ahLst/>
              <a:cxnLst/>
              <a:rect l="0" t="0" r="7455535" b="487680"/>
              <a:pathLst>
                <a:path w="7455535" h="487680">
                  <a:moveTo>
                    <a:pt x="7455535" y="0"/>
                  </a:moveTo>
                  <a:lnTo>
                    <a:pt x="7455535" y="487680"/>
                  </a:lnTo>
                  <a:lnTo>
                    <a:pt x="0" y="289682"/>
                  </a:lnTo>
                  <a:lnTo>
                    <a:pt x="7455535" y="0"/>
                  </a:lnTo>
                  <a:close/>
                </a:path>
              </a:pathLst>
            </a:custGeom>
            <a:solidFill>
              <a:srgbClr val="9FCBDC">
                <a:alpha val="39000"/>
              </a:srgbClr>
            </a:solid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p>
          </p:txBody>
        </p:sp>
        <p:sp>
          <p:nvSpPr>
            <p:cNvPr id="8" name="Freeform 18"/>
            <p:cNvSpPr>
              <a:extLst>
                <a:ext uri="smNativeData">
                  <pr:smNativeData xmlns:pr="pr" val="SMDATA_12_98OdWRMAAAAlAAAACwAAAA0AAAAAkAAAAEgAAACQAAAAS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AAAAAA////AQAAAAAAAAAAAAAAAAAAAAAAAAAAAAAAAAAAAAAAAAAAAAAAAn9/fwDe9foDzMzMAMDA/wB/f38AAAAAAAAAAAAAAAAAAAAAAAAAAAAhAAAAGAAAABQAAAA6AAAAOCAAAEA4AAASJQAAAAAAAA=="/>
                </a:ext>
              </a:extLst>
            </p:cNvSpPr>
            <p:nvPr/>
          </p:nvSpPr>
          <p:spPr>
            <a:xfrm>
              <a:off x="36830" y="5237480"/>
              <a:ext cx="9107170" cy="788670"/>
            </a:xfrm>
            <a:custGeom>
              <a:avLst/>
              <a:gdLst/>
              <a:ahLst/>
              <a:cxnLst/>
              <a:rect l="0" t="0" r="9107170" b="788670"/>
              <a:pathLst>
                <a:path w="9107170" h="788670">
                  <a:moveTo>
                    <a:pt x="0" y="0"/>
                  </a:moveTo>
                  <a:lnTo>
                    <a:pt x="9107170" y="0"/>
                  </a:lnTo>
                  <a:lnTo>
                    <a:pt x="9107170" y="788670"/>
                  </a:lnTo>
                  <a:lnTo>
                    <a:pt x="73313" y="0"/>
                  </a:lnTo>
                </a:path>
              </a:pathLst>
            </a:custGeom>
            <a:solidFill>
              <a:srgbClr val="000000"/>
            </a:solid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p>
          </p:txBody>
        </p:sp>
        <p:grpSp>
          <p:nvGrpSpPr>
            <p:cNvPr id="5" name="Freeform 19"/>
            <p:cNvGrpSpPr>
              <a:extLst>
                <a:ext uri="smNativeData">
                  <pr:smNativeData xmlns:pr="pr" val="SMDATA_6_98OdWRMAAAAlAAAAAQAAAA0AAAAAkAAAAEgAAACQAAAASAAAAAAAAAAAAAAAAAAAABcAAAAUAAAAAAAAAAAAAAD/fwAA/38AAAAAAAAJAAAABAAAAP+AxQcMAAAAEAAAAAAAAAAAAAAAAAAAAAAAAAAfAAAAVAAAAAAAAAAAAAAAAAAAAAAAAAAAAAAAAAAAAAAAAAAAAAAAAAAAAAAAAAAAAAAAAAAAAAAAAAAAAAAAAAAAAAAAAAAAAAAAAAAAAAAAAAAAAAAAAAAAACEAAAAYAAAAFAAAAPj///+2HgAASjgAAEIqAAAAAAAA"/>
                </a:ext>
              </a:extLst>
            </p:cNvGrpSpPr>
            <p:nvPr/>
          </p:nvGrpSpPr>
          <p:grpSpPr>
            <a:xfrm>
              <a:off x="-5080" y="4992370"/>
              <a:ext cx="9155430" cy="1877060"/>
              <a:chOff x="-5080" y="4992370"/>
              <a:chExt cx="9155430" cy="1877060"/>
            </a:xfrm>
          </p:grpSpPr>
          <p:pic>
            <p:nvPicPr>
              <p:cNvPr id="7" name="Зображення1"/>
              <p:cNvPicPr>
                <a:extLst>
                  <a:ext uri="smNativeData">
                    <pr:smNativeData xmlns:pr="pr" val="SMDATA_13_98OdWRMAAAAlAAAAEQ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AP///wEAAAAAAAAAAAAAAAAAAAAAAAAAAAAAAAAAAAAAAAAAAAAAAAB/f38A3vX6A8zMzADAwP8Af39/AAAAAAAAAAAAAAAAAP///wAAAAAAIQAAABgAAAAUAAAA+P///7YeAABKOAAAQioAAAAAAAA="/>
                  </a:ext>
                </a:extLst>
              </p:cNvPicPr>
              <p:nvPr/>
            </p:nvPicPr>
            <p:blipFill>
              <a:blip xmlns:r="http://schemas.openxmlformats.org/officeDocument/2006/relationships" r:embed="rId1"/>
              <a:stretch>
                <a:fillRect/>
              </a:stretch>
            </p:blipFill>
            <p:spPr>
              <a:xfrm>
                <a:off x="-5080" y="4992370"/>
                <a:ext cx="9155430" cy="1877060"/>
              </a:xfrm>
              <a:prstGeom prst="rect">
                <a:avLst/>
              </a:prstGeom>
              <a:noFill/>
              <a:ln w="9525" cap="flat" cmpd="sng" algn="ctr">
                <a:noFill/>
                <a:prstDash val="solid"/>
                <a:miter lim="800000"/>
                <a:headEnd type="none" w="med" len="med"/>
                <a:tailEnd type="none" w="med" len="med"/>
              </a:ln>
              <a:effectLst/>
            </p:spPr>
          </p:pic>
          <p:sp>
            <p:nvSpPr>
              <p:cNvPr id="6" name="Напис1"/>
              <p:cNvSpPr txBox="1">
                <a:extLst>
                  <a:ext uri="smNativeData">
                    <pr:smNativeData xmlns:pr="pr" val="SMDATA_12_98OdWRMAAAAlAAAAEg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EcD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ACAAAAwx4AAAIAAADDHgAAAAAAAA=="/>
                  </a:ext>
                </a:extLst>
              </p:cNvSpPr>
              <p:nvPr/>
            </p:nvSpPr>
            <p:spPr>
              <a:xfrm>
                <a:off x="1270" y="5000625"/>
                <a:ext cx="0" cy="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ctr">
                  <a:spcBef>
                    <a:spcPts val="0"/>
                  </a:spcBef>
                  <a:defRPr>
                    <a:solidFill>
                      <a:srgbClr val="FFFFFF"/>
                    </a:solidFill>
                  </a:defRPr>
                </a:pPr>
              </a:p>
            </p:txBody>
          </p:sp>
        </p:grpSp>
        <p:pic>
          <p:nvPicPr>
            <p:cNvPr id="4" name="Straight Connector 20"/>
            <p:cNvPicPr>
              <a:extLst>
                <a:ext uri="smNativeData">
                  <pr:smNativeData xmlns:pr="pr" val="SMDATA_13_98OdWRMAAAAlAAAAEQ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AP///wEAAAAAAAAAAAAAAAAAAAAAAAAAAAAAAAAAAAAAAAAAAAAAAAB/f38A3vX6A8zMzADAwP8Af39/AAAAAAAAAAAAAAAAAP///wAAAAAAIQAAABgAAAAUAAAA7////60eAABKOAAAsyMAAAAAAAA="/>
                </a:ext>
              </a:extLst>
            </p:cNvPicPr>
            <p:nvPr/>
          </p:nvPicPr>
          <p:blipFill>
            <a:blip xmlns:r="http://schemas.openxmlformats.org/officeDocument/2006/relationships" r:embed="rId2"/>
            <a:stretch>
              <a:fillRect/>
            </a:stretch>
          </p:blipFill>
          <p:spPr>
            <a:xfrm>
              <a:off x="-10795" y="4986655"/>
              <a:ext cx="9161145" cy="816610"/>
            </a:xfrm>
            <a:prstGeom prst="rect">
              <a:avLst/>
            </a:prstGeom>
            <a:noFill/>
            <a:ln w="9525" cap="flat" cmpd="sng" algn="ctr">
              <a:noFill/>
              <a:prstDash val="solid"/>
              <a:miter lim="800000"/>
              <a:headEnd type="none" w="med" len="med"/>
              <a:tailEnd type="none" w="med" len="med"/>
            </a:ln>
            <a:effectLst/>
          </p:spPr>
        </p:pic>
      </p:grpSp>
      <p:sp>
        <p:nvSpPr>
          <p:cNvPr id="10" name="Title Placeholder 8"/>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IoD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EAAAAA=="/>
              </a:ext>
            </a:extLst>
          </p:cNvSpPr>
          <p:nvPr>
            <p:ph type="title"/>
          </p:nvPr>
        </p:nvSpPr>
        <p:spPr>
          <a:xfrm>
            <a:off x="457200" y="274955"/>
            <a:ext cx="8229600" cy="1143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lvl1pPr marL="0" marR="0" indent="0" algn="l" defTabSz="914400">
              <a:lnSpc>
                <a:spcPct val="100000"/>
              </a:lnSpc>
              <a:spcBef>
                <a:spcPts val="0"/>
              </a:spcBef>
              <a:spcAft>
                <a:spcPts val="0"/>
              </a:spcAft>
              <a:buNone/>
              <a:tabLst/>
              <a:defRPr sz="4100" b="1" i="0" u="none" strike="noStrike" kern="1" spc="0" baseline="0">
                <a:solidFill>
                  <a:schemeClr val="tx2"/>
                </a:solidFill>
                <a:effectLst/>
                <a:latin typeface="Lucida Sans Unicode" pitchFamily="2" charset="0"/>
                <a:ea typeface="Lucida Sans Unicode" pitchFamily="2" charset="0"/>
                <a:cs typeface="Lucida Sans Unicode" pitchFamily="2" charset="0"/>
              </a:defRPr>
            </a:lvl1pPr>
          </a:lstStyle>
          <a:p>
            <a:pPr>
              <a:spcBef>
                <a:spcPts val="0"/>
              </a:spcBef>
              <a:defRPr/>
            </a:pPr>
            <a:r>
              <a:t>Click to edit Master title style</a:t>
            </a:r>
          </a:p>
        </p:txBody>
      </p:sp>
      <p:sp>
        <p:nvSpPr>
          <p:cNvPr id="11" name="Text Placeholder 29"/>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EU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HQkAAHA1AAD0JAAAEAAAAA=="/>
              </a:ext>
            </a:extLst>
          </p:cNvSpPr>
          <p:nvPr>
            <p:ph type="body" idx="1"/>
          </p:nvPr>
        </p:nvSpPr>
        <p:spPr>
          <a:xfrm>
            <a:off x="457200" y="1481455"/>
            <a:ext cx="8229600" cy="4525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t>Click to edit Master text styles</a:t>
            </a:r>
          </a:p>
          <a:p>
            <a:pPr lvl="1">
              <a:defRPr/>
            </a:pPr>
            <a:r>
              <a:t>Second level</a:t>
            </a:r>
          </a:p>
          <a:p>
            <a:pPr lvl="2">
              <a:defRPr/>
            </a:pPr>
            <a:r>
              <a:t>Third level</a:t>
            </a:r>
          </a:p>
          <a:p>
            <a:pPr lvl="3">
              <a:defRPr/>
            </a:pPr>
            <a:r>
              <a:t>Fourth level</a:t>
            </a:r>
          </a:p>
          <a:p>
            <a:pPr lvl="4">
              <a:defRPr/>
            </a:pPr>
            <a:r>
              <a:t>Fifth level</a:t>
            </a:r>
          </a:p>
        </p:txBody>
      </p:sp>
      <p:sp>
        <p:nvSpPr>
          <p:cNvPr id="12" name="Date Placeholder 29"/>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OPV0j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fld id="{3F774C33-7DD2-22BA-9CCF-8BEF02816ADE}" type="datetime13">
              <a:rPr sz="1000">
                <a:solidFill>
                  <a:srgbClr val="FFFFFF"/>
                </a:solidFill>
              </a:rPr>
              <a:t/>
            </a:fld>
            <a:endParaRPr sz="1000">
              <a:solidFill>
                <a:srgbClr val="FFFFFF"/>
              </a:solidFill>
            </a:endParaRPr>
          </a:p>
        </p:txBody>
      </p:sp>
      <p:sp>
        <p:nvSpPr>
          <p:cNvPr id="13" name="Footer Placeholder 18"/>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M8C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r">
              <a:spcBef>
                <a:spcPts val="0"/>
              </a:spcBef>
              <a:defRPr sz="1000">
                <a:solidFill>
                  <a:srgbClr val="E8F0F4"/>
                </a:solidFill>
              </a:defRPr>
            </a:pPr>
          </a:p>
        </p:txBody>
      </p:sp>
      <p:sp>
        <p:nvSpPr>
          <p:cNvPr id="14" name="Slide Number Placeholder 26"/>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Jk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r">
              <a:spcBef>
                <a:spcPts val="0"/>
              </a:spcBef>
              <a:defRPr/>
            </a:pPr>
            <a:fld id="{3F772E64-2AD2-22D8-9CCF-DC8D60816A89}" type="slidenum">
              <a:rPr sz="1000">
                <a:solidFill>
                  <a:srgbClr val="FFFFFF"/>
                </a:solidFill>
              </a:rPr>
              <a:t/>
            </a:fld>
            <a:endParaRPr sz="1000">
              <a:solidFill>
                <a:srgbClr val="FFFFFF"/>
              </a:solidFill>
            </a:endParaRPr>
          </a:p>
        </p:txBody>
      </p:sp>
    </p:spTree>
  </p:cSld>
  <p:clrMap bg1="lt1" tx1="dk1" bg2="lt2"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hf sldNum="0" hdr="0" ftr="0" dt="0"/>
  <p:txStyles>
    <p:titleStyle>
      <a:lvl1pPr marL="0" marR="0" indent="0" algn="l" defTabSz="914400">
        <a:lnSpc>
          <a:spcPct val="100000"/>
        </a:lnSpc>
        <a:spcBef>
          <a:spcPts val="0"/>
        </a:spcBef>
        <a:spcAft>
          <a:spcPts val="0"/>
        </a:spcAft>
        <a:buNone/>
        <a:tabLst/>
        <a:defRPr sz="4100" b="1" i="0" u="none" strike="noStrike" kern="1" spc="0" baseline="0">
          <a:solidFill>
            <a:schemeClr val="tx2"/>
          </a:solidFill>
          <a:effectLst/>
          <a:latin typeface="Lucida Sans Unicode" pitchFamily="2" charset="0"/>
          <a:ea typeface="Lucida Sans Unicode" pitchFamily="2" charset="0"/>
          <a:cs typeface="Lucida Sans Unicode" pitchFamily="2" charset="0"/>
        </a:defRPr>
      </a:lvl1pPr>
    </p:titleStyle>
    <p:body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p:bodyStyle>
    <p:other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5_Concourse">
    <p:bg>
      <p:bgPr>
        <a:blipFill>
          <a:blip xmlns:r="http://schemas.openxmlformats.org/officeDocument/2006/relationships" r:embed="rId1"/>
          <a:srcRect/>
          <a:stretch/>
        </a:blipFill>
        <a:effectLst/>
      </p:bgPr>
    </p:bg>
    <p:spTree>
      <p:nvGrpSpPr>
        <p:cNvPr id="1" name=""/>
        <p:cNvGrpSpPr/>
        <p:nvPr/>
      </p:nvGrpSpPr>
      <p:grpSpPr>
        <a:xfrm>
          <a:off x="0" y="0"/>
          <a:ext cx="0" cy="0"/>
          <a:chOff x="0" y="0"/>
          <a:chExt cx="0" cy="0"/>
        </a:xfrm>
      </p:grpSpPr>
      <p:sp>
        <p:nvSpPr>
          <p:cNvPr id="2" name="Freeform 12"/>
          <p:cNvSpPr>
            <a:extLst>
              <a:ext uri="smNativeData">
                <pr:smNativeData xmlns:pr="pr" val="SMDATA_12_98OdWRMAAAAlAAAACwAAAA0AAAAAkAAAAEgAAACQAAAASAAAAAAAAAAAAAAAAAAAAAEAAABQAAAAAAAAAAAA4D8AAAAAAADgPwAAAAAAAOA/AAAAAAAA4D8AAAAAAADgPwAAAAAAAOA/AAAAAAAA4D8AAAAAAADgPwAAAAAAAOA/AAAAAAAA4D8CAAAAjAAAAAEAAAAAAAAAn8vcAAAAAAg9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Cfy9wAAAAAAQAAAAAAAAAAAAAAAAAAAAAAAAAAAAAAAAAAAAAAAAAA////An9/fwBGRkYDzMzMAMDA/wB/f38AAAAAAAAAAAAAAAAAAAAAAAAAAAAhAAAAGAAAABQAAAAUAwAAkyQAAHghAAA9KgAAEAAAAA=="/>
              </a:ext>
            </a:extLst>
          </p:cNvSpPr>
          <p:nvPr/>
        </p:nvSpPr>
        <p:spPr>
          <a:xfrm>
            <a:off x="500380" y="5945505"/>
            <a:ext cx="4940300" cy="920750"/>
          </a:xfrm>
          <a:custGeom>
            <a:avLst/>
            <a:gdLst/>
            <a:ahLst/>
            <a:cxnLst/>
            <a:rect l="0" t="0" r="4940300" b="920750"/>
            <a:pathLst>
              <a:path w="4940300" h="920750">
                <a:moveTo>
                  <a:pt x="0" y="5432"/>
                </a:moveTo>
                <a:lnTo>
                  <a:pt x="4940300" y="920750"/>
                </a:lnTo>
                <a:lnTo>
                  <a:pt x="3668420" y="920750"/>
                </a:lnTo>
                <a:lnTo>
                  <a:pt x="0" y="0"/>
                </a:lnTo>
              </a:path>
            </a:pathLst>
          </a:custGeom>
          <a:solidFill>
            <a:srgbClr val="9FCBDC">
              <a:alpha val="39000"/>
            </a:srgbClr>
          </a:solid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p>
        </p:txBody>
      </p:sp>
      <p:sp>
        <p:nvSpPr>
          <p:cNvPr id="3" name="Freeform 11"/>
          <p:cNvSpPr>
            <a:extLst>
              <a:ext uri="smNativeData">
                <pr:smNativeData xmlns:pr="pr" val="SMDATA_12_98OdWRMAAAAlAAAACwAAAA0AAAAAkAAAAEgAAACQAAAASAAAAAAAAAAAAAAAAAAAAAEAAABQAAAAAAAAAAAA4D8AAAAAAADgPwAAAAAAAOA/AAAAAAAA4D8AAAAAAADgPwAAAAAAAOA/AAAAAAAA4D8AAAAAAADgPwAAAAAAAOA/AAAAAAAA4D8CAAAAjAAAAAEAAAAAAAAAAAAAAAAAAA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AAAAAAAAAAAQAAAAAAAAAAAAAAAAAAAAAAAAAAAAAAAAAAAAAAAAAA////An9/fwBGRkYDzMzMAMDA/wB/f38AAAAAAAAAAAAAAAAAAAAAAAAAAAAhAAAAGAAAABQAAAD9AgAAiSQAALIZAABHKgAAEAAAAA=="/>
              </a:ext>
            </a:extLst>
          </p:cNvSpPr>
          <p:nvPr/>
        </p:nvSpPr>
        <p:spPr>
          <a:xfrm>
            <a:off x="485775" y="5939155"/>
            <a:ext cx="3691255" cy="933450"/>
          </a:xfrm>
          <a:custGeom>
            <a:avLst/>
            <a:gdLst/>
            <a:ahLst/>
            <a:cxnLst/>
            <a:rect l="0" t="0" r="3691255" b="933450"/>
            <a:pathLst>
              <a:path w="3691255" h="933450">
                <a:moveTo>
                  <a:pt x="0" y="0"/>
                </a:moveTo>
                <a:lnTo>
                  <a:pt x="3691255" y="928643"/>
                </a:lnTo>
                <a:lnTo>
                  <a:pt x="2914799" y="928643"/>
                </a:lnTo>
                <a:lnTo>
                  <a:pt x="7382" y="6114"/>
                </a:lnTo>
              </a:path>
            </a:pathLst>
          </a:custGeom>
          <a:solidFill>
            <a:srgbClr val="000000"/>
          </a:solid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p>
        </p:txBody>
      </p:sp>
      <p:grpSp>
        <p:nvGrpSpPr>
          <p:cNvPr id="4" name="Right Triangle 13"/>
          <p:cNvGrpSpPr>
            <a:extLst>
              <a:ext uri="smNativeData">
                <pr:smNativeData xmlns:pr="pr" val="SMDATA_6_98OdWRMAAAAlAAAAAQAAAA0AAAAAkAAAAEgAAACQAAAASAAAAAAAAAAAAAAAAAAAABcAAAAUAAAAAAAAAAAAAAD/fwAA/38AAAAAAAAJAAAABAAAAKAgCwAMAAAAEAAAAAAAAAAAAAAAAAAAAAAAAAAfAAAAVAAAAAAAAAAAAAAAAAAAAAAAAAAAAAAAAAAAAAAAAAAAAAAAAAAAAAAAAAAAAAAAAAAAAAAAAAAAAAAAAAAAAAAAAAAAAAAAAAAAAAAAAAAAAAAAAAAAACEAAAAYAAAAFAAAAO3///+WIwAA7hQAAE4qAAAQAAAA"/>
              </a:ext>
            </a:extLst>
          </p:cNvGrpSpPr>
          <p:nvPr/>
        </p:nvGrpSpPr>
        <p:grpSpPr>
          <a:xfrm>
            <a:off x="-12065" y="5784850"/>
            <a:ext cx="3414395" cy="1092200"/>
            <a:chOff x="-12065" y="5784850"/>
            <a:chExt cx="3414395" cy="1092200"/>
          </a:xfrm>
        </p:grpSpPr>
        <p:pic>
          <p:nvPicPr>
            <p:cNvPr id="6" name="Зображення1"/>
            <p:cNvPicPr>
              <a:extLst>
                <a:ext uri="smNativeData">
                  <pr:smNativeData xmlns:pr="pr" val="SMDATA_13_98OdWRMAAAAlAAAAE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AAAAAAEAAAAAAAAAAAAAAAAAAAAAAAAAAAAAAAAAAAAAAAAAAAAAAAB/f38ARkZGA8zMzADAwP8Af39/AAAAAAAAAAAAAAAAAP///wAAAAAAIQAAABgAAAAUAAAA7f///5YjAADuFAAATioAAAAAAAA="/>
                </a:ext>
              </a:extLst>
            </p:cNvPicPr>
            <p:nvPr/>
          </p:nvPicPr>
          <p:blipFill>
            <a:blip xmlns:r="http://schemas.openxmlformats.org/officeDocument/2006/relationships" r:embed="rId2"/>
            <a:stretch>
              <a:fillRect/>
            </a:stretch>
          </p:blipFill>
          <p:spPr>
            <a:xfrm>
              <a:off x="-12065" y="5784850"/>
              <a:ext cx="3414395" cy="1092200"/>
            </a:xfrm>
            <a:prstGeom prst="rect">
              <a:avLst/>
            </a:prstGeom>
            <a:noFill/>
            <a:ln w="9525" cap="flat" cmpd="sng" algn="ctr">
              <a:noFill/>
              <a:prstDash val="solid"/>
              <a:miter lim="800000"/>
              <a:headEnd type="none" w="med" len="med"/>
              <a:tailEnd type="none" w="med" len="med"/>
            </a:ln>
            <a:effectLst/>
          </p:spPr>
        </p:pic>
        <p:sp>
          <p:nvSpPr>
            <p:cNvPr id="5" name="Напис1"/>
            <p:cNvSpPr txBox="1">
              <a:extLst>
                <a:ext uri="smNativeData">
                  <pr:smNativeData xmlns:pr="pr" val="SMDATA_12_98OdWRMAAAAlAAAAEg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MCkVlA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C3AQAAgCcAACwMAAC4KQAAAAAAAA=="/>
                </a:ext>
              </a:extLst>
            </p:cNvSpPr>
            <p:nvPr/>
          </p:nvSpPr>
          <p:spPr>
            <a:xfrm>
              <a:off x="278765" y="6421120"/>
              <a:ext cx="1699895" cy="360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ctr">
                <a:spcBef>
                  <a:spcPts val="0"/>
                </a:spcBef>
                <a:defRPr>
                  <a:solidFill>
                    <a:srgbClr val="FFFFFF"/>
                  </a:solidFill>
                </a:defRPr>
              </a:pPr>
            </a:p>
          </p:txBody>
        </p:sp>
      </p:grpSp>
      <p:pic>
        <p:nvPicPr>
          <p:cNvPr id="7" name="Straight Connector 14"/>
          <p:cNvPicPr>
            <a:extLst>
              <a:ext uri="smNativeData">
                <pr:smNativeData xmlns:pr="pr" val="SMDATA_13_98OdWRMAAAAlAAAAE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AAAAAAEAAAAAAAAAAAAAAAAAAAAAAAAAAAAAAAAAAAAAAAAAAAAAAAB/f38ARkZGA8zMzADAwP8Af39/AAAAAAAAAAAAAAAAAP///wAAAAAAIQAAABgAAAAUAAAA4////4IjAADuFAAAVioAABAAAAA="/>
              </a:ext>
            </a:extLst>
          </p:cNvPicPr>
          <p:nvPr/>
        </p:nvPicPr>
        <p:blipFill>
          <a:blip xmlns:r="http://schemas.openxmlformats.org/officeDocument/2006/relationships" r:embed="rId3"/>
          <a:stretch>
            <a:fillRect/>
          </a:stretch>
        </p:blipFill>
        <p:spPr>
          <a:xfrm>
            <a:off x="-18415" y="5772150"/>
            <a:ext cx="3420745" cy="1109980"/>
          </a:xfrm>
          <a:prstGeom prst="rect">
            <a:avLst/>
          </a:prstGeom>
          <a:noFill/>
          <a:ln w="9525" cap="flat" cmpd="sng" algn="ctr">
            <a:noFill/>
            <a:prstDash val="solid"/>
            <a:miter lim="800000"/>
            <a:headEnd type="none" w="med" len="med"/>
            <a:tailEnd type="none" w="med" len="med"/>
          </a:ln>
          <a:effectLst/>
        </p:spPr>
      </p:pic>
      <p:sp>
        <p:nvSpPr>
          <p:cNvPr id="8" name="Title Placeholder 8"/>
          <p:cNvSpPr>
            <a:spLocks noGrp="1" noChangeArrowheads="1"/>
            <a:extLst>
              <a:ext uri="smNativeData">
                <pr:smNativeData xmlns:pr="pr" val="SMDATA_12_98OdWRMAAAAlAAAAZA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NjNyt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EAAAAA=="/>
              </a:ext>
            </a:extLst>
          </p:cNvSpPr>
          <p:nvPr>
            <p:ph type="title"/>
          </p:nvPr>
        </p:nvSpPr>
        <p:spPr>
          <a:xfrm>
            <a:off x="457200" y="274955"/>
            <a:ext cx="8229600" cy="1143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lvl1pPr marL="0" marR="0" indent="0" algn="l" defTabSz="914400">
              <a:lnSpc>
                <a:spcPct val="100000"/>
              </a:lnSpc>
              <a:spcBef>
                <a:spcPts val="0"/>
              </a:spcBef>
              <a:spcAft>
                <a:spcPts val="0"/>
              </a:spcAft>
              <a:buNone/>
              <a:tabLst/>
              <a:defRPr sz="4100" b="1" i="0" u="none" strike="noStrike" kern="1" spc="0" baseline="0">
                <a:solidFill>
                  <a:schemeClr val="tx2"/>
                </a:solidFill>
                <a:effectLst/>
                <a:latin typeface="Lucida Sans Unicode" pitchFamily="2" charset="0"/>
                <a:ea typeface="Lucida Sans Unicode" pitchFamily="2" charset="0"/>
                <a:cs typeface="Lucida Sans Unicode" pitchFamily="2" charset="0"/>
              </a:defRPr>
            </a:lvl1pPr>
          </a:lstStyle>
          <a:p>
            <a:pPr>
              <a:spcBef>
                <a:spcPts val="0"/>
              </a:spcBef>
              <a:defRPr/>
            </a:pPr>
            <a:r>
              <a:t>Click to edit Master title style</a:t>
            </a:r>
          </a:p>
        </p:txBody>
      </p:sp>
      <p:sp>
        <p:nvSpPr>
          <p:cNvPr id="9" name="Text Placeholder 29"/>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EQfKS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HQkAAHA1AAD0JAAAEAAAAA=="/>
              </a:ext>
            </a:extLst>
          </p:cNvSpPr>
          <p:nvPr>
            <p:ph type="body" idx="1"/>
          </p:nvPr>
        </p:nvSpPr>
        <p:spPr>
          <a:xfrm>
            <a:off x="457200" y="1481455"/>
            <a:ext cx="8229600" cy="4525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t>Click to edit Master text styles</a:t>
            </a:r>
          </a:p>
          <a:p>
            <a:pPr lvl="1">
              <a:defRPr/>
            </a:pPr>
            <a:r>
              <a:t>Second level</a:t>
            </a:r>
          </a:p>
          <a:p>
            <a:pPr lvl="2">
              <a:defRPr/>
            </a:pPr>
            <a:r>
              <a:t>Third level</a:t>
            </a:r>
          </a:p>
          <a:p>
            <a:pPr lvl="3">
              <a:defRPr/>
            </a:pPr>
            <a:r>
              <a:t>Fourth level</a:t>
            </a:r>
          </a:p>
          <a:p>
            <a:pPr lvl="4">
              <a:defRPr/>
            </a:pPr>
            <a:r>
              <a:t>Fifth level</a:t>
            </a:r>
          </a:p>
        </p:txBody>
      </p:sp>
      <p:sp>
        <p:nvSpPr>
          <p:cNvPr id="10" name="Date Placeholder 2"/>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DQict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KQAAbScAADI1AACsKQAAEAAAAA=="/>
              </a:ext>
            </a:extLst>
          </p:cNvSpPr>
          <p:nvPr>
            <p:ph type="dt" sz="half" idx="2"/>
          </p:nvPr>
        </p:nvSpPr>
        <p:spPr>
          <a:xfrm>
            <a:off x="6727825" y="6409055"/>
            <a:ext cx="191960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fld id="{3F772A4B-05D2-22DC-9CCF-F38964816AA6}" type="datetime13">
              <a:rPr sz="1000"/>
              <a:t/>
            </a:fld>
            <a:endParaRPr sz="1000"/>
          </a:p>
        </p:txBody>
      </p:sp>
      <p:sp>
        <p:nvSpPr>
          <p:cNvPr id="11" name="Footer Placeholder 3"/>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hAAA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gAAbScAAGgpAACsKQAAEAAAAA=="/>
              </a:ext>
            </a:extLst>
          </p:cNvSpPr>
          <p:nvPr>
            <p:ph type="ftr" sz="quarter" idx="3"/>
          </p:nvPr>
        </p:nvSpPr>
        <p:spPr>
          <a:xfrm>
            <a:off x="4380230" y="6409055"/>
            <a:ext cx="2350770"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r">
              <a:spcBef>
                <a:spcPts val="0"/>
              </a:spcBef>
              <a:defRPr sz="1000"/>
            </a:pPr>
          </a:p>
        </p:txBody>
      </p:sp>
      <p:sp>
        <p:nvSpPr>
          <p:cNvPr id="12" name="Slide Number Placeholder 4"/>
          <p:cNvSpPr>
            <a:spLocks noGrp="1" noChangeArrowheads="1"/>
            <a:extLst>
              <a:ext uri="smNativeData">
                <pr:smNativeData xmlns:pr="pr" val="SMDATA_12_98OdWRMAAAAlAAAAZAAAAA0AAAAAkAAAAEgAAACQAAAASAAAAAAAAAAC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CEF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yNQAAbScAAHM3AACsKQAAEAAAAA=="/>
              </a:ext>
            </a:extLst>
          </p:cNvSpPr>
          <p:nvPr>
            <p:ph type="sldNum" sz="quarter" idx="4"/>
          </p:nvPr>
        </p:nvSpPr>
        <p:spPr>
          <a:xfrm>
            <a:off x="8647430" y="6409055"/>
            <a:ext cx="366395" cy="3651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r">
              <a:spcBef>
                <a:spcPts val="0"/>
              </a:spcBef>
              <a:defRPr/>
            </a:pPr>
            <a:fld id="{3F771825-6BD2-22EE-9CCF-9DBB56816AC8}" type="slidenum">
              <a:rPr sz="1000"/>
              <a:t/>
            </a:fld>
            <a:endParaRPr sz="1000"/>
          </a:p>
        </p:txBody>
      </p:sp>
    </p:spTree>
  </p:cSld>
  <p:clrMap bg1="lt1" tx1="dk1" bg2="lt2" tx2="dk2" accent1="accent1" accent2="accent2" accent3="accent3" accent4="accent4" accent5="accent5" accent6="accent6" hlink="hlink" folHlink="folHlink"/>
  <p:sldLayoutIdLst>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ftr="0" dt="0"/>
  <p:txStyles>
    <p:titleStyle>
      <a:lvl1pPr marL="0" marR="0" indent="0" algn="l" defTabSz="914400">
        <a:lnSpc>
          <a:spcPct val="100000"/>
        </a:lnSpc>
        <a:spcBef>
          <a:spcPts val="0"/>
        </a:spcBef>
        <a:spcAft>
          <a:spcPts val="0"/>
        </a:spcAft>
        <a:buNone/>
        <a:tabLst/>
        <a:defRPr sz="4100" b="1" i="0" u="none" strike="noStrike" kern="1" spc="0" baseline="0">
          <a:solidFill>
            <a:schemeClr val="tx2"/>
          </a:solidFill>
          <a:effectLst/>
          <a:latin typeface="Lucida Sans Unicode" pitchFamily="2" charset="0"/>
          <a:ea typeface="Lucida Sans Unicode" pitchFamily="2" charset="0"/>
          <a:cs typeface="Lucida Sans Unicode" pitchFamily="2" charset="0"/>
        </a:defRPr>
      </a:lvl1pPr>
    </p:titleStyle>
    <p:body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23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21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9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p:bodyStyle>
    <p:otherStyle>
      <a:lvl1pPr marL="365125" marR="0" indent="-255270" algn="l" defTabSz="914400">
        <a:lnSpc>
          <a:spcPct val="100000"/>
        </a:lnSpc>
        <a:spcBef>
          <a:spcPts val="400"/>
        </a:spcBef>
        <a:spcAft>
          <a:spcPts val="0"/>
        </a:spcAft>
        <a:buClr>
          <a:schemeClr val="accent1"/>
        </a:buClr>
        <a:buSzTx/>
        <a:buFont typeface="Wingdings 3" pitchFamily="1" charset="2"/>
        <a:buChar char=""/>
        <a:tabLst/>
        <a:defRPr sz="20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621030" marR="0" indent="-228600" algn="l" defTabSz="914400">
        <a:lnSpc>
          <a:spcPct val="100000"/>
        </a:lnSpc>
        <a:spcBef>
          <a:spcPts val="325"/>
        </a:spcBef>
        <a:spcAft>
          <a:spcPts val="0"/>
        </a:spcAft>
        <a:buClr>
          <a:schemeClr val="accent1"/>
        </a:buClr>
        <a:buSzTx/>
        <a:buFont typeface="Verdana" pitchFamily="2" charset="0"/>
        <a:buChar char="◦"/>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859155" marR="0" indent="-228600" algn="l" defTabSz="914400">
        <a:lnSpc>
          <a:spcPct val="100000"/>
        </a:lnSpc>
        <a:spcBef>
          <a:spcPts val="350"/>
        </a:spcBef>
        <a:spcAft>
          <a:spcPts val="0"/>
        </a:spcAft>
        <a:buClr>
          <a:schemeClr val="accent2"/>
        </a:buClr>
        <a:buSzTx/>
        <a:buFont typeface="Wingdings 2" pitchFamily="1" charset="2"/>
        <a:buChar char=""/>
        <a:tabLst/>
        <a:defRPr sz="17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sz="15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sz="14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pn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9.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20.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23.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24.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jpeg"/><Relationship Id="rId3" Type="http://schemas.openxmlformats.org/officeDocument/2006/relationships/image" Target="../media/image24.png"/></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 Id="rId3" Type="http://schemas.openxmlformats.org/officeDocument/2006/relationships/image" Target="../media/image24.png"/></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27.png"/><Relationship Id="rId4" Type="http://schemas.openxmlformats.org/officeDocument/2006/relationships/image" Target="../media/image28.png"/></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29.png"/><Relationship Id="rId3" Type="http://schemas.openxmlformats.org/officeDocument/2006/relationships/image" Target="../media/image24.png"/><Relationship Id="rId4" Type="http://schemas.openxmlformats.org/officeDocument/2006/relationships/image" Target="../media/image30.png"/><Relationship Id="rId5" Type="http://schemas.openxmlformats.org/officeDocument/2006/relationships/image" Target="../media/image31.png"/></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24.png"/><Relationship Id="rId3" Type="http://schemas.openxmlformats.org/officeDocument/2006/relationships/image" Target="../media/image32.png"/></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 Id="rId3" Type="http://schemas.openxmlformats.org/officeDocument/2006/relationships/image" Target="../media/image24.png"/></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4.png"/></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5.jpeg"/><Relationship Id="rId3" Type="http://schemas.openxmlformats.org/officeDocument/2006/relationships/image" Target="../media/image24.png"/></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hrinkster.com/ym6" TargetMode="External"/><Relationship Id="rId3" Type="http://schemas.openxmlformats.org/officeDocument/2006/relationships/hyperlink" Target="http://shrinkster.com/ym6" TargetMode="External"/><Relationship Id="rId4" Type="http://schemas.openxmlformats.org/officeDocument/2006/relationships/hyperlink" Target="http://shrinkster.com/yma" TargetMode="External"/><Relationship Id="rId5" Type="http://schemas.openxmlformats.org/officeDocument/2006/relationships/hyperlink" Target="http://shrinkster.com/yma" TargetMode="External"/><Relationship Id="rId6" Type="http://schemas.openxmlformats.org/officeDocument/2006/relationships/hyperlink" Target="http://shrinkster.com/yma" TargetMode="External"/><Relationship Id="rId7" Type="http://schemas.openxmlformats.org/officeDocument/2006/relationships/image" Target="../media/image36.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9.png"/><Relationship Id="rId3" Type="http://schemas.openxmlformats.org/officeDocument/2006/relationships/image" Target="../media/image10.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1.png"/><Relationship Id="rId3" Type="http://schemas.openxmlformats.org/officeDocument/2006/relationships/image" Target="../media/image12.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5.png"/><Relationship Id="rId3" Type="http://schemas.openxmlformats.org/officeDocument/2006/relationships/image" Target="../media/image16.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7.png"/><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itle 1"/>
          <p:cNvPicPr>
            <a:picLocks noGrp="1" noChangeArrowheads="1"/>
            <a:extLst>
              <a:ext uri="smNativeData">
                <pr:smNativeData xmlns:pr="pr" val="SMDATA_13_98OdWRMAAAAlAAAAEQ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LaK/Bf///wEAAAAAAAAAAAAAAAAAAAAAAAAAAAAAAAAAAAAAAAAAAAAAAAJ/f38A3vX6A8zMzADAwP8Af39/AAAAAAAAAAAAAAAAAP///wAAAAAAIQAAABgAAAAUAAAApgIAAKALAAC1NAAA9BYAABAAAAA="/>
              </a:ext>
            </a:extLst>
          </p:cNvPicPr>
          <p:nvPr>
            <p:ph type="ctrTitle" idx="4294967295"/>
          </p:nvPr>
        </p:nvPicPr>
        <p:blipFill>
          <a:blip xmlns:r="http://schemas.openxmlformats.org/officeDocument/2006/relationships" r:embed="rId2"/>
          <a:stretch>
            <a:fillRect/>
          </a:stretch>
        </p:blipFill>
        <p:spPr>
          <a:xfrm>
            <a:off x="430530" y="1889760"/>
            <a:ext cx="8137525" cy="18415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extLst>
              <a:ext uri="smNativeData">
                <pr:smNativeData xmlns:pr="pr" val="SMDATA_12_98OdWRMAAAAlAAAAEgAAAE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AAAAAD/fwAA/38AAAAAAAAJAAAABAAAAK6IS9w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DVAwAA7RoAANEhAAC9HQAAECAAAA=="/>
              </a:ext>
            </a:extLst>
          </p:cNvSpPr>
          <p:nvPr/>
        </p:nvSpPr>
        <p:spPr>
          <a:xfrm>
            <a:off x="622935" y="4377055"/>
            <a:ext cx="4874260" cy="4572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2400">
                <a:latin typeface="Calibri" pitchFamily="2" charset="0"/>
                <a:ea typeface="Calibri" pitchFamily="2" charset="0"/>
                <a:cs typeface="Calibri" pitchFamily="2" charset="0"/>
              </a:rPr>
              <a:t>Injecting an engine  through  property</a:t>
            </a:r>
            <a:endParaRPr sz="2400">
              <a:latin typeface="Calibri" pitchFamily="2" charset="0"/>
              <a:ea typeface="Calibri" pitchFamily="2" charset="0"/>
              <a:cs typeface="Calibri" pitchFamily="2" charset="0"/>
            </a:endParaRPr>
          </a:p>
        </p:txBody>
      </p:sp>
      <p:pic>
        <p:nvPicPr>
          <p:cNvPr id="3" name="Зображення1"/>
          <p:cNvPicPr>
            <a:picLocks noChangeAspect="1"/>
            <a:extLst>
              <a:ext uri="smNativeData">
                <pr:smNativeData xmlns:pr="pr" val="SMDATA_13_98OdWRMAAAAlAAAAEQAAAC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AYaQ/DAAAABAAAAAAAAAAAAAAAAAAAAAAAAAAHgAAAGgAAAAAAAAAAAAAAAAAAAAAAAAAAAAAABAnAAAQJwAAAAAAAAAAAAAAAAAAAAAAAAAAAAAAAAAAAAAAAAAAAAAUAAAAAAAAAMDA/wAAAAAAZAAAADIAAAAAAAAAZAAAAAAAAAB/f38ACgAAAB8AAABUAAAALaK/BQAAAAEAAAAAAAAAAAAAAAAAAAAAAAAAAAAAAAAAAAAAAAAAAP///wJ/f38ARkZGA8zMzADAwP8Af39/AAAAAAAAAAAAAAAAAP///wAAAAAAIQAAABgAAAAUAAAAvwMAAMwGAACAJQAAxRkAABAAAAA="/>
              </a:ext>
            </a:extLst>
          </p:cNvPicPr>
          <p:nvPr/>
        </p:nvPicPr>
        <p:blipFill>
          <a:blip xmlns:r="http://schemas.openxmlformats.org/officeDocument/2006/relationships" r:embed="rId2"/>
          <a:stretch>
            <a:fillRect/>
          </a:stretch>
        </p:blipFill>
        <p:spPr>
          <a:xfrm>
            <a:off x="608965" y="1104900"/>
            <a:ext cx="5487035" cy="3084195"/>
          </a:xfrm>
          <a:prstGeom prst="rect">
            <a:avLst/>
          </a:prstGeom>
          <a:noFill/>
          <a:ln w="10160" cap="flat" cmpd="sng" algn="ctr">
            <a:noFill/>
            <a:prstDash val="solid"/>
            <a:miter lim="800000"/>
            <a:headEnd type="none" w="med" len="med"/>
            <a:tailEnd type="none" w="med" len="med"/>
          </a:ln>
          <a:effectLst/>
        </p:spPr>
      </p:pic>
      <p:sp>
        <p:nvSpPr>
          <p:cNvPr id="4" name="Напис1"/>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NwIAAD/fwAA/38AAAAAAAAJAAAABAAAACAAbwA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DMAwAA4AEAACkZAAAoBQAAEAAAAA=="/>
              </a:ext>
            </a:extLst>
          </p:cNvSpPr>
          <p:nvPr/>
        </p:nvSpPr>
        <p:spPr>
          <a:xfrm>
            <a:off x="617220" y="304800"/>
            <a:ext cx="3472815" cy="533400"/>
          </a:xfrm>
          <a:prstGeom prst="rect">
            <a:avLst/>
          </a:prstGeom>
          <a:noFill/>
          <a:ln w="1016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l">
              <a:spcBef>
                <a:spcPts val="0"/>
              </a:spcBef>
              <a:defRPr/>
            </a:pPr>
            <a:r>
              <a:rPr sz="3000">
                <a:latin typeface="Calibri" pitchFamily="2" charset="0"/>
                <a:ea typeface="Calibri" pitchFamily="2" charset="0"/>
                <a:cs typeface="Calibri" pitchFamily="2" charset="0"/>
              </a:rPr>
              <a:t>Properties</a:t>
            </a:r>
            <a:r>
              <a:rPr sz="3000">
                <a:solidFill>
                  <a:srgbClr val="333333"/>
                </a:solidFill>
                <a:latin typeface="Calibri" pitchFamily="2" charset="0"/>
                <a:ea typeface="Calibri" pitchFamily="2" charset="0"/>
                <a:cs typeface="Calibri" pitchFamily="2" charset="0"/>
              </a:rPr>
              <a:t> </a:t>
            </a:r>
            <a:r>
              <a:rPr sz="3000">
                <a:latin typeface="Calibri" pitchFamily="2" charset="0"/>
                <a:ea typeface="Calibri" pitchFamily="2" charset="0"/>
                <a:cs typeface="Calibri" pitchFamily="2" charset="0"/>
              </a:rPr>
              <a:t> Injection</a:t>
            </a:r>
            <a:endParaRPr sz="3000">
              <a:latin typeface="Calibri"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extLst>
              <a:ext uri="smNativeData">
                <pr:smNativeData xmlns:pr="pr" val="SMDATA_12_98OdWRMAAAAlAAAAEg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AAAAAD/fwAA/38AAAAAAAAJAAAABAAAAK6IS9w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AXAwAARxoAAGE2AAAyJAAAEAAAAA=="/>
              </a:ext>
            </a:extLst>
          </p:cNvSpPr>
          <p:nvPr/>
        </p:nvSpPr>
        <p:spPr>
          <a:xfrm>
            <a:off x="502285" y="4271645"/>
            <a:ext cx="8337550" cy="16122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2000">
                <a:latin typeface="Calibri" pitchFamily="2" charset="0"/>
                <a:ea typeface="Calibri" pitchFamily="2" charset="0"/>
                <a:cs typeface="Calibri" pitchFamily="2" charset="0"/>
              </a:rPr>
              <a:t>At the moment, our class depends on an instance of an Engine</a:t>
            </a:r>
            <a:endParaRPr sz="2000">
              <a:latin typeface="Calibri" pitchFamily="2" charset="0"/>
              <a:ea typeface="Calibri" pitchFamily="2" charset="0"/>
              <a:cs typeface="Calibri" pitchFamily="2" charset="0"/>
            </a:endParaRPr>
          </a:p>
          <a:p>
            <a:pPr>
              <a:defRPr/>
            </a:pPr>
            <a:r>
              <a:rPr sz="2000">
                <a:latin typeface="Calibri" pitchFamily="2" charset="0"/>
                <a:ea typeface="Calibri" pitchFamily="2" charset="0"/>
                <a:cs typeface="Calibri" pitchFamily="2" charset="0"/>
              </a:rPr>
              <a:t>This Engine class is fully functioning</a:t>
            </a:r>
            <a:endParaRPr sz="2000">
              <a:latin typeface="Calibri" pitchFamily="2" charset="0"/>
              <a:ea typeface="Calibri" pitchFamily="2" charset="0"/>
              <a:cs typeface="Calibri" pitchFamily="2" charset="0"/>
            </a:endParaRPr>
          </a:p>
          <a:p>
            <a:pPr>
              <a:defRPr/>
            </a:pPr>
            <a:r>
              <a:rPr sz="2000">
                <a:latin typeface="Calibri" pitchFamily="2" charset="0"/>
                <a:ea typeface="Calibri" pitchFamily="2" charset="0"/>
                <a:cs typeface="Calibri" pitchFamily="2" charset="0"/>
              </a:rPr>
              <a:t>This could be something like a database connection.</a:t>
            </a:r>
            <a:endParaRPr sz="2000">
              <a:latin typeface="Calibri" pitchFamily="2" charset="0"/>
              <a:ea typeface="Calibri" pitchFamily="2" charset="0"/>
              <a:cs typeface="Calibri" pitchFamily="2" charset="0"/>
            </a:endParaRPr>
          </a:p>
          <a:p>
            <a:pPr>
              <a:defRPr/>
            </a:pPr>
            <a:r>
              <a:rPr sz="2000">
                <a:latin typeface="Calibri" pitchFamily="2" charset="0"/>
                <a:ea typeface="Calibri" pitchFamily="2" charset="0"/>
                <a:cs typeface="Calibri" pitchFamily="2" charset="0"/>
              </a:rPr>
              <a:t>But what if we wanted to swap this for an ElectricEngine? What about a DieselEngine?</a:t>
            </a:r>
            <a:endParaRPr sz="2000">
              <a:latin typeface="Calibri" pitchFamily="2" charset="0"/>
              <a:ea typeface="Calibri" pitchFamily="2" charset="0"/>
              <a:cs typeface="Calibri" pitchFamily="2" charset="0"/>
            </a:endParaRPr>
          </a:p>
        </p:txBody>
      </p:sp>
      <p:pic>
        <p:nvPicPr>
          <p:cNvPr id="3" name="Зображення1"/>
          <p:cNvPicPr>
            <a:picLocks noChangeAspect="1"/>
            <a:extLst>
              <a:ext uri="smNativeData">
                <pr:smNativeData xmlns:pr="pr" val="SMDATA_13_98OdWRMAAAAlAAAAEQAAAC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CLBwAADAAAABAAAAAAAAAAAAAAAAAAAAAAAAAAHgAAAGgAAAAAAAAAAAAAAAAAAAAAAAAAAAAAABAnAAAQJwAAAAAAAAAAAAAAAAAAAAAAAAAAAAAAAAAAAAAAAAAAAAAUAAAAAAAAAMDA/wAAAAAAZAAAADIAAAAAAAAAZAAAAAAAAAB/f38ACgAAAB8AAABUAAAALaK/BQAAAAEAAAAAAAAAAAAAAAAAAAAAAAAAAAAAAAAAAAAAAAAAAP///wJ/f38ARkZGA8zMzADAwP8Af39/AAAAAAAAAAAAAAAAAP///wAAAAAAIQAAABgAAAAUAAAAUQMAAGkGAACjJAAAKRkAABAAAAA="/>
              </a:ext>
            </a:extLst>
          </p:cNvPicPr>
          <p:nvPr/>
        </p:nvPicPr>
        <p:blipFill>
          <a:blip xmlns:r="http://schemas.openxmlformats.org/officeDocument/2006/relationships" r:embed="rId2"/>
          <a:stretch>
            <a:fillRect/>
          </a:stretch>
        </p:blipFill>
        <p:spPr>
          <a:xfrm>
            <a:off x="539115" y="1042035"/>
            <a:ext cx="5416550" cy="3048000"/>
          </a:xfrm>
          <a:prstGeom prst="rect">
            <a:avLst/>
          </a:prstGeom>
          <a:noFill/>
          <a:ln w="10160" cap="flat" cmpd="sng" algn="ctr">
            <a:noFill/>
            <a:prstDash val="solid"/>
            <a:miter lim="800000"/>
            <a:headEnd type="none" w="med" len="med"/>
            <a:tailEnd type="none" w="med" len="med"/>
          </a:ln>
          <a:effectLst/>
        </p:spPr>
      </p:pic>
      <p:sp>
        <p:nvSpPr>
          <p:cNvPr id="4" name="Напис1"/>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NwIAAD/fwAA/38AAAAAAAAJAAAABAAAAEQfKSE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BUAwAA4AEAAFcfAAC9BQAAEAAAAA=="/>
              </a:ext>
            </a:extLst>
          </p:cNvSpPr>
          <p:nvPr/>
        </p:nvSpPr>
        <p:spPr>
          <a:xfrm>
            <a:off x="541020" y="304800"/>
            <a:ext cx="4553585" cy="628015"/>
          </a:xfrm>
          <a:prstGeom prst="rect">
            <a:avLst/>
          </a:prstGeom>
          <a:noFill/>
          <a:ln w="1016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3000">
                <a:latin typeface="Calibri" pitchFamily="2" charset="0"/>
                <a:ea typeface="Calibri" pitchFamily="2" charset="0"/>
                <a:cs typeface="Calibri" pitchFamily="2" charset="0"/>
              </a:rPr>
              <a:t>Interfaces dependencies</a:t>
            </a:r>
            <a:endParaRPr sz="3000">
              <a:latin typeface="Calibri"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extLst>
              <a:ext uri="smNativeData">
                <pr:smNativeData xmlns:pr="pr" val="SMDATA_12_98OdWRMAAAAlAAAAEg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AAAAAD/fwAA/38AAAAAAAAJAAAABAAAAK6IS9w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AWAwAAmBwAAGA2AACjJAAAEAAAAA=="/>
              </a:ext>
            </a:extLst>
          </p:cNvSpPr>
          <p:nvPr/>
        </p:nvSpPr>
        <p:spPr>
          <a:xfrm>
            <a:off x="501650" y="4648200"/>
            <a:ext cx="8337550" cy="13074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2000"/>
              <a:t>Now our class doesn’t care what sort of engine it gets, as long as it looks like and behaves like an engine, it’s good enough.</a:t>
            </a:r>
            <a:endParaRPr sz="2000"/>
          </a:p>
          <a:p>
            <a:pPr>
              <a:defRPr/>
            </a:pPr>
            <a:r>
              <a:rPr sz="2000"/>
              <a:t>As our IEngine interface exposes everything we need to access on the engine, we can continue as normal</a:t>
            </a:r>
            <a:endParaRPr sz="2000"/>
          </a:p>
        </p:txBody>
      </p:sp>
      <p:sp>
        <p:nvSpPr>
          <p:cNvPr id="3" name="Напис1"/>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NwIAAD/fwAA/38AAAAAAAAJAAAABAAAACAAbwA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BUAwAA4AEAAOYeAAAuBgAAEAAAAA=="/>
              </a:ext>
            </a:extLst>
          </p:cNvSpPr>
          <p:nvPr/>
        </p:nvSpPr>
        <p:spPr>
          <a:xfrm>
            <a:off x="541020" y="304800"/>
            <a:ext cx="4481830" cy="699770"/>
          </a:xfrm>
          <a:prstGeom prst="rect">
            <a:avLst/>
          </a:prstGeom>
          <a:noFill/>
          <a:ln w="1016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3000">
                <a:latin typeface="Calibri" pitchFamily="2" charset="0"/>
                <a:ea typeface="Calibri" pitchFamily="2" charset="0"/>
                <a:cs typeface="Calibri" pitchFamily="2" charset="0"/>
              </a:rPr>
              <a:t>Interfaces dependencies</a:t>
            </a:r>
            <a:endParaRPr sz="3000">
              <a:latin typeface="Calibri" pitchFamily="2" charset="0"/>
              <a:ea typeface="Calibri" pitchFamily="2" charset="0"/>
              <a:cs typeface="Calibri" pitchFamily="2" charset="0"/>
            </a:endParaRPr>
          </a:p>
        </p:txBody>
      </p:sp>
      <p:pic>
        <p:nvPicPr>
          <p:cNvPr id="4" name="Зображення1"/>
          <p:cNvPicPr>
            <a:picLocks noChangeAspect="1"/>
            <a:extLst>
              <a:ext uri="smNativeData">
                <pr:smNativeData xmlns:pr="pr" val="SMDATA_13_98OdWRMAAAAlAAAAEQAAAC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LaK/BQAAAAEAAAAAAAAAAAAAAAAAAAAAAAAAAAAAAAAAAAAAAAAAAP///wJ/f38ARkZGA8zMzADAwP8Af39/AAAAAAAAAAAAAAAAAP///wAAAAAAIQAAABgAAAAUAAAAPQMAAEsHAADYJgAAXhsAABAAAAA="/>
              </a:ext>
            </a:extLst>
          </p:cNvPicPr>
          <p:nvPr/>
        </p:nvPicPr>
        <p:blipFill>
          <a:blip xmlns:r="http://schemas.openxmlformats.org/officeDocument/2006/relationships" r:embed="rId2"/>
          <a:stretch>
            <a:fillRect/>
          </a:stretch>
        </p:blipFill>
        <p:spPr>
          <a:xfrm>
            <a:off x="526415" y="1185545"/>
            <a:ext cx="5788025" cy="3263265"/>
          </a:xfrm>
          <a:prstGeom prst="rect">
            <a:avLst/>
          </a:prstGeom>
          <a:noFill/>
          <a:ln w="9525" cap="flat" cmpd="sng" algn="ctr">
            <a:noFill/>
            <a:prstDash val="solid"/>
            <a:miter lim="800000"/>
            <a:headEnd type="none" w="med" len="med"/>
            <a:tailEnd type="none" w="med" len="me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NhJQK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JAgAAWwgAAGk1AAAyJAAAEAAAAA=="/>
              </a:ext>
            </a:extLst>
          </p:cNvSpPr>
          <p:nvPr>
            <p:ph type="obj" idx="4294967295"/>
          </p:nvPr>
        </p:nvSpPr>
        <p:spPr>
          <a:xfrm>
            <a:off x="452755" y="1358265"/>
            <a:ext cx="8229600" cy="4525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spcBef>
                <a:spcPts val="0"/>
              </a:spcBef>
              <a:buClr>
                <a:schemeClr val="accent1"/>
              </a:buClr>
              <a:buSzPts val="1700"/>
              <a:buFont typeface="Wingdings 3" pitchFamily="1" charset="2"/>
              <a:defRPr/>
            </a:pPr>
            <a:r>
              <a:rPr sz="2400">
                <a:latin typeface="Calibri" pitchFamily="2" charset="0"/>
                <a:ea typeface="Calibri" pitchFamily="2" charset="0"/>
                <a:cs typeface="Calibri" pitchFamily="2" charset="0"/>
              </a:rPr>
              <a:t>Pros</a:t>
            </a:r>
            <a:endParaRPr sz="2400">
              <a:latin typeface="Calibri" pitchFamily="2" charset="0"/>
              <a:ea typeface="Calibri" pitchFamily="2" charset="0"/>
              <a:cs typeface="Calibri" pitchFamily="2" charset="0"/>
            </a:endParaRPr>
          </a:p>
          <a:p>
            <a:pPr lvl="1">
              <a:buClr>
                <a:schemeClr val="accent1"/>
              </a:buClr>
              <a:buFont typeface="Verdana" pitchFamily="2" charset="0"/>
              <a:defRPr/>
            </a:pPr>
            <a:r>
              <a:rPr sz="2400">
                <a:latin typeface="Calibri" pitchFamily="2" charset="0"/>
                <a:ea typeface="Calibri" pitchFamily="2" charset="0"/>
                <a:cs typeface="Calibri" pitchFamily="2" charset="0"/>
              </a:rPr>
              <a:t>Loosely Coupled</a:t>
            </a:r>
            <a:endParaRPr sz="2400">
              <a:latin typeface="Calibri" pitchFamily="2" charset="0"/>
              <a:ea typeface="Calibri" pitchFamily="2" charset="0"/>
              <a:cs typeface="Calibri" pitchFamily="2" charset="0"/>
            </a:endParaRPr>
          </a:p>
          <a:p>
            <a:pPr lvl="1">
              <a:buClr>
                <a:schemeClr val="accent1"/>
              </a:buClr>
              <a:buFont typeface="Verdana" pitchFamily="2" charset="0"/>
              <a:defRPr/>
            </a:pPr>
            <a:r>
              <a:rPr sz="2400">
                <a:latin typeface="Calibri" pitchFamily="2" charset="0"/>
                <a:ea typeface="Calibri" pitchFamily="2" charset="0"/>
                <a:cs typeface="Calibri" pitchFamily="2" charset="0"/>
              </a:rPr>
              <a:t>Increases Testability </a:t>
            </a:r>
            <a:endParaRPr sz="2400">
              <a:latin typeface="Calibri" pitchFamily="2" charset="0"/>
              <a:ea typeface="Calibri" pitchFamily="2" charset="0"/>
              <a:cs typeface="Calibri" pitchFamily="2" charset="0"/>
            </a:endParaRPr>
          </a:p>
          <a:p>
            <a:pPr lvl="1">
              <a:buClr>
                <a:schemeClr val="accent1"/>
              </a:buClr>
              <a:buFont typeface="Verdana" pitchFamily="2" charset="0"/>
              <a:defRPr/>
            </a:pPr>
            <a:r>
              <a:rPr sz="2400">
                <a:latin typeface="Calibri" pitchFamily="2" charset="0"/>
                <a:ea typeface="Calibri" pitchFamily="2" charset="0"/>
                <a:cs typeface="Calibri" pitchFamily="2" charset="0"/>
              </a:rPr>
              <a:t>Separates components cleanly</a:t>
            </a:r>
            <a:endParaRPr sz="2400">
              <a:latin typeface="Calibri" pitchFamily="2" charset="0"/>
              <a:ea typeface="Calibri" pitchFamily="2" charset="0"/>
              <a:cs typeface="Calibri" pitchFamily="2" charset="0"/>
            </a:endParaRPr>
          </a:p>
          <a:p>
            <a:pPr lvl="1">
              <a:buClr>
                <a:schemeClr val="accent1"/>
              </a:buClr>
              <a:buFont typeface="Verdana" pitchFamily="2" charset="0"/>
              <a:defRPr/>
            </a:pPr>
            <a:r>
              <a:rPr sz="2400">
                <a:latin typeface="Calibri" pitchFamily="2" charset="0"/>
                <a:ea typeface="Calibri" pitchFamily="2" charset="0"/>
                <a:cs typeface="Calibri" pitchFamily="2" charset="0"/>
              </a:rPr>
              <a:t>Allows for use of Inversion of Control Container</a:t>
            </a:r>
            <a:endParaRPr sz="2400">
              <a:latin typeface="Calibri" pitchFamily="2" charset="0"/>
              <a:ea typeface="Calibri" pitchFamily="2" charset="0"/>
              <a:cs typeface="Calibri" pitchFamily="2" charset="0"/>
            </a:endParaRPr>
          </a:p>
          <a:p>
            <a:pPr>
              <a:buClr>
                <a:schemeClr val="accent1"/>
              </a:buClr>
              <a:buSzPts val="1700"/>
              <a:buFont typeface="Wingdings 3" pitchFamily="1" charset="2"/>
              <a:defRPr/>
            </a:pPr>
            <a:r>
              <a:rPr sz="2400">
                <a:latin typeface="Calibri" pitchFamily="2" charset="0"/>
                <a:ea typeface="Calibri" pitchFamily="2" charset="0"/>
                <a:cs typeface="Calibri" pitchFamily="2" charset="0"/>
              </a:rPr>
              <a:t>Cons</a:t>
            </a:r>
            <a:endParaRPr sz="2400">
              <a:latin typeface="Calibri" pitchFamily="2" charset="0"/>
              <a:ea typeface="Calibri" pitchFamily="2" charset="0"/>
              <a:cs typeface="Calibri" pitchFamily="2" charset="0"/>
            </a:endParaRPr>
          </a:p>
          <a:p>
            <a:pPr lvl="1">
              <a:buClr>
                <a:schemeClr val="accent1"/>
              </a:buClr>
              <a:buFont typeface="Verdana" pitchFamily="2" charset="0"/>
              <a:defRPr/>
            </a:pPr>
            <a:r>
              <a:rPr sz="2400">
                <a:latin typeface="Calibri" pitchFamily="2" charset="0"/>
                <a:ea typeface="Calibri" pitchFamily="2" charset="0"/>
                <a:cs typeface="Calibri" pitchFamily="2" charset="0"/>
              </a:rPr>
              <a:t>Increases code complexity</a:t>
            </a:r>
            <a:endParaRPr sz="2400">
              <a:latin typeface="Calibri" pitchFamily="2" charset="0"/>
              <a:ea typeface="Calibri" pitchFamily="2" charset="0"/>
              <a:cs typeface="Calibri" pitchFamily="2" charset="0"/>
            </a:endParaRPr>
          </a:p>
          <a:p>
            <a:pPr lvl="1">
              <a:buClr>
                <a:schemeClr val="accent1"/>
              </a:buClr>
              <a:buFont typeface="Verdana" pitchFamily="2" charset="0"/>
              <a:defRPr/>
            </a:pPr>
            <a:r>
              <a:rPr sz="2400">
                <a:latin typeface="Calibri" pitchFamily="2" charset="0"/>
                <a:ea typeface="Calibri" pitchFamily="2" charset="0"/>
                <a:cs typeface="Calibri" pitchFamily="2" charset="0"/>
              </a:rPr>
              <a:t>Some Jr. Developers find it difficult to understand at First</a:t>
            </a:r>
            <a:endParaRPr sz="2400">
              <a:latin typeface="Calibri" pitchFamily="2" charset="0"/>
              <a:ea typeface="Calibri" pitchFamily="2" charset="0"/>
              <a:cs typeface="Calibri" pitchFamily="2" charset="0"/>
            </a:endParaRPr>
          </a:p>
          <a:p>
            <a:pPr lvl="1">
              <a:buClr>
                <a:schemeClr val="accent1"/>
              </a:buClr>
              <a:buFont typeface="Verdana" pitchFamily="2" charset="0"/>
              <a:defRPr/>
            </a:pPr>
            <a:r>
              <a:rPr sz="2400">
                <a:latin typeface="Calibri" pitchFamily="2" charset="0"/>
                <a:ea typeface="Calibri" pitchFamily="2" charset="0"/>
                <a:cs typeface="Calibri" pitchFamily="2" charset="0"/>
              </a:rPr>
              <a:t>Can Complicate Debugging at First</a:t>
            </a:r>
            <a:endParaRPr sz="2400">
              <a:latin typeface="Calibri" pitchFamily="2" charset="0"/>
              <a:ea typeface="Calibri" pitchFamily="2" charset="0"/>
              <a:cs typeface="Calibri" pitchFamily="2" charset="0"/>
            </a:endParaRPr>
          </a:p>
          <a:p>
            <a:pPr lvl="1">
              <a:buClr>
                <a:schemeClr val="accent1"/>
              </a:buClr>
              <a:buFont typeface="Verdana" pitchFamily="2" charset="0"/>
              <a:defRPr/>
            </a:pPr>
            <a:r>
              <a:rPr sz="2400">
                <a:latin typeface="Calibri" pitchFamily="2" charset="0"/>
                <a:ea typeface="Calibri" pitchFamily="2" charset="0"/>
                <a:cs typeface="Calibri" pitchFamily="2" charset="0"/>
              </a:rPr>
              <a:t>Complicates following Code Flow</a:t>
            </a:r>
            <a:r>
              <a:t> </a:t>
            </a:r>
          </a:p>
          <a:p>
            <a:pPr lvl="1">
              <a:buClr>
                <a:schemeClr val="accent1"/>
              </a:buClr>
              <a:buFont typeface="Verdana" pitchFamily="2" charset="0"/>
              <a:defRPr/>
            </a:pPr>
          </a:p>
          <a:p>
            <a:pPr>
              <a:buClr>
                <a:schemeClr val="accent1"/>
              </a:buClr>
              <a:buSzPts val="1755"/>
              <a:buFont typeface="Wingdings 3" pitchFamily="1" charset="2"/>
              <a:defRPr/>
            </a:pPr>
          </a:p>
        </p:txBody>
      </p:sp>
      <p:pic>
        <p:nvPicPr>
          <p:cNvPr id="3" name="Title 2"/>
          <p:cNvPicPr>
            <a:picLocks noGrp="1" noChangeArrowheads="1"/>
            <a:extLst>
              <a:ext uri="smNativeData">
                <pr:smNativeData xmlns:pr="pr" val="SMDATA_13_98OdWRMAAAAlAAAAEQ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DsyMw/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YwEAAKcBAAB0NgAAyAgAABAAAAA="/>
              </a:ext>
            </a:extLst>
          </p:cNvPicPr>
          <p:nvPr>
            <p:ph type="title" idx="4294967295"/>
          </p:nvPr>
        </p:nvPicPr>
        <p:blipFill>
          <a:blip xmlns:r="http://schemas.openxmlformats.org/officeDocument/2006/relationships" r:embed="rId2"/>
          <a:stretch>
            <a:fillRect/>
          </a:stretch>
        </p:blipFill>
        <p:spPr>
          <a:xfrm>
            <a:off x="225425" y="268605"/>
            <a:ext cx="8626475" cy="11588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пис2"/>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B061z8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CBBwAACQsAAMMyAAA3EQAAEAAAAA=="/>
              </a:ext>
            </a:extLst>
          </p:cNvSpPr>
          <p:nvPr/>
        </p:nvSpPr>
        <p:spPr>
          <a:xfrm>
            <a:off x="1219835" y="1793875"/>
            <a:ext cx="7031990" cy="1004570"/>
          </a:xfrm>
          <a:prstGeom prst="rect">
            <a:avLst/>
          </a:prstGeom>
          <a:noFill/>
          <a:ln w="1270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4800">
                <a:latin typeface="Algerian" pitchFamily="5" charset="0"/>
                <a:ea typeface="Algerian" pitchFamily="5" charset="0"/>
                <a:cs typeface="Algerian" pitchFamily="5" charset="0"/>
              </a:rPr>
              <a:t>inversion of control</a:t>
            </a:r>
            <a:r>
              <a:rPr sz="3600"/>
              <a:t> </a:t>
            </a:r>
            <a:endParaRPr sz="36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O0Khp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HQkAAHA1AAD0JAAAEAAAAA=="/>
              </a:ext>
            </a:extLst>
          </p:cNvSpPr>
          <p:nvPr>
            <p:ph type="obj" idx="4294967295"/>
          </p:nvPr>
        </p:nvSpPr>
        <p:spPr>
          <a:xfrm>
            <a:off x="457200" y="1481455"/>
            <a:ext cx="8229600" cy="4525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spcBef>
                <a:spcPts val="0"/>
              </a:spcBef>
              <a:buClr>
                <a:schemeClr val="accent1"/>
              </a:buClr>
              <a:buSzPts val="1680"/>
              <a:buFont typeface="Wingdings 3" pitchFamily="1" charset="2"/>
              <a:defRPr/>
            </a:pPr>
            <a:r>
              <a:rPr sz="2400">
                <a:latin typeface="Calibri" pitchFamily="2" charset="0"/>
                <a:ea typeface="Calibri" pitchFamily="2" charset="0"/>
                <a:cs typeface="Calibri" pitchFamily="2" charset="0"/>
              </a:rPr>
              <a:t>Sometimes referred to as Dependency Inversion Principle (DIP)</a:t>
            </a:r>
            <a:endParaRPr sz="2400">
              <a:latin typeface="Calibri" pitchFamily="2" charset="0"/>
              <a:ea typeface="Calibri" pitchFamily="2" charset="0"/>
              <a:cs typeface="Calibri" pitchFamily="2" charset="0"/>
            </a:endParaRPr>
          </a:p>
          <a:p>
            <a:pPr lvl="1">
              <a:lnSpc>
                <a:spcPct val="90000"/>
              </a:lnSpc>
              <a:buClr>
                <a:schemeClr val="accent1"/>
              </a:buClr>
              <a:buFont typeface="Verdana" pitchFamily="2" charset="0"/>
              <a:defRPr/>
            </a:pPr>
            <a:r>
              <a:rPr sz="2400">
                <a:latin typeface="Calibri" pitchFamily="2" charset="0"/>
                <a:ea typeface="Calibri" pitchFamily="2" charset="0"/>
                <a:cs typeface="Calibri" pitchFamily="2" charset="0"/>
              </a:rPr>
              <a:t>The principle states that high level or low level modules should not depend upon each other, instead they should depend upon abstractions.</a:t>
            </a:r>
            <a:endParaRPr sz="2400">
              <a:latin typeface="Calibri" pitchFamily="2" charset="0"/>
              <a:ea typeface="Calibri" pitchFamily="2" charset="0"/>
              <a:cs typeface="Calibri" pitchFamily="2" charset="0"/>
            </a:endParaRPr>
          </a:p>
          <a:p>
            <a:pPr>
              <a:lnSpc>
                <a:spcPct val="90000"/>
              </a:lnSpc>
              <a:buClr>
                <a:schemeClr val="accent1"/>
              </a:buClr>
              <a:buSzPts val="1680"/>
              <a:buFont typeface="Wingdings 3" pitchFamily="1" charset="2"/>
              <a:defRPr/>
            </a:pPr>
            <a:r>
              <a:rPr sz="2400">
                <a:latin typeface="Calibri" pitchFamily="2" charset="0"/>
                <a:ea typeface="Calibri" pitchFamily="2" charset="0"/>
                <a:cs typeface="Calibri" pitchFamily="2" charset="0"/>
              </a:rPr>
              <a:t>Specific implementations (object instances) are deferred to a higher level of abstraction of control.</a:t>
            </a:r>
            <a:endParaRPr sz="2400">
              <a:latin typeface="Calibri" pitchFamily="2" charset="0"/>
              <a:ea typeface="Calibri" pitchFamily="2" charset="0"/>
              <a:cs typeface="Calibri" pitchFamily="2" charset="0"/>
            </a:endParaRPr>
          </a:p>
          <a:p>
            <a:pPr lvl="1">
              <a:lnSpc>
                <a:spcPct val="90000"/>
              </a:lnSpc>
              <a:buClr>
                <a:schemeClr val="accent1"/>
              </a:buClr>
              <a:buFont typeface="Verdana" pitchFamily="2" charset="0"/>
              <a:defRPr/>
            </a:pPr>
            <a:r>
              <a:rPr sz="2400">
                <a:latin typeface="Calibri" pitchFamily="2" charset="0"/>
                <a:ea typeface="Calibri" pitchFamily="2" charset="0"/>
                <a:cs typeface="Calibri" pitchFamily="2" charset="0"/>
              </a:rPr>
              <a:t>Examples: </a:t>
            </a:r>
            <a:endParaRPr sz="2400">
              <a:latin typeface="Calibri" pitchFamily="2" charset="0"/>
              <a:ea typeface="Calibri" pitchFamily="2" charset="0"/>
              <a:cs typeface="Calibri" pitchFamily="2" charset="0"/>
            </a:endParaRPr>
          </a:p>
          <a:p>
            <a:pPr lvl="2">
              <a:lnSpc>
                <a:spcPct val="90000"/>
              </a:lnSpc>
              <a:buClr>
                <a:schemeClr val="accent2"/>
              </a:buClr>
              <a:buFont typeface="Wingdings 2" pitchFamily="1" charset="2"/>
              <a:defRPr/>
            </a:pPr>
            <a:r>
              <a:rPr sz="2400">
                <a:latin typeface="Calibri" pitchFamily="2" charset="0"/>
                <a:ea typeface="Calibri" pitchFamily="2" charset="0"/>
                <a:cs typeface="Calibri" pitchFamily="2" charset="0"/>
              </a:rPr>
              <a:t>Parent class(es)</a:t>
            </a:r>
            <a:endParaRPr sz="2400">
              <a:latin typeface="Calibri" pitchFamily="2" charset="0"/>
              <a:ea typeface="Calibri" pitchFamily="2" charset="0"/>
              <a:cs typeface="Calibri" pitchFamily="2" charset="0"/>
            </a:endParaRPr>
          </a:p>
          <a:p>
            <a:pPr lvl="2">
              <a:lnSpc>
                <a:spcPct val="90000"/>
              </a:lnSpc>
              <a:buClr>
                <a:schemeClr val="accent2"/>
              </a:buClr>
              <a:buFont typeface="Wingdings 2" pitchFamily="1" charset="2"/>
              <a:defRPr/>
            </a:pPr>
            <a:r>
              <a:rPr sz="2400">
                <a:latin typeface="Calibri" pitchFamily="2" charset="0"/>
                <a:ea typeface="Calibri" pitchFamily="2" charset="0"/>
                <a:cs typeface="Calibri" pitchFamily="2" charset="0"/>
              </a:rPr>
              <a:t>A Container</a:t>
            </a:r>
            <a:endParaRPr sz="2400">
              <a:latin typeface="Calibri" pitchFamily="2" charset="0"/>
              <a:ea typeface="Calibri" pitchFamily="2" charset="0"/>
              <a:cs typeface="Calibri" pitchFamily="2" charset="0"/>
            </a:endParaRPr>
          </a:p>
          <a:p>
            <a:pPr>
              <a:lnSpc>
                <a:spcPct val="90000"/>
              </a:lnSpc>
              <a:buClr>
                <a:schemeClr val="accent1"/>
              </a:buClr>
              <a:buSzPts val="1680"/>
              <a:buFont typeface="Wingdings 3" pitchFamily="1" charset="2"/>
              <a:defRPr/>
            </a:pPr>
            <a:r>
              <a:rPr sz="2400">
                <a:latin typeface="Calibri" pitchFamily="2" charset="0"/>
                <a:ea typeface="Calibri" pitchFamily="2" charset="0"/>
                <a:cs typeface="Calibri" pitchFamily="2" charset="0"/>
              </a:rPr>
              <a:t>Referred to as the “Hollywood Principle”</a:t>
            </a:r>
            <a:endParaRPr sz="2400">
              <a:latin typeface="Calibri" pitchFamily="2" charset="0"/>
              <a:ea typeface="Calibri" pitchFamily="2" charset="0"/>
              <a:cs typeface="Calibri" pitchFamily="2" charset="0"/>
            </a:endParaRPr>
          </a:p>
          <a:p>
            <a:pPr lvl="1">
              <a:lnSpc>
                <a:spcPct val="90000"/>
              </a:lnSpc>
              <a:buClr>
                <a:schemeClr val="accent1"/>
              </a:buClr>
              <a:buFont typeface="Verdana" pitchFamily="2" charset="0"/>
              <a:defRPr/>
            </a:pPr>
            <a:r>
              <a:rPr sz="2400">
                <a:latin typeface="Calibri" pitchFamily="2" charset="0"/>
                <a:ea typeface="Calibri" pitchFamily="2" charset="0"/>
                <a:cs typeface="Calibri" pitchFamily="2" charset="0"/>
              </a:rPr>
              <a:t>“Don’t call us, we will call you.” </a:t>
            </a:r>
            <a:endParaRPr sz="2400">
              <a:latin typeface="Calibri" pitchFamily="2" charset="0"/>
              <a:ea typeface="Calibri" pitchFamily="2" charset="0"/>
              <a:cs typeface="Calibri" pitchFamily="2" charset="0"/>
            </a:endParaRPr>
          </a:p>
        </p:txBody>
      </p:sp>
      <p:pic>
        <p:nvPicPr>
          <p:cNvPr id="3" name="Title 2"/>
          <p:cNvPicPr>
            <a:picLocks noGrp="1" noChangeArrowheads="1"/>
            <a:extLst>
              <a:ext uri="smNativeData">
                <pr:smNativeData xmlns:pr="pr" val="SMDATA_13_98OdWRMAAAAlAAAAEQ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D+77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NAEAAKcBAAB6NQAAyAgAABAAAAA="/>
              </a:ext>
            </a:extLst>
          </p:cNvPicPr>
          <p:nvPr>
            <p:ph type="title" idx="4294967295"/>
          </p:nvPr>
        </p:nvPicPr>
        <p:blipFill>
          <a:blip xmlns:r="http://schemas.openxmlformats.org/officeDocument/2006/relationships" r:embed="rId2"/>
          <a:stretch>
            <a:fillRect/>
          </a:stretch>
        </p:blipFill>
        <p:spPr>
          <a:xfrm>
            <a:off x="195580" y="268605"/>
            <a:ext cx="8497570" cy="11588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пис1"/>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HMD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ABAAAAxAEAAEA4AAAUJAAAEAAAAA=="/>
              </a:ext>
            </a:extLst>
          </p:cNvSpPr>
          <p:nvPr/>
        </p:nvSpPr>
        <p:spPr>
          <a:xfrm>
            <a:off x="635" y="287020"/>
            <a:ext cx="9143365" cy="5577840"/>
          </a:xfrm>
          <a:prstGeom prst="rect">
            <a:avLst/>
          </a:prstGeom>
          <a:noFill/>
          <a:ln w="1270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2000">
                <a:latin typeface="Calibri" pitchFamily="2" charset="0"/>
                <a:ea typeface="Calibri" pitchFamily="2" charset="0"/>
                <a:cs typeface="Calibri" pitchFamily="2" charset="0"/>
              </a:rPr>
              <a:t>1. Inversion of control is a pattern used for decoupling components and layers in the system. The pattern is implemented through injecting dependencies into a component when it is constructed. These dependences are usually provided as interfaces for further decoupling and to support testability. IoC / DI containers such as Spring IoC(Java), Castle Windsor (.NET) which can be used for providing IoC. These tools provide extended features above and beyond simple dependency management, including lifetime, AOP / Interception, policy, etc.</a:t>
            </a:r>
            <a:endParaRPr sz="2000">
              <a:latin typeface="Calibri" pitchFamily="2" charset="0"/>
              <a:ea typeface="Calibri" pitchFamily="2" charset="0"/>
              <a:cs typeface="Calibri" pitchFamily="2" charset="0"/>
            </a:endParaRPr>
          </a:p>
          <a:p>
            <a:pPr>
              <a:defRPr/>
            </a:pPr>
            <a:r>
              <a:rPr sz="2000">
                <a:latin typeface="Calibri" pitchFamily="2" charset="0"/>
                <a:ea typeface="Calibri" pitchFamily="2" charset="0"/>
                <a:cs typeface="Calibri" pitchFamily="2" charset="0"/>
              </a:rPr>
              <a:t>2. a. Alleviates a component from being responsible for managing it's dependencies.</a:t>
            </a:r>
            <a:endParaRPr sz="2000">
              <a:latin typeface="Calibri" pitchFamily="2" charset="0"/>
              <a:ea typeface="Calibri" pitchFamily="2" charset="0"/>
              <a:cs typeface="Calibri" pitchFamily="2" charset="0"/>
            </a:endParaRPr>
          </a:p>
          <a:p>
            <a:pPr>
              <a:defRPr/>
            </a:pPr>
            <a:r>
              <a:rPr sz="2000">
                <a:latin typeface="Calibri" pitchFamily="2" charset="0"/>
                <a:ea typeface="Calibri" pitchFamily="2" charset="0"/>
                <a:cs typeface="Calibri" pitchFamily="2" charset="0"/>
              </a:rPr>
              <a:t>b. Provides the ability to swap dependency implementations in different environments.</a:t>
            </a:r>
            <a:endParaRPr sz="2000">
              <a:latin typeface="Calibri" pitchFamily="2" charset="0"/>
              <a:ea typeface="Calibri" pitchFamily="2" charset="0"/>
              <a:cs typeface="Calibri" pitchFamily="2" charset="0"/>
            </a:endParaRPr>
          </a:p>
          <a:p>
            <a:pPr>
              <a:defRPr/>
            </a:pPr>
            <a:r>
              <a:rPr sz="2000">
                <a:latin typeface="Calibri" pitchFamily="2" charset="0"/>
                <a:ea typeface="Calibri" pitchFamily="2" charset="0"/>
                <a:cs typeface="Calibri" pitchFamily="2" charset="0"/>
              </a:rPr>
              <a:t>c. Allows a component be tested through mocking of dependencies.</a:t>
            </a:r>
            <a:endParaRPr sz="2000">
              <a:latin typeface="Calibri" pitchFamily="2" charset="0"/>
              <a:ea typeface="Calibri" pitchFamily="2" charset="0"/>
              <a:cs typeface="Calibri" pitchFamily="2" charset="0"/>
            </a:endParaRPr>
          </a:p>
          <a:p>
            <a:pPr>
              <a:defRPr/>
            </a:pPr>
            <a:r>
              <a:rPr sz="2000">
                <a:latin typeface="Calibri" pitchFamily="2" charset="0"/>
                <a:ea typeface="Calibri" pitchFamily="2" charset="0"/>
                <a:cs typeface="Calibri" pitchFamily="2" charset="0"/>
              </a:rPr>
              <a:t>d. Provides a mechanism for sharing resources throughout an application.</a:t>
            </a:r>
            <a:endParaRPr sz="2000">
              <a:latin typeface="Calibri" pitchFamily="2" charset="0"/>
              <a:ea typeface="Calibri" pitchFamily="2" charset="0"/>
              <a:cs typeface="Calibri" pitchFamily="2" charset="0"/>
            </a:endParaRPr>
          </a:p>
          <a:p>
            <a:pPr>
              <a:defRPr/>
            </a:pPr>
            <a:r>
              <a:rPr sz="2000">
                <a:latin typeface="Calibri" pitchFamily="2" charset="0"/>
                <a:ea typeface="Calibri" pitchFamily="2" charset="0"/>
                <a:cs typeface="Calibri" pitchFamily="2" charset="0"/>
              </a:rPr>
              <a:t>3. a. Critical when doing test-driven development. Without IoC it can be difficult to test, because the components under test are highly coupled to the rest of the system.</a:t>
            </a:r>
            <a:endParaRPr sz="2000">
              <a:latin typeface="Calibri" pitchFamily="2" charset="0"/>
              <a:ea typeface="Calibri" pitchFamily="2" charset="0"/>
              <a:cs typeface="Calibri" pitchFamily="2" charset="0"/>
            </a:endParaRPr>
          </a:p>
          <a:p>
            <a:pPr>
              <a:defRPr/>
            </a:pPr>
            <a:r>
              <a:rPr sz="2000">
                <a:latin typeface="Calibri" pitchFamily="2" charset="0"/>
                <a:ea typeface="Calibri" pitchFamily="2" charset="0"/>
                <a:cs typeface="Calibri" pitchFamily="2" charset="0"/>
              </a:rPr>
              <a:t>b. Critical when developing modular systems. A modular system is a system whose components can be replaced without requiring recompilation.</a:t>
            </a:r>
            <a:endParaRPr sz="2000">
              <a:latin typeface="Calibri" pitchFamily="2" charset="0"/>
              <a:ea typeface="Calibri" pitchFamily="2" charset="0"/>
              <a:cs typeface="Calibri" pitchFamily="2" charset="0"/>
            </a:endParaRPr>
          </a:p>
          <a:p>
            <a:pPr>
              <a:defRPr/>
            </a:pPr>
            <a:r>
              <a:rPr sz="2000">
                <a:latin typeface="Calibri" pitchFamily="2" charset="0"/>
                <a:ea typeface="Calibri" pitchFamily="2" charset="0"/>
                <a:cs typeface="Calibri" pitchFamily="2" charset="0"/>
              </a:rPr>
              <a:t>c. Critical if there are many cross-cutting concerns which need to addressed, partilarly in an enterprise application.</a:t>
            </a:r>
            <a:endParaRPr sz="2000">
              <a:latin typeface="Calibri"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extLst>
              <a:ext uri="smNativeData">
                <pr:smNativeData xmlns:pr="pr" val="SMDATA_12_98OdWRMAAAAlAAAAEg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AAAAAD/fwAA/38AAAAAAAAJAAAABAAAAK6IS9w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AXAwAAQBwAAGk1AACcKAAAEAAAAA=="/>
              </a:ext>
            </a:extLst>
          </p:cNvSpPr>
          <p:nvPr/>
        </p:nvSpPr>
        <p:spPr>
          <a:xfrm>
            <a:off x="502285" y="4592320"/>
            <a:ext cx="8180070" cy="200914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t>Dependency Injection removes the need for building dependencies from the class which depends on them</a:t>
            </a:r>
          </a:p>
          <a:p>
            <a:pPr>
              <a:defRPr/>
            </a:pPr>
            <a:r>
              <a:t>The problem is just shifted to the caller.</a:t>
            </a:r>
          </a:p>
          <a:p>
            <a:pPr>
              <a:defRPr/>
            </a:pPr>
            <a:r>
              <a:t>We need to know the concrete implementation of the Engine at compile time</a:t>
            </a:r>
          </a:p>
          <a:p>
            <a:pPr>
              <a:defRPr/>
            </a:pPr>
            <a:r>
              <a:t>With Inversion of Control, we delegate the management of the entire lifecycle of the objects to a container(Application.class).</a:t>
            </a:r>
          </a:p>
          <a:p>
            <a:pPr>
              <a:defRPr/>
            </a:pPr>
          </a:p>
        </p:txBody>
      </p:sp>
      <p:sp>
        <p:nvSpPr>
          <p:cNvPr id="3" name="Напис1"/>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NwIAAD/fwAA/38AAAAAAAAJAAAABAAAACAAbwA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AXAwAA4QEAAEssAACBBwAAEAAAAA=="/>
              </a:ext>
            </a:extLst>
          </p:cNvSpPr>
          <p:nvPr/>
        </p:nvSpPr>
        <p:spPr>
          <a:xfrm>
            <a:off x="502285" y="305435"/>
            <a:ext cx="6697980" cy="914400"/>
          </a:xfrm>
          <a:prstGeom prst="rect">
            <a:avLst/>
          </a:prstGeom>
          <a:noFill/>
          <a:ln w="1016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3000">
                <a:latin typeface="Arial" pitchFamily="2" charset="0"/>
                <a:ea typeface="Arial" pitchFamily="2" charset="0"/>
                <a:cs typeface="Arial" pitchFamily="2" charset="0"/>
              </a:rPr>
              <a:t>Inversion of Control dependencies.</a:t>
            </a:r>
            <a:endParaRPr sz="3000">
              <a:latin typeface="Arial" pitchFamily="2" charset="0"/>
              <a:ea typeface="Arial" pitchFamily="2" charset="0"/>
              <a:cs typeface="Arial" pitchFamily="2" charset="0"/>
            </a:endParaRPr>
          </a:p>
        </p:txBody>
      </p:sp>
      <p:pic>
        <p:nvPicPr>
          <p:cNvPr id="4" name="Зображення1"/>
          <p:cNvPicPr>
            <a:picLocks noChangeAspect="1"/>
            <a:extLst>
              <a:ext uri="smNativeData">
                <pr:smNativeData xmlns:pr="pr" val="SMDATA_13_98OdWRMAAAAlAAAAEQAAAC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LaK/BQAAAAEAAAAAAAAAAAAAAAAAAAAAAAAAAAAAAAAAAAAAAAAAAP///wJ/f38ARkZGA8zMzADAwP8Af39/AAAAAAAAAAAAAAAAAP///wAAAAAAIQAAABgAAAAUAAAAFwMAAGMIAADhJAAAXhsAABAAAAA="/>
              </a:ext>
            </a:extLst>
          </p:cNvPicPr>
          <p:nvPr/>
        </p:nvPicPr>
        <p:blipFill>
          <a:blip xmlns:r="http://schemas.openxmlformats.org/officeDocument/2006/relationships" r:embed="rId2"/>
          <a:stretch>
            <a:fillRect/>
          </a:stretch>
        </p:blipFill>
        <p:spPr>
          <a:xfrm>
            <a:off x="502285" y="1363345"/>
            <a:ext cx="5492750" cy="3085465"/>
          </a:xfrm>
          <a:prstGeom prst="rect">
            <a:avLst/>
          </a:prstGeom>
          <a:noFill/>
          <a:ln w="9525" cap="flat" cmpd="sng" algn="ctr">
            <a:noFill/>
            <a:prstDash val="solid"/>
            <a:miter lim="800000"/>
            <a:headEnd type="none" w="med" len="med"/>
            <a:tailEnd type="none" w="med" len="me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пис1"/>
          <p:cNvSpPr txBox="1">
            <a:extLst>
              <a:ext uri="smNativeData">
                <pr:smNativeData xmlns:pr="pr" val="SMDATA_12_98OdWRMAAAAlAAAAEgAAAE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NwIAAD/fwAA/38AAAAAAAAJAAAABAAAAC8D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BSAwAAUgMAAGwTAACyBgAAECAAAA=="/>
              </a:ext>
            </a:extLst>
          </p:cNvSpPr>
          <p:nvPr/>
        </p:nvSpPr>
        <p:spPr>
          <a:xfrm>
            <a:off x="539750" y="539750"/>
            <a:ext cx="2617470" cy="548640"/>
          </a:xfrm>
          <a:prstGeom prst="rect">
            <a:avLst/>
          </a:prstGeom>
          <a:noFill/>
          <a:ln w="9525"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3000">
                <a:latin typeface="Calibri" pitchFamily="2" charset="0"/>
                <a:ea typeface="Calibri" pitchFamily="2" charset="0"/>
                <a:cs typeface="Calibri" pitchFamily="2" charset="0"/>
              </a:rPr>
              <a:t>IoC Containers.</a:t>
            </a:r>
            <a:endParaRPr sz="3000">
              <a:latin typeface="Calibri" pitchFamily="2" charset="0"/>
              <a:ea typeface="Calibri" pitchFamily="2" charset="0"/>
              <a:cs typeface="Calibri" pitchFamily="2" charset="0"/>
            </a:endParaRPr>
          </a:p>
        </p:txBody>
      </p:sp>
      <p:sp>
        <p:nvSpPr>
          <p:cNvPr id="3" name="Напис3"/>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EcA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CIAwAADwcAAJwmAADIHwAAEAAAAA=="/>
              </a:ext>
            </a:extLst>
          </p:cNvSpPr>
          <p:nvPr/>
        </p:nvSpPr>
        <p:spPr>
          <a:xfrm>
            <a:off x="574040" y="1147445"/>
            <a:ext cx="5702300" cy="4018915"/>
          </a:xfrm>
          <a:prstGeom prst="rect">
            <a:avLst/>
          </a:prstGeom>
          <a:noFill/>
          <a:ln w="1270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sz="2000">
                <a:latin typeface="Calibri" pitchFamily="2" charset="0"/>
                <a:ea typeface="Calibri" pitchFamily="2" charset="0"/>
                <a:cs typeface="Calibri" pitchFamily="2" charset="0"/>
              </a:defRPr>
            </a:pPr>
          </a:p>
          <a:p>
            <a:pPr>
              <a:defRPr/>
            </a:pPr>
            <a:r>
              <a:rPr sz="2000">
                <a:latin typeface="Calibri" pitchFamily="2" charset="0"/>
                <a:ea typeface="Calibri" pitchFamily="2" charset="0"/>
                <a:cs typeface="Calibri" pitchFamily="2" charset="0"/>
              </a:rPr>
              <a:t>Castle Windsor (.NET)</a:t>
            </a:r>
            <a:endParaRPr sz="2000">
              <a:latin typeface="Calibri" pitchFamily="2" charset="0"/>
              <a:ea typeface="Calibri" pitchFamily="2" charset="0"/>
              <a:cs typeface="Calibri" pitchFamily="2" charset="0"/>
            </a:endParaRPr>
          </a:p>
          <a:p>
            <a:pPr>
              <a:defRPr sz="2000">
                <a:latin typeface="Calibri" pitchFamily="2" charset="0"/>
                <a:ea typeface="Calibri" pitchFamily="2" charset="0"/>
                <a:cs typeface="Calibri" pitchFamily="2" charset="0"/>
              </a:defRPr>
            </a:pPr>
          </a:p>
          <a:p>
            <a:pPr>
              <a:defRPr/>
            </a:pPr>
            <a:r>
              <a:rPr sz="2000">
                <a:latin typeface="Calibri" pitchFamily="2" charset="0"/>
                <a:ea typeface="Calibri" pitchFamily="2" charset="0"/>
                <a:cs typeface="Calibri" pitchFamily="2" charset="0"/>
              </a:rPr>
              <a:t>Spring (Java)</a:t>
            </a:r>
            <a:endParaRPr sz="2000">
              <a:latin typeface="Calibri" pitchFamily="2" charset="0"/>
              <a:ea typeface="Calibri" pitchFamily="2" charset="0"/>
              <a:cs typeface="Calibri" pitchFamily="2" charset="0"/>
            </a:endParaRPr>
          </a:p>
          <a:p>
            <a:pPr>
              <a:defRPr sz="2000">
                <a:latin typeface="Calibri" pitchFamily="2" charset="0"/>
                <a:ea typeface="Calibri" pitchFamily="2" charset="0"/>
                <a:cs typeface="Calibri" pitchFamily="2" charset="0"/>
              </a:defRPr>
            </a:pPr>
          </a:p>
          <a:p>
            <a:pPr>
              <a:defRPr/>
            </a:pPr>
            <a:r>
              <a:rPr sz="2000">
                <a:latin typeface="Calibri" pitchFamily="2" charset="0"/>
                <a:ea typeface="Calibri" pitchFamily="2" charset="0"/>
                <a:cs typeface="Calibri" pitchFamily="2" charset="0"/>
              </a:rPr>
              <a:t>Guice ( Java)</a:t>
            </a:r>
            <a:endParaRPr sz="2000">
              <a:latin typeface="Calibri" pitchFamily="2" charset="0"/>
              <a:ea typeface="Calibri" pitchFamily="2" charset="0"/>
              <a:cs typeface="Calibri" pitchFamily="2" charset="0"/>
            </a:endParaRPr>
          </a:p>
          <a:p>
            <a:pPr>
              <a:defRPr sz="2000">
                <a:latin typeface="Calibri" pitchFamily="2" charset="0"/>
                <a:ea typeface="Calibri" pitchFamily="2" charset="0"/>
                <a:cs typeface="Calibri" pitchFamily="2" charset="0"/>
              </a:defRPr>
            </a:pPr>
          </a:p>
          <a:p>
            <a:pPr>
              <a:defRPr/>
            </a:pPr>
            <a:r>
              <a:rPr sz="2000">
                <a:latin typeface="Calibri" pitchFamily="2" charset="0"/>
                <a:ea typeface="Calibri" pitchFamily="2" charset="0"/>
                <a:cs typeface="Calibri" pitchFamily="2" charset="0"/>
              </a:rPr>
              <a:t>Autofac (.NET)</a:t>
            </a:r>
            <a:endParaRPr sz="2000">
              <a:latin typeface="Calibri" pitchFamily="2" charset="0"/>
              <a:ea typeface="Calibri" pitchFamily="2" charset="0"/>
              <a:cs typeface="Calibri" pitchFamily="2" charset="0"/>
            </a:endParaRPr>
          </a:p>
          <a:p>
            <a:pPr>
              <a:defRPr sz="2000">
                <a:latin typeface="Calibri" pitchFamily="2" charset="0"/>
                <a:ea typeface="Calibri" pitchFamily="2" charset="0"/>
                <a:cs typeface="Calibri" pitchFamily="2" charset="0"/>
              </a:defRPr>
            </a:pPr>
          </a:p>
          <a:p>
            <a:pPr>
              <a:defRPr/>
            </a:pPr>
            <a:r>
              <a:rPr sz="2000">
                <a:latin typeface="Calibri" pitchFamily="2" charset="0"/>
                <a:ea typeface="Calibri" pitchFamily="2" charset="0"/>
                <a:cs typeface="Calibri" pitchFamily="2" charset="0"/>
              </a:rPr>
              <a:t>Ninject (.NET) Prism (.NET)</a:t>
            </a:r>
            <a:endParaRPr sz="2000">
              <a:latin typeface="Calibri" pitchFamily="2" charset="0"/>
              <a:ea typeface="Calibri" pitchFamily="2" charset="0"/>
              <a:cs typeface="Calibri" pitchFamily="2" charset="0"/>
            </a:endParaRPr>
          </a:p>
          <a:p>
            <a:pPr>
              <a:defRPr sz="2000">
                <a:latin typeface="Calibri" pitchFamily="2" charset="0"/>
                <a:ea typeface="Calibri" pitchFamily="2" charset="0"/>
                <a:cs typeface="Calibri" pitchFamily="2" charset="0"/>
              </a:defRPr>
            </a:pPr>
          </a:p>
          <a:p>
            <a:pPr>
              <a:defRPr/>
            </a:pPr>
            <a:r>
              <a:rPr sz="2000">
                <a:latin typeface="Calibri" pitchFamily="2" charset="0"/>
                <a:ea typeface="Calibri" pitchFamily="2" charset="0"/>
                <a:cs typeface="Calibri" pitchFamily="2" charset="0"/>
              </a:rPr>
              <a:t>StructureMap (.NET)</a:t>
            </a:r>
            <a:endParaRPr sz="2000">
              <a:latin typeface="Calibri"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пис1"/>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NwIAAD/fwAA/38AAAAAAAAJAAAABAAAAC8D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ByEQAANQIAAKMkAABMBQAAEAAAAA=="/>
              </a:ext>
            </a:extLst>
          </p:cNvSpPr>
          <p:nvPr/>
        </p:nvSpPr>
        <p:spPr>
          <a:xfrm>
            <a:off x="2835910" y="358775"/>
            <a:ext cx="3119755" cy="502285"/>
          </a:xfrm>
          <a:prstGeom prst="rect">
            <a:avLst/>
          </a:prstGeom>
          <a:noFill/>
          <a:ln w="9525"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3000">
                <a:latin typeface="Calibri" pitchFamily="2" charset="0"/>
                <a:ea typeface="Calibri" pitchFamily="2" charset="0"/>
                <a:cs typeface="Calibri" pitchFamily="2" charset="0"/>
              </a:rPr>
              <a:t> Spring Framework</a:t>
            </a:r>
            <a:endParaRPr sz="3000">
              <a:latin typeface="Calibri" pitchFamily="2" charset="0"/>
              <a:ea typeface="Calibri" pitchFamily="2" charset="0"/>
              <a:cs typeface="Calibri" pitchFamily="2" charset="0"/>
            </a:endParaRPr>
          </a:p>
        </p:txBody>
      </p:sp>
      <p:sp>
        <p:nvSpPr>
          <p:cNvPr id="3" name="Напис3"/>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EcA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CJAwAADwcAAL02AAD7EgAAEAAAAA=="/>
              </a:ext>
            </a:extLst>
          </p:cNvSpPr>
          <p:nvPr/>
        </p:nvSpPr>
        <p:spPr>
          <a:xfrm>
            <a:off x="574675" y="1147445"/>
            <a:ext cx="8323580" cy="1938020"/>
          </a:xfrm>
          <a:prstGeom prst="rect">
            <a:avLst/>
          </a:prstGeom>
          <a:noFill/>
          <a:ln w="1270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lvl="1">
              <a:lnSpc>
                <a:spcPct val="90000"/>
              </a:lnSpc>
              <a:spcBef>
                <a:spcPts val="0"/>
              </a:spcBef>
              <a:defRPr sz="2400">
                <a:latin typeface="Calibri" pitchFamily="2" charset="0"/>
                <a:ea typeface="Calibri" pitchFamily="2" charset="0"/>
                <a:cs typeface="Calibri" pitchFamily="2" charset="0"/>
              </a:defRPr>
            </a:pPr>
          </a:p>
          <a:p>
            <a:pPr marL="457200" indent="-457200">
              <a:lnSpc>
                <a:spcPct val="90000"/>
              </a:lnSpc>
              <a:defRPr/>
            </a:pPr>
            <a:r>
              <a:rPr sz="2000">
                <a:latin typeface="Calibri" pitchFamily="2" charset="0"/>
                <a:ea typeface="Calibri" pitchFamily="2" charset="0"/>
                <a:cs typeface="Calibri" pitchFamily="2" charset="0"/>
              </a:rPr>
              <a:t>The Spring Framework is an application framework and inversion of control container for the Java platform. The framework's core features can be used by any Java application, but there are extensions for building web applications on top of the Java EE (Enterprise Edition) platform.</a:t>
            </a:r>
            <a:endParaRPr sz="2000">
              <a:latin typeface="Calibri" pitchFamily="2" charset="0"/>
              <a:ea typeface="Calibri" pitchFamily="2" charset="0"/>
              <a:cs typeface="Calibri" pitchFamily="2" charset="0"/>
            </a:endParaRPr>
          </a:p>
          <a:p>
            <a:pPr lvl="2">
              <a:defRPr/>
            </a:pPr>
          </a:p>
        </p:txBody>
      </p:sp>
      <p:sp>
        <p:nvSpPr>
          <p:cNvPr id="4" name="Напис2"/>
          <p:cNvSpPr txBox="1">
            <a:extLst>
              <a:ext uri="smNativeData">
                <pr:smNativeData xmlns:pr="pr" val="SMDATA_12_98OdWRMAAAAlAAAAEgAAAE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DdEwAAIxMAACMhAACDFgAAECAAAA=="/>
              </a:ext>
            </a:extLst>
          </p:cNvSpPr>
          <p:nvPr/>
        </p:nvSpPr>
        <p:spPr>
          <a:xfrm>
            <a:off x="3228975" y="3110865"/>
            <a:ext cx="2157730" cy="548640"/>
          </a:xfrm>
          <a:prstGeom prst="rect">
            <a:avLst/>
          </a:prstGeom>
          <a:noFill/>
          <a:ln w="9525"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3000">
                <a:latin typeface="Calibri" pitchFamily="2" charset="0"/>
                <a:ea typeface="Calibri" pitchFamily="2" charset="0"/>
                <a:cs typeface="Calibri" pitchFamily="2" charset="0"/>
              </a:rPr>
              <a:t>Spring offers</a:t>
            </a:r>
            <a:endParaRPr sz="3000">
              <a:latin typeface="Calibri" pitchFamily="2" charset="0"/>
              <a:ea typeface="Calibri" pitchFamily="2" charset="0"/>
              <a:cs typeface="Calibri" pitchFamily="2" charset="0"/>
            </a:endParaRPr>
          </a:p>
        </p:txBody>
      </p:sp>
      <p:sp>
        <p:nvSpPr>
          <p:cNvPr id="5" name="Напис4"/>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NwIAAD/fwAA/38AAAAAAAAJAAAABAAAALME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CIAwAA9BYAAEs2AABnJgAAEAAAAA=="/>
              </a:ext>
            </a:extLst>
          </p:cNvSpPr>
          <p:nvPr/>
        </p:nvSpPr>
        <p:spPr>
          <a:xfrm>
            <a:off x="574040" y="3731260"/>
            <a:ext cx="8251825" cy="2511425"/>
          </a:xfrm>
          <a:prstGeom prst="rect">
            <a:avLst/>
          </a:prstGeom>
          <a:noFill/>
          <a:ln w="9525"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2000">
                <a:latin typeface="Calibri" pitchFamily="2" charset="0"/>
                <a:ea typeface="Calibri" pitchFamily="2" charset="0"/>
                <a:cs typeface="Calibri" pitchFamily="2" charset="0"/>
              </a:rPr>
              <a:t>+Dependency Injection</a:t>
            </a:r>
            <a:endParaRPr sz="2000">
              <a:latin typeface="Calibri" pitchFamily="2" charset="0"/>
              <a:ea typeface="Calibri" pitchFamily="2" charset="0"/>
              <a:cs typeface="Calibri" pitchFamily="2" charset="0"/>
            </a:endParaRPr>
          </a:p>
          <a:p>
            <a:pPr lvl="1">
              <a:defRPr/>
            </a:pPr>
            <a:r>
              <a:rPr sz="2000">
                <a:latin typeface="Calibri" pitchFamily="2" charset="0"/>
                <a:ea typeface="Calibri" pitchFamily="2" charset="0"/>
                <a:cs typeface="Calibri" pitchFamily="2" charset="0"/>
              </a:rPr>
              <a:t>Also known as IoC (Inversion of Control)</a:t>
            </a:r>
            <a:endParaRPr sz="2000">
              <a:latin typeface="Calibri" pitchFamily="2" charset="0"/>
              <a:ea typeface="Calibri" pitchFamily="2" charset="0"/>
              <a:cs typeface="Calibri" pitchFamily="2" charset="0"/>
            </a:endParaRPr>
          </a:p>
          <a:p>
            <a:pPr>
              <a:defRPr/>
            </a:pPr>
            <a:r>
              <a:rPr sz="2000">
                <a:latin typeface="Calibri" pitchFamily="2" charset="0"/>
                <a:ea typeface="Calibri" pitchFamily="2" charset="0"/>
                <a:cs typeface="Calibri" pitchFamily="2" charset="0"/>
              </a:rPr>
              <a:t>+Aspect Oriented Programming</a:t>
            </a:r>
            <a:endParaRPr sz="2000">
              <a:latin typeface="Calibri" pitchFamily="2" charset="0"/>
              <a:ea typeface="Calibri" pitchFamily="2" charset="0"/>
              <a:cs typeface="Calibri" pitchFamily="2" charset="0"/>
            </a:endParaRPr>
          </a:p>
          <a:p>
            <a:pPr lvl="1">
              <a:defRPr/>
            </a:pPr>
            <a:r>
              <a:rPr sz="2000">
                <a:latin typeface="Calibri" pitchFamily="2" charset="0"/>
                <a:ea typeface="Calibri" pitchFamily="2" charset="0"/>
                <a:cs typeface="Calibri" pitchFamily="2" charset="0"/>
              </a:rPr>
              <a:t>Runtime injection-based</a:t>
            </a:r>
            <a:endParaRPr sz="2000">
              <a:latin typeface="Calibri" pitchFamily="2" charset="0"/>
              <a:ea typeface="Calibri" pitchFamily="2" charset="0"/>
              <a:cs typeface="Calibri" pitchFamily="2" charset="0"/>
            </a:endParaRPr>
          </a:p>
          <a:p>
            <a:pPr>
              <a:defRPr/>
            </a:pPr>
            <a:r>
              <a:rPr sz="2000">
                <a:latin typeface="Calibri" pitchFamily="2" charset="0"/>
                <a:ea typeface="Calibri" pitchFamily="2" charset="0"/>
                <a:cs typeface="Calibri" pitchFamily="2" charset="0"/>
              </a:rPr>
              <a:t>+Portable Service Abstractions</a:t>
            </a:r>
            <a:endParaRPr sz="2000">
              <a:latin typeface="Calibri" pitchFamily="2" charset="0"/>
              <a:ea typeface="Calibri" pitchFamily="2" charset="0"/>
              <a:cs typeface="Calibri" pitchFamily="2" charset="0"/>
            </a:endParaRPr>
          </a:p>
          <a:p>
            <a:pPr lvl="1">
              <a:defRPr/>
            </a:pPr>
            <a:r>
              <a:rPr sz="2000">
                <a:latin typeface="Calibri" pitchFamily="2" charset="0"/>
                <a:ea typeface="Calibri" pitchFamily="2" charset="0"/>
                <a:cs typeface="Calibri" pitchFamily="2" charset="0"/>
              </a:rPr>
              <a:t>The rest of spring</a:t>
            </a:r>
            <a:endParaRPr sz="2000">
              <a:latin typeface="Calibri" pitchFamily="2" charset="0"/>
              <a:ea typeface="Calibri" pitchFamily="2" charset="0"/>
              <a:cs typeface="Calibri" pitchFamily="2" charset="0"/>
            </a:endParaRPr>
          </a:p>
          <a:p>
            <a:pPr lvl="2">
              <a:defRPr/>
            </a:pPr>
            <a:r>
              <a:rPr sz="2000">
                <a:latin typeface="Calibri" pitchFamily="2" charset="0"/>
                <a:ea typeface="Calibri" pitchFamily="2" charset="0"/>
                <a:cs typeface="Calibri" pitchFamily="2" charset="0"/>
              </a:rPr>
              <a:t>ORM, DAO, Web MVC, Web, etc.</a:t>
            </a:r>
            <a:endParaRPr sz="2000">
              <a:latin typeface="Calibri" pitchFamily="2" charset="0"/>
              <a:ea typeface="Calibri" pitchFamily="2" charset="0"/>
              <a:cs typeface="Calibri" pitchFamily="2" charset="0"/>
            </a:endParaRPr>
          </a:p>
          <a:p>
            <a:pPr lvl="2">
              <a:defRPr/>
            </a:pPr>
            <a:r>
              <a:rPr sz="2000">
                <a:latin typeface="Calibri" pitchFamily="2" charset="0"/>
                <a:ea typeface="Calibri" pitchFamily="2" charset="0"/>
                <a:cs typeface="Calibri" pitchFamily="2" charset="0"/>
              </a:rPr>
              <a:t>Allows access to these without knowing how they actually work</a:t>
            </a:r>
            <a:endParaRPr sz="2000">
              <a:latin typeface="Calibri" pitchFamily="2" charset="0"/>
              <a:ea typeface="Calibri" pitchFamily="2" charset="0"/>
              <a:cs typeface="Calibri" pitchFamily="2" charset="0"/>
            </a:endParaRPr>
          </a:p>
          <a:p>
            <a:pPr algn="l">
              <a:defRPr>
                <a:latin typeface="Arial" pitchFamily="2" charset="0"/>
                <a:ea typeface="Arial" pitchFamily="2" charset="0"/>
                <a:cs typeface="Arial" pitchFamily="2" charset="0"/>
              </a:defRPr>
            </a:pPr>
          </a:p>
        </p:txBody>
      </p:sp>
      <p:pic>
        <p:nvPicPr>
          <p:cNvPr id="6" name="Зображення1" descr="http://jaxenter.com/assets/spring.png"/>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BAAAADAAAABAAAADZiZ3YiZ3oP0BY2eoChAXAHgAAAGgAAAAAAAAAAAAAAAAAAAAAAAAAAAAAABAnAAAQJwAAAAAAAAAAAAAAAAAAAAAAAAAAAAAAAAAAAAAAAAAAAAAUAAAAAAAAAMDA/wAAAAAAZAAAADIAAAAAAAAAZAAAAAAAAAB/f38ACgAAAB8AAABUAAAALaK/Bf///wEAAAAAAAAAAAAAAAAAAAAAAAAAAAAAAAAAAAAAAAAAAAAAAAB/f38A3vX6A8zMzADAwP8Af39/AAAAAAAAAAAAAAAAAP///wAAAAAAIQAAABgAAAAUAAAAkQ4AABcDAABVEAAA2wQAABAAAAA="/>
              </a:ext>
            </a:extLst>
          </p:cNvPicPr>
          <p:nvPr/>
        </p:nvPicPr>
        <p:blipFill>
          <a:blip xmlns:r="http://schemas.openxmlformats.org/officeDocument/2006/relationships" r:embed="rId2"/>
          <a:stretch>
            <a:fillRect/>
          </a:stretch>
        </p:blipFill>
        <p:spPr>
          <a:xfrm>
            <a:off x="2367915" y="502285"/>
            <a:ext cx="287020" cy="287020"/>
          </a:xfrm>
          <a:prstGeom prst="rect">
            <a:avLst/>
          </a:prstGeom>
          <a:noFill/>
          <a:ln w="9525" cap="flat" cmpd="sng" algn="ctr">
            <a:noFill/>
            <a:prstDash val="solid"/>
            <a:miter lim="800000"/>
            <a:headEnd type="none" w="med" len="med"/>
            <a:tailEnd type="none" w="med" len="med"/>
          </a:ln>
          <a:effectLst/>
        </p:spPr>
      </p:pic>
      <p:pic>
        <p:nvPicPr>
          <p:cNvPr id="7" name="Зображення2" descr="http://jaxenter.com/assets/spring.png"/>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BYBwAADAAAABAAAADZiZ3YiZ3oP0BY2eoChAXAHgAAAGgAAAAAAAAAAAAAAAAAAAAAAAAAAAAAABAnAAAQJwAAAAAAAAAAAAAAAAAAAAAAAAAAAAAAAAAAAAAAAAAAAAAUAAAAAAAAAMDA/wAAAAAAZAAAADIAAAAAAAAAZAAAAAAAAAB/f38ACgAAAB8AAABUAAAALaK/Bf///wEAAAAAAAAAAAAAAAAAAAAAAAAAAAAAAAAAAAAAAAAAAAAAAAB/f38A3vX6A8zMzADAwP8Af39/AAAAAAAAAAAAAAAAAP///wAAAAAAIQAAABgAAAAUAAAAxhAAAN0TAACKEgAAoRUAABAAAAA="/>
              </a:ext>
            </a:extLst>
          </p:cNvPicPr>
          <p:nvPr/>
        </p:nvPicPr>
        <p:blipFill>
          <a:blip xmlns:r="http://schemas.openxmlformats.org/officeDocument/2006/relationships" r:embed="rId3"/>
          <a:stretch>
            <a:fillRect/>
          </a:stretch>
        </p:blipFill>
        <p:spPr>
          <a:xfrm>
            <a:off x="2726690" y="3228975"/>
            <a:ext cx="287020" cy="287020"/>
          </a:xfrm>
          <a:prstGeom prst="rect">
            <a:avLst/>
          </a:prstGeom>
          <a:noFill/>
          <a:ln w="9525" cap="flat" cmpd="sng" algn="ctr">
            <a:noFill/>
            <a:prstDash val="solid"/>
            <a:miter lim="800000"/>
            <a:headEnd type="none" w="med" len="med"/>
            <a:tailEnd type="none" w="med" len="me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LMLZAM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DQAgAAHQkAAHA1AACMIQAAEAAAAA=="/>
              </a:ext>
            </a:extLst>
          </p:cNvSpPr>
          <p:nvPr>
            <p:ph type="obj" idx="4294967295"/>
          </p:nvPr>
        </p:nvSpPr>
        <p:spPr>
          <a:xfrm>
            <a:off x="457200" y="1481455"/>
            <a:ext cx="8229600" cy="39719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spcBef>
                <a:spcPts val="0"/>
              </a:spcBef>
              <a:buClr>
                <a:schemeClr val="accent1"/>
              </a:buClr>
              <a:buSzPts val="1700"/>
              <a:buFont typeface="Wingdings 3" pitchFamily="1" charset="2"/>
              <a:defRPr/>
            </a:pPr>
            <a:r>
              <a:rPr sz="2400">
                <a:latin typeface="Calibri" pitchFamily="2" charset="0"/>
                <a:ea typeface="Calibri" pitchFamily="2" charset="0"/>
                <a:cs typeface="Calibri" pitchFamily="2" charset="0"/>
              </a:rPr>
              <a:t>What is a Dependency?</a:t>
            </a:r>
            <a:endParaRPr sz="2400">
              <a:latin typeface="Calibri" pitchFamily="2" charset="0"/>
              <a:ea typeface="Calibri" pitchFamily="2" charset="0"/>
              <a:cs typeface="Calibri" pitchFamily="2" charset="0"/>
            </a:endParaRPr>
          </a:p>
          <a:p>
            <a:pPr>
              <a:lnSpc>
                <a:spcPct val="90000"/>
              </a:lnSpc>
              <a:spcBef>
                <a:spcPts val="0"/>
              </a:spcBef>
              <a:buClr>
                <a:schemeClr val="accent1"/>
              </a:buClr>
              <a:buSzPts val="1700"/>
              <a:buFont typeface="Wingdings 3" pitchFamily="1" charset="2"/>
              <a:defRPr/>
            </a:pPr>
            <a:r>
              <a:rPr sz="2400">
                <a:latin typeface="Calibri" pitchFamily="2" charset="0"/>
                <a:ea typeface="Calibri" pitchFamily="2" charset="0"/>
                <a:cs typeface="Calibri" pitchFamily="2" charset="0"/>
              </a:rPr>
              <a:t>Dependencies at a High Level</a:t>
            </a:r>
            <a:endParaRPr sz="2400">
              <a:latin typeface="Calibri" pitchFamily="2" charset="0"/>
              <a:ea typeface="Calibri" pitchFamily="2" charset="0"/>
              <a:cs typeface="Calibri" pitchFamily="2" charset="0"/>
            </a:endParaRPr>
          </a:p>
          <a:p>
            <a:pPr>
              <a:lnSpc>
                <a:spcPct val="90000"/>
              </a:lnSpc>
              <a:spcBef>
                <a:spcPts val="0"/>
              </a:spcBef>
              <a:buClr>
                <a:schemeClr val="accent1"/>
              </a:buClr>
              <a:buSzPts val="1700"/>
              <a:buFont typeface="Wingdings 3" pitchFamily="1" charset="2"/>
              <a:defRPr/>
            </a:pPr>
            <a:r>
              <a:rPr sz="2400">
                <a:latin typeface="Calibri" pitchFamily="2" charset="0"/>
                <a:ea typeface="Calibri" pitchFamily="2" charset="0"/>
                <a:cs typeface="Calibri" pitchFamily="2" charset="0"/>
              </a:rPr>
              <a:t>Examples of Dependencies/Dependencies Injections</a:t>
            </a:r>
            <a:endParaRPr sz="2400">
              <a:latin typeface="Calibri" pitchFamily="2" charset="0"/>
              <a:ea typeface="Calibri" pitchFamily="2" charset="0"/>
              <a:cs typeface="Calibri" pitchFamily="2" charset="0"/>
            </a:endParaRPr>
          </a:p>
          <a:p>
            <a:pPr>
              <a:lnSpc>
                <a:spcPct val="90000"/>
              </a:lnSpc>
              <a:buClr>
                <a:schemeClr val="accent1"/>
              </a:buClr>
              <a:buSzPts val="1700"/>
              <a:buFont typeface="Wingdings 3" pitchFamily="1" charset="2"/>
              <a:defRPr/>
            </a:pPr>
            <a:r>
              <a:rPr sz="2400">
                <a:latin typeface="Calibri" pitchFamily="2" charset="0"/>
                <a:ea typeface="Calibri" pitchFamily="2" charset="0"/>
                <a:cs typeface="Calibri" pitchFamily="2" charset="0"/>
              </a:rPr>
              <a:t>Dependency Injection Pros/Cons </a:t>
            </a:r>
            <a:endParaRPr sz="2400">
              <a:latin typeface="Calibri" pitchFamily="2" charset="0"/>
              <a:ea typeface="Calibri" pitchFamily="2" charset="0"/>
              <a:cs typeface="Calibri" pitchFamily="2" charset="0"/>
            </a:endParaRPr>
          </a:p>
          <a:p>
            <a:pPr>
              <a:lnSpc>
                <a:spcPct val="90000"/>
              </a:lnSpc>
              <a:buClr>
                <a:schemeClr val="accent1"/>
              </a:buClr>
              <a:buSzPts val="1700"/>
              <a:buFont typeface="Wingdings 3" pitchFamily="1" charset="2"/>
              <a:defRPr/>
            </a:pPr>
            <a:r>
              <a:rPr sz="2400">
                <a:latin typeface="Calibri" pitchFamily="2" charset="0"/>
                <a:ea typeface="Calibri" pitchFamily="2" charset="0"/>
                <a:cs typeface="Calibri" pitchFamily="2" charset="0"/>
              </a:rPr>
              <a:t>What is a Invertion of Control?</a:t>
            </a:r>
            <a:endParaRPr sz="2400">
              <a:latin typeface="Calibri" pitchFamily="2" charset="0"/>
              <a:ea typeface="Calibri" pitchFamily="2" charset="0"/>
              <a:cs typeface="Calibri" pitchFamily="2" charset="0"/>
            </a:endParaRPr>
          </a:p>
          <a:p>
            <a:pPr>
              <a:lnSpc>
                <a:spcPct val="90000"/>
              </a:lnSpc>
              <a:buClr>
                <a:schemeClr val="accent1"/>
              </a:buClr>
              <a:buSzPts val="1700"/>
              <a:buFont typeface="Wingdings 3" pitchFamily="1" charset="2"/>
              <a:defRPr/>
            </a:pPr>
            <a:r>
              <a:rPr sz="2400">
                <a:latin typeface="Calibri" pitchFamily="2" charset="0"/>
                <a:ea typeface="Calibri" pitchFamily="2" charset="0"/>
                <a:cs typeface="Calibri" pitchFamily="2" charset="0"/>
              </a:rPr>
              <a:t>Spring DI/IoC</a:t>
            </a:r>
            <a:endParaRPr sz="2400">
              <a:latin typeface="Calibri" pitchFamily="2" charset="0"/>
              <a:ea typeface="Calibri" pitchFamily="2" charset="0"/>
              <a:cs typeface="Calibri" pitchFamily="2" charset="0"/>
            </a:endParaRPr>
          </a:p>
          <a:p>
            <a:pPr>
              <a:lnSpc>
                <a:spcPct val="90000"/>
              </a:lnSpc>
              <a:buClr>
                <a:schemeClr val="accent1"/>
              </a:buClr>
              <a:buSzPts val="1755"/>
              <a:buFont typeface="Wingdings 3" pitchFamily="1" charset="2"/>
              <a:defRPr/>
            </a:pPr>
          </a:p>
        </p:txBody>
      </p:sp>
      <p:pic>
        <p:nvPicPr>
          <p:cNvPr id="3" name="Title 2"/>
          <p:cNvPicPr>
            <a:picLocks noGrp="1" noChangeArrowheads="1"/>
            <a:extLst>
              <a:ext uri="smNativeData">
                <pr:smNativeData xmlns:pr="pr" val="SMDATA_13_98OdWRMAAAAlAAAAEQ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iIAIiDAAAABAAAAAAAAAAAAAAAAAAAAAAAAAAHgAAAGgAAAAAAAAAAAAAAAAAAAAAAAAAAAAAABAnAAAQJwAAAAAAAAAAAAAAAAAAAAAAAAAAAAAAAAAAAAAAAAAAAAAUAAAAAAAAAMDA/wAAAAAAZAAAADIAAAAAAAAAZAAAAAAAAAB/f38ACgAAAB8AAABUAAAALaK/Bf///wEAAAAAAAAAAAAAAAAAAAAAAAAAAAAAAAAAAAAAAAAAAAAAAAJ/f38A3vX6A8zMzADAwP8Af39/AAAAAAAAAAAAAAAAAP///wAAAAAAIQAAABgAAAAUAAAANAEAAKcBAAB6NQAAyAgAABAAAAA="/>
              </a:ext>
            </a:extLst>
          </p:cNvPicPr>
          <p:nvPr>
            <p:ph type="title" idx="4294967295"/>
          </p:nvPr>
        </p:nvPicPr>
        <p:blipFill>
          <a:blip xmlns:r="http://schemas.openxmlformats.org/officeDocument/2006/relationships" r:embed="rId2"/>
          <a:stretch>
            <a:fillRect/>
          </a:stretch>
        </p:blipFill>
        <p:spPr>
          <a:xfrm>
            <a:off x="195580" y="268605"/>
            <a:ext cx="8497570" cy="11588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пис1"/>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NwIAAD/fwAA/38AAAAAAAAJAAAABAAAAC8D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AgDgAA+QMAAIUlAADyBwAAEAAAAA=="/>
              </a:ext>
            </a:extLst>
          </p:cNvSpPr>
          <p:nvPr/>
        </p:nvSpPr>
        <p:spPr>
          <a:xfrm>
            <a:off x="2296160" y="645795"/>
            <a:ext cx="3803015" cy="645795"/>
          </a:xfrm>
          <a:prstGeom prst="rect">
            <a:avLst/>
          </a:prstGeom>
          <a:noFill/>
          <a:ln w="1016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3000"/>
              <a:t> </a:t>
            </a:r>
            <a:r>
              <a:rPr sz="3000">
                <a:latin typeface="Calibri" pitchFamily="2" charset="0"/>
                <a:ea typeface="Calibri" pitchFamily="2" charset="0"/>
                <a:cs typeface="Calibri" pitchFamily="2" charset="0"/>
              </a:rPr>
              <a:t>Dependency Injection</a:t>
            </a:r>
            <a:endParaRPr sz="3000">
              <a:latin typeface="Calibri" pitchFamily="2" charset="0"/>
              <a:ea typeface="Calibri" pitchFamily="2" charset="0"/>
              <a:cs typeface="Calibri" pitchFamily="2" charset="0"/>
            </a:endParaRPr>
          </a:p>
        </p:txBody>
      </p:sp>
      <p:pic>
        <p:nvPicPr>
          <p:cNvPr id="3" name="Зображення1" descr="http://jaxenter.com/assets/spring.png"/>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DMnQChDAAAABAAAADZiZ3YiZ3oP0BY2eoChAXAHgAAAGgAAAAAAAAAAAAAAAAAAAAAAAAAAAAAABAnAAAQJwAAAAAAAAAAAAAAAAAAAAAAAAAAAAAAAAAAAAAAAAAAAAAUAAAAAAAAAMDA/wAAAAAAZAAAADIAAAAAAAAAZAAAAAAAAAB/f38ACgAAAB8AAABUAAAALaK/Bf///wEAAAAAAAAAAAAAAAAAAAAAAAAAAAAAAAAAAAAAAAAAAAAAAAB/f38A3vX6A8zMzADAwP8Af39/AAAAAAAAAAAAAAAAAP///wAAAAAAIQAAABgAAAAUAAAAmAoAANsEAADNDAAAEAcAABAAAAA="/>
              </a:ext>
            </a:extLst>
          </p:cNvPicPr>
          <p:nvPr/>
        </p:nvPicPr>
        <p:blipFill>
          <a:blip xmlns:r="http://schemas.openxmlformats.org/officeDocument/2006/relationships" r:embed="rId2"/>
          <a:stretch>
            <a:fillRect/>
          </a:stretch>
        </p:blipFill>
        <p:spPr>
          <a:xfrm>
            <a:off x="1722120" y="789305"/>
            <a:ext cx="358775" cy="358775"/>
          </a:xfrm>
          <a:prstGeom prst="rect">
            <a:avLst/>
          </a:prstGeom>
          <a:noFill/>
          <a:ln w="9525" cap="flat" cmpd="sng" algn="ctr">
            <a:noFill/>
            <a:prstDash val="solid"/>
            <a:miter lim="800000"/>
            <a:headEnd type="none" w="med" len="med"/>
            <a:tailEnd type="none" w="med" len="med"/>
          </a:ln>
          <a:effectLst/>
        </p:spPr>
      </p:pic>
      <p:sp>
        <p:nvSpPr>
          <p:cNvPr id="4" name="Об'єкт1"/>
          <p:cNvSpPr>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KgC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AWAwAAJwoAAHA1AADdEwAAEAAAAA=="/>
              </a:ext>
            </a:extLst>
          </p:cNvSpPr>
          <p:nvPr/>
        </p:nvSpPr>
        <p:spPr>
          <a:xfrm>
            <a:off x="501650" y="1650365"/>
            <a:ext cx="8185150" cy="157861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marL="0" indent="0" algn="ctr">
              <a:spcBef>
                <a:spcPts val="0"/>
              </a:spcBef>
              <a:buNone/>
              <a:defRPr/>
            </a:pPr>
          </a:p>
          <a:p>
            <a:pPr marL="0" indent="0">
              <a:lnSpc>
                <a:spcPct val="90000"/>
              </a:lnSpc>
              <a:buClr>
                <a:schemeClr val="accent1"/>
              </a:buClr>
              <a:buSzPts val="1680"/>
              <a:buFont typeface="Wingdings 3" pitchFamily="1" charset="2"/>
              <a:buChar char=""/>
              <a:defRPr/>
            </a:pPr>
            <a:r>
              <a:rPr sz="2400">
                <a:latin typeface="Calibri" pitchFamily="2" charset="0"/>
                <a:ea typeface="Calibri" pitchFamily="2" charset="0"/>
                <a:cs typeface="Calibri" pitchFamily="2" charset="0"/>
              </a:rPr>
              <a:t>The technology that actually defines Spring (Heart of Spring).</a:t>
            </a:r>
            <a:endParaRPr sz="2400">
              <a:latin typeface="Calibri" pitchFamily="2" charset="0"/>
              <a:ea typeface="Calibri" pitchFamily="2" charset="0"/>
              <a:cs typeface="Calibri" pitchFamily="2" charset="0"/>
            </a:endParaRPr>
          </a:p>
          <a:p>
            <a:pPr marL="0" indent="0">
              <a:lnSpc>
                <a:spcPct val="90000"/>
              </a:lnSpc>
              <a:spcBef>
                <a:spcPts val="400"/>
              </a:spcBef>
              <a:buClr>
                <a:schemeClr val="accent1"/>
              </a:buClr>
              <a:buSzPts val="1680"/>
              <a:buFont typeface="Wingdings 3" pitchFamily="1" charset="2"/>
              <a:buChar char=""/>
              <a:defRPr/>
            </a:pPr>
            <a:r>
              <a:rPr sz="2400">
                <a:latin typeface="Calibri" pitchFamily="2" charset="0"/>
                <a:ea typeface="Calibri" pitchFamily="2" charset="0"/>
                <a:cs typeface="Calibri" pitchFamily="2" charset="0"/>
              </a:rPr>
              <a:t>Dependency Injection helps us to keep our classes as indepedent as possible.</a:t>
            </a:r>
            <a:endParaRPr sz="2400">
              <a:latin typeface="Calibri" pitchFamily="2" charset="0"/>
              <a:ea typeface="Calibri" pitchFamily="2" charset="0"/>
              <a:cs typeface="Calibri" pitchFamily="2" charset="0"/>
            </a:endParaRPr>
          </a:p>
        </p:txBody>
      </p:sp>
      <p:sp>
        <p:nvSpPr>
          <p:cNvPr id="5" name="Напис2"/>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NwIAAD/fwAA/38AAAAAAAAJAAAABAAAAMgUVwY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AXAwAABB4AAGk1AAAyJAAAEAAAAA=="/>
              </a:ext>
            </a:extLst>
          </p:cNvSpPr>
          <p:nvPr/>
        </p:nvSpPr>
        <p:spPr>
          <a:xfrm>
            <a:off x="502285" y="4879340"/>
            <a:ext cx="8180070" cy="1004570"/>
          </a:xfrm>
          <a:prstGeom prst="rect">
            <a:avLst/>
          </a:prstGeom>
          <a:noFill/>
          <a:ln w="9525"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marL="0" indent="0" algn="ctr">
              <a:spcBef>
                <a:spcPts val="0"/>
              </a:spcBef>
              <a:buNone/>
              <a:defRPr/>
            </a:pPr>
            <a:r>
              <a:rPr sz="2000" i="1"/>
              <a:t>“Dependency injection is a pattern where the container passes objects by name to other objects, via either constructors, properties, or factory methods.”</a:t>
            </a:r>
            <a:endParaRPr sz="2000" i="1"/>
          </a:p>
        </p:txBody>
      </p:sp>
      <p:sp>
        <p:nvSpPr>
          <p:cNvPr id="6" name="Напис3"/>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NwIAAD/fwAA/38AAAAAAAAJAAAABAAAANiyEwo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AXAwAAMBUAAGk1AACxHAAAEAAAAA=="/>
              </a:ext>
            </a:extLst>
          </p:cNvSpPr>
          <p:nvPr/>
        </p:nvSpPr>
        <p:spPr>
          <a:xfrm>
            <a:off x="502285" y="3444240"/>
            <a:ext cx="8180070" cy="1219835"/>
          </a:xfrm>
          <a:prstGeom prst="rect">
            <a:avLst/>
          </a:prstGeom>
          <a:noFill/>
          <a:ln w="9525"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marL="0" indent="0" algn="ctr">
              <a:spcBef>
                <a:spcPts val="0"/>
              </a:spcBef>
              <a:buNone/>
              <a:defRPr/>
            </a:pPr>
            <a:r>
              <a:rPr sz="2400">
                <a:latin typeface="Calibri" pitchFamily="2" charset="0"/>
                <a:ea typeface="Calibri" pitchFamily="2" charset="0"/>
                <a:cs typeface="Calibri" pitchFamily="2" charset="0"/>
              </a:rPr>
              <a:t>The Inversion of Control (IoC) is a general concept, and it can be expressed in many different ways and dependency Injection is merely one concrete example of Inversion of Control.</a:t>
            </a:r>
            <a:endParaRPr sz="2400">
              <a:latin typeface="Calibri"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пис1"/>
          <p:cNvSpPr txBox="1">
            <a:extLst>
              <a:ext uri="smNativeData">
                <pr:smNativeData xmlns:pr="pr" val="SMDATA_12_98OdWRMAAAAlAAAAEgAAAE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NwIAAD/fwAA/38AAAAAAAAJAAAABAAAAC8D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C9BQAA7wEAAM8bAAAvBwAAECAAAA=="/>
              </a:ext>
            </a:extLst>
          </p:cNvSpPr>
          <p:nvPr/>
        </p:nvSpPr>
        <p:spPr>
          <a:xfrm>
            <a:off x="932815" y="314325"/>
            <a:ext cx="3587750" cy="853440"/>
          </a:xfrm>
          <a:prstGeom prst="rect">
            <a:avLst/>
          </a:prstGeom>
          <a:noFill/>
          <a:ln w="1016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3000">
                <a:latin typeface="Calibri" pitchFamily="2" charset="0"/>
                <a:ea typeface="Calibri" pitchFamily="2" charset="0"/>
                <a:cs typeface="Calibri" pitchFamily="2" charset="0"/>
              </a:rPr>
              <a:t>Dependency Injection</a:t>
            </a:r>
            <a:br/>
            <a:r>
              <a:rPr sz="2000">
                <a:latin typeface="Calibri" pitchFamily="2" charset="0"/>
                <a:ea typeface="Calibri" pitchFamily="2" charset="0"/>
                <a:cs typeface="Calibri" pitchFamily="2" charset="0"/>
              </a:rPr>
              <a:t>IoC Container</a:t>
            </a:r>
            <a:endParaRPr sz="2000">
              <a:latin typeface="Calibri" pitchFamily="2" charset="0"/>
              <a:ea typeface="Calibri" pitchFamily="2" charset="0"/>
              <a:cs typeface="Calibri" pitchFamily="2" charset="0"/>
            </a:endParaRPr>
          </a:p>
        </p:txBody>
      </p:sp>
      <p:pic>
        <p:nvPicPr>
          <p:cNvPr id="3" name="Зображення1" descr="http://dev.anyframejava.org/docs.en/anyframe/plugin/essential/core/1.0.1/reference/image/core/spring/ioc-basic.jpg"/>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BAAAADAAAABAAAAAAAAAAAAAAAAAAAAAAAAAAHgAAAGgAAAAAAAAAAAAAAAAAAAAAAAAAAAAAABAnAAAQJwAAAAAAAAAAAAAAAAAAAAAAAAAAAAAAAAAAAAAAAAAAAAAUAAAAAAAAAMDA/wAAAAAAZAAAADIAAAAAAAAAZAAAAAAAAAB/f38ACgAAAB8AAABUAAAALaK/Bf///wEAAAAAAAAAAAAAAAAAAAAAAAAAAAAAAAAAAAAAAAAAAAAAAAB/f38A3vX6A8zMzADAwP8Af39/AAAAAAAAAAAAAAAAAP///wAAAAAAIQAAABgAAAAUAAAAYwgAAHQWAADDMgAA6SEAABAAAAA="/>
              </a:ext>
            </a:extLst>
          </p:cNvPicPr>
          <p:nvPr/>
        </p:nvPicPr>
        <p:blipFill>
          <a:blip xmlns:r="http://schemas.openxmlformats.org/officeDocument/2006/relationships" r:embed="rId2"/>
          <a:stretch>
            <a:fillRect/>
          </a:stretch>
        </p:blipFill>
        <p:spPr>
          <a:xfrm>
            <a:off x="1363345" y="3649980"/>
            <a:ext cx="6888480" cy="1862455"/>
          </a:xfrm>
          <a:prstGeom prst="rect">
            <a:avLst/>
          </a:prstGeom>
          <a:noFill/>
          <a:ln w="9525" cap="flat" cmpd="sng" algn="ctr">
            <a:noFill/>
            <a:prstDash val="solid"/>
            <a:miter lim="800000"/>
            <a:headEnd type="none" w="med" len="med"/>
            <a:tailEnd type="none" w="med" len="med"/>
          </a:ln>
          <a:effectLst/>
        </p:spPr>
      </p:pic>
      <p:pic>
        <p:nvPicPr>
          <p:cNvPr id="4" name="Зображення2" descr="http://jaxenter.com/assets/spring.png"/>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BAAAADAAAABAAAADZiZ3YiZ3oP0BY2eoChAXAHgAAAGgAAAAAAAAAAAAAAAAAAAAAAAAAAAAAABAnAAAQJwAAAAAAAAAAAAAAAAAAAAAAAAAAAAAAAAAAAAAAAAAAAAAUAAAAAAAAAMDA/wAAAAAAZAAAADIAAAAAAAAAZAAAAAAAAAB/f38ACgAAAB8AAABUAAAALaK/Bf///wEAAAAAAAAAAAAAAAAAAAAAAAAAAAAAAAAAAAAAAAAAAAAAAAB/f38A3vX6A8zMzADAwP8Af39/AAAAAAAAAAAAAAAAAP///wAAAAAAIQAAABgAAAAUAAAAxAEAAIgDAABqBAAALgYAABAAAAA="/>
              </a:ext>
            </a:extLst>
          </p:cNvPicPr>
          <p:nvPr/>
        </p:nvPicPr>
        <p:blipFill>
          <a:blip xmlns:r="http://schemas.openxmlformats.org/officeDocument/2006/relationships" r:embed="rId3"/>
          <a:stretch>
            <a:fillRect/>
          </a:stretch>
        </p:blipFill>
        <p:spPr>
          <a:xfrm>
            <a:off x="287020" y="574040"/>
            <a:ext cx="430530" cy="430530"/>
          </a:xfrm>
          <a:prstGeom prst="rect">
            <a:avLst/>
          </a:prstGeom>
          <a:noFill/>
          <a:ln w="9525" cap="flat" cmpd="sng" algn="ctr">
            <a:noFill/>
            <a:prstDash val="solid"/>
            <a:miter lim="800000"/>
            <a:headEnd type="none" w="med" len="med"/>
            <a:tailEnd type="none" w="med" len="med"/>
          </a:ln>
          <a:effectLst/>
        </p:spPr>
      </p:pic>
      <p:sp>
        <p:nvSpPr>
          <p:cNvPr id="5" name="Напис2"/>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C9BQAA8gcAAB02AACjJAAAEAAAAA=="/>
              </a:ext>
            </a:extLst>
          </p:cNvSpPr>
          <p:nvPr/>
        </p:nvSpPr>
        <p:spPr>
          <a:xfrm>
            <a:off x="932815" y="1291590"/>
            <a:ext cx="7863840" cy="4664075"/>
          </a:xfrm>
          <a:prstGeom prst="rect">
            <a:avLst/>
          </a:prstGeom>
          <a:noFill/>
          <a:ln w="1270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marL="365125" indent="-255270">
              <a:lnSpc>
                <a:spcPct val="90000"/>
              </a:lnSpc>
              <a:spcBef>
                <a:spcPts val="0"/>
              </a:spcBef>
              <a:buClr>
                <a:schemeClr val="accent1"/>
              </a:buClr>
              <a:buSzPts val="1680"/>
              <a:buFont typeface="Wingdings 3" pitchFamily="1" charset="2"/>
              <a:buChar char=""/>
              <a:defRPr/>
            </a:pPr>
            <a:r>
              <a:rPr sz="2400">
                <a:latin typeface="Calibri" pitchFamily="2" charset="0"/>
                <a:ea typeface="Calibri" pitchFamily="2" charset="0"/>
                <a:cs typeface="Calibri" pitchFamily="2" charset="0"/>
              </a:rPr>
              <a:t>The Spring container (IoC Container) is at the core of the Spring Framework.</a:t>
            </a:r>
            <a:endParaRPr sz="2400">
              <a:latin typeface="Calibri" pitchFamily="2" charset="0"/>
              <a:ea typeface="Calibri" pitchFamily="2" charset="0"/>
              <a:cs typeface="Calibri" pitchFamily="2" charset="0"/>
            </a:endParaRPr>
          </a:p>
          <a:p>
            <a:pPr marL="365125" indent="-255270">
              <a:lnSpc>
                <a:spcPct val="90000"/>
              </a:lnSpc>
              <a:buClr>
                <a:schemeClr val="accent1"/>
              </a:buClr>
              <a:buSzPts val="1680"/>
              <a:buFont typeface="Wingdings 3" pitchFamily="1" charset="2"/>
              <a:buChar char=""/>
              <a:defRPr/>
            </a:pPr>
            <a:r>
              <a:rPr sz="2400">
                <a:latin typeface="Calibri" pitchFamily="2" charset="0"/>
                <a:ea typeface="Calibri" pitchFamily="2" charset="0"/>
                <a:cs typeface="Calibri" pitchFamily="2" charset="0"/>
              </a:rPr>
              <a:t>The container will create the objects, wire them together, configure them, and manage their complete lifecycle from creation till destruction.</a:t>
            </a:r>
            <a:endParaRPr sz="2400">
              <a:latin typeface="Calibri"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Зображення1" descr="The Spring IoC Container"/>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D+/v7+DAAAABAAAAAAAAAAAAAAAAAAAAAAAAAAHgAAAGgAAAAAAAAAAAAAAAAAAAAAAAAAAAAAABAnAAAQJwAAAAAAAAAAAAAAAAAAAAAAAAAAAAAAAAAAAAAAAAAAAAAUAAAAAAAAAMDA/wAAAAAAZAAAADIAAAAAAAAAZAAAAAAAAAB/f38ACgAAAB8AAABUAAAALaK/Bf///wEAAAAAAAAAAAAAAAAAAAAAAAAAAAAAAAAAAAAAAAAAAAAAAAB/f38A3vX6A8zMzADAwP8Af39/AAAAAAAAAAAAAAAAAP///wAAAAAAIQAAABgAAAAUAAAAoBsAAM0MAAAONwAAHB0AABAAAAA="/>
              </a:ext>
            </a:extLst>
          </p:cNvPicPr>
          <p:nvPr/>
        </p:nvPicPr>
        <p:blipFill>
          <a:blip xmlns:r="http://schemas.openxmlformats.org/officeDocument/2006/relationships" r:embed="rId2"/>
          <a:stretch>
            <a:fillRect/>
          </a:stretch>
        </p:blipFill>
        <p:spPr>
          <a:xfrm>
            <a:off x="4490720" y="2080895"/>
            <a:ext cx="4458970" cy="2651125"/>
          </a:xfrm>
          <a:prstGeom prst="rect">
            <a:avLst/>
          </a:prstGeom>
          <a:noFill/>
          <a:ln w="9525" cap="flat" cmpd="sng" algn="ctr">
            <a:noFill/>
            <a:prstDash val="solid"/>
            <a:miter lim="800000"/>
            <a:headEnd type="none" w="med" len="med"/>
            <a:tailEnd type="none" w="med" len="med"/>
          </a:ln>
          <a:effectLst/>
        </p:spPr>
      </p:pic>
      <p:sp>
        <p:nvSpPr>
          <p:cNvPr id="3" name="Напис1"/>
          <p:cNvSpPr txBox="1">
            <a:extLst>
              <a:ext uri="smNativeData">
                <pr:smNativeData xmlns:pr="pr" val="SMDATA_12_98OdWRMAAAAlAAAAEgAAAE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NwIAAD/fwAA/38AAAAAAAAJAAAABAAAAC8D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C9BQAA7wEAAP0hAAAvBwAAECAAAA=="/>
              </a:ext>
            </a:extLst>
          </p:cNvSpPr>
          <p:nvPr/>
        </p:nvSpPr>
        <p:spPr>
          <a:xfrm>
            <a:off x="932815" y="314325"/>
            <a:ext cx="4592320" cy="853440"/>
          </a:xfrm>
          <a:prstGeom prst="rect">
            <a:avLst/>
          </a:prstGeom>
          <a:noFill/>
          <a:ln w="1016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3000"/>
              <a:t>Dependency Injection</a:t>
            </a:r>
            <a:br/>
            <a:r>
              <a:rPr sz="2000">
                <a:latin typeface="Calibri" pitchFamily="2" charset="0"/>
                <a:ea typeface="Calibri" pitchFamily="2" charset="0"/>
                <a:cs typeface="Calibri" pitchFamily="2" charset="0"/>
              </a:rPr>
              <a:t>IoC Container</a:t>
            </a:r>
            <a:endParaRPr sz="2000">
              <a:latin typeface="Calibri" pitchFamily="2" charset="0"/>
              <a:ea typeface="Calibri" pitchFamily="2" charset="0"/>
              <a:cs typeface="Calibri" pitchFamily="2" charset="0"/>
            </a:endParaRPr>
          </a:p>
        </p:txBody>
      </p:sp>
      <p:pic>
        <p:nvPicPr>
          <p:cNvPr id="4" name="Зображення2" descr="http://jaxenter.com/assets/spring.png"/>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BAAAADAAAABAAAADZiZ3YiZ3oP0BY2eoChAXAHgAAAGgAAAAAAAAAAAAAAAAAAAAAAAAAAAAAABAnAAAQJwAAAAAAAAAAAAAAAAAAAAAAAAAAAAAAAAAAAAAAAAAAAAAUAAAAAAAAAMDA/wAAAAAAZAAAADIAAAAAAAAAZAAAAAAAAAB/f38ACgAAAB8AAABUAAAALaK/Bf///wEAAAAAAAAAAAAAAAAAAAAAAAAAAAAAAAAAAAAAAAAAAAAAAAB/f38A3vX6A8zMzADAwP8Af39/AAAAAAAAAAAAAAAAAP///wAAAAAAIQAAABgAAAAUAAAAxAEAAIgDAABqBAAALgYAABAAAAA="/>
              </a:ext>
            </a:extLst>
          </p:cNvPicPr>
          <p:nvPr/>
        </p:nvPicPr>
        <p:blipFill>
          <a:blip xmlns:r="http://schemas.openxmlformats.org/officeDocument/2006/relationships" r:embed="rId3"/>
          <a:stretch>
            <a:fillRect/>
          </a:stretch>
        </p:blipFill>
        <p:spPr>
          <a:xfrm>
            <a:off x="287020" y="574040"/>
            <a:ext cx="430530" cy="430530"/>
          </a:xfrm>
          <a:prstGeom prst="rect">
            <a:avLst/>
          </a:prstGeom>
          <a:noFill/>
          <a:ln w="10160" cap="flat" cmpd="sng" algn="ctr">
            <a:noFill/>
            <a:prstDash val="solid"/>
            <a:miter lim="800000"/>
            <a:headEnd type="none" w="med" len="med"/>
            <a:tailEnd type="none" w="med" len="med"/>
          </a:ln>
          <a:effectLst/>
        </p:spPr>
      </p:pic>
      <p:sp>
        <p:nvSpPr>
          <p:cNvPr id="5" name="Об'єкт1"/>
          <p:cNvSpPr>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D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CmAgAAPQkAAEY1AADIHwAAEAAAAA=="/>
              </a:ext>
            </a:extLst>
          </p:cNvSpPr>
          <p:nvPr/>
        </p:nvSpPr>
        <p:spPr>
          <a:xfrm>
            <a:off x="430530" y="1501775"/>
            <a:ext cx="8229600" cy="36645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marL="365125" indent="-255270">
              <a:spcBef>
                <a:spcPts val="0"/>
              </a:spcBef>
              <a:buClr>
                <a:schemeClr val="accent1"/>
              </a:buClr>
              <a:buSzPts val="1700"/>
              <a:buFont typeface="Wingdings 3" pitchFamily="1" charset="2"/>
              <a:buChar char=""/>
              <a:defRPr/>
            </a:pPr>
            <a:r>
              <a:rPr sz="2400">
                <a:latin typeface="Calibri" pitchFamily="2" charset="0"/>
                <a:ea typeface="Calibri" pitchFamily="2" charset="0"/>
                <a:cs typeface="Calibri" pitchFamily="2" charset="0"/>
              </a:rPr>
              <a:t>The container gets its instructions on </a:t>
            </a:r>
            <a:br>
              <a:rPr sz="2400">
                <a:latin typeface="Calibri" pitchFamily="2" charset="0"/>
                <a:ea typeface="Calibri" pitchFamily="2" charset="0"/>
                <a:cs typeface="Calibri" pitchFamily="2" charset="0"/>
              </a:rPr>
            </a:br>
            <a:r>
              <a:rPr sz="2400">
                <a:latin typeface="Calibri" pitchFamily="2" charset="0"/>
                <a:ea typeface="Calibri" pitchFamily="2" charset="0"/>
                <a:cs typeface="Calibri" pitchFamily="2" charset="0"/>
              </a:rPr>
              <a:t>what objects to instantiate, configure,</a:t>
            </a:r>
            <a:br>
              <a:rPr sz="2400">
                <a:latin typeface="Calibri" pitchFamily="2" charset="0"/>
                <a:ea typeface="Calibri" pitchFamily="2" charset="0"/>
                <a:cs typeface="Calibri" pitchFamily="2" charset="0"/>
              </a:rPr>
            </a:br>
            <a:r>
              <a:rPr sz="2400">
                <a:latin typeface="Calibri" pitchFamily="2" charset="0"/>
                <a:ea typeface="Calibri" pitchFamily="2" charset="0"/>
                <a:cs typeface="Calibri" pitchFamily="2" charset="0"/>
              </a:rPr>
              <a:t>and assemble by reading configuration</a:t>
            </a:r>
            <a:br>
              <a:rPr sz="2400">
                <a:latin typeface="Calibri" pitchFamily="2" charset="0"/>
                <a:ea typeface="Calibri" pitchFamily="2" charset="0"/>
                <a:cs typeface="Calibri" pitchFamily="2" charset="0"/>
              </a:rPr>
            </a:br>
            <a:r>
              <a:rPr sz="2400">
                <a:latin typeface="Calibri" pitchFamily="2" charset="0"/>
                <a:ea typeface="Calibri" pitchFamily="2" charset="0"/>
                <a:cs typeface="Calibri" pitchFamily="2" charset="0"/>
              </a:rPr>
              <a:t>metadata provided.</a:t>
            </a:r>
            <a:endParaRPr sz="2400">
              <a:latin typeface="Calibri" pitchFamily="2" charset="0"/>
              <a:ea typeface="Calibri" pitchFamily="2" charset="0"/>
              <a:cs typeface="Calibri" pitchFamily="2" charset="0"/>
            </a:endParaRPr>
          </a:p>
          <a:p>
            <a:pPr marL="365125" indent="-255270">
              <a:spcBef>
                <a:spcPts val="400"/>
              </a:spcBef>
              <a:buClr>
                <a:schemeClr val="accent1"/>
              </a:buClr>
              <a:buSzPts val="1700"/>
              <a:buFont typeface="Wingdings 3" pitchFamily="1" charset="2"/>
              <a:buChar char=""/>
              <a:defRPr/>
            </a:pPr>
            <a:r>
              <a:rPr sz="2400">
                <a:latin typeface="Calibri" pitchFamily="2" charset="0"/>
                <a:ea typeface="Calibri" pitchFamily="2" charset="0"/>
                <a:cs typeface="Calibri" pitchFamily="2" charset="0"/>
              </a:rPr>
              <a:t>The configuration metadata </a:t>
            </a:r>
            <a:br>
              <a:rPr sz="2400">
                <a:latin typeface="Calibri" pitchFamily="2" charset="0"/>
                <a:ea typeface="Calibri" pitchFamily="2" charset="0"/>
                <a:cs typeface="Calibri" pitchFamily="2" charset="0"/>
              </a:rPr>
            </a:br>
            <a:r>
              <a:rPr sz="2400">
                <a:latin typeface="Calibri" pitchFamily="2" charset="0"/>
                <a:ea typeface="Calibri" pitchFamily="2" charset="0"/>
                <a:cs typeface="Calibri" pitchFamily="2" charset="0"/>
              </a:rPr>
              <a:t>can be represented either by:</a:t>
            </a:r>
            <a:endParaRPr sz="2400">
              <a:latin typeface="Calibri" pitchFamily="2" charset="0"/>
              <a:ea typeface="Calibri" pitchFamily="2" charset="0"/>
              <a:cs typeface="Calibri" pitchFamily="2" charset="0"/>
            </a:endParaRPr>
          </a:p>
          <a:p>
            <a:pPr lvl="1" marL="621030" indent="-228600">
              <a:spcBef>
                <a:spcPts val="325"/>
              </a:spcBef>
              <a:buClr>
                <a:schemeClr val="accent1"/>
              </a:buClr>
              <a:buFont typeface="Verdana" pitchFamily="2" charset="0"/>
              <a:buChar char="◦"/>
              <a:defRPr/>
            </a:pPr>
            <a:r>
              <a:rPr sz="2400">
                <a:latin typeface="Calibri" pitchFamily="2" charset="0"/>
                <a:ea typeface="Calibri" pitchFamily="2" charset="0"/>
                <a:cs typeface="Calibri" pitchFamily="2" charset="0"/>
              </a:rPr>
              <a:t>XML</a:t>
            </a:r>
            <a:endParaRPr sz="2400">
              <a:latin typeface="Calibri" pitchFamily="2" charset="0"/>
              <a:ea typeface="Calibri" pitchFamily="2" charset="0"/>
              <a:cs typeface="Calibri" pitchFamily="2" charset="0"/>
            </a:endParaRPr>
          </a:p>
          <a:p>
            <a:pPr lvl="1" marL="621030" indent="-228600">
              <a:spcBef>
                <a:spcPts val="325"/>
              </a:spcBef>
              <a:buClr>
                <a:schemeClr val="accent1"/>
              </a:buClr>
              <a:buFont typeface="Verdana" pitchFamily="2" charset="0"/>
              <a:buChar char="◦"/>
              <a:defRPr/>
            </a:pPr>
            <a:r>
              <a:rPr sz="2400">
                <a:latin typeface="Calibri" pitchFamily="2" charset="0"/>
                <a:ea typeface="Calibri" pitchFamily="2" charset="0"/>
                <a:cs typeface="Calibri" pitchFamily="2" charset="0"/>
              </a:rPr>
              <a:t>Java annotations</a:t>
            </a:r>
            <a:endParaRPr sz="2400">
              <a:latin typeface="Calibri" pitchFamily="2" charset="0"/>
              <a:ea typeface="Calibri" pitchFamily="2" charset="0"/>
              <a:cs typeface="Calibri" pitchFamily="2" charset="0"/>
            </a:endParaRPr>
          </a:p>
          <a:p>
            <a:pPr lvl="1" marL="621030" indent="-228600">
              <a:spcBef>
                <a:spcPts val="325"/>
              </a:spcBef>
              <a:buClr>
                <a:schemeClr val="accent1"/>
              </a:buClr>
              <a:buFont typeface="Verdana" pitchFamily="2" charset="0"/>
              <a:buChar char="◦"/>
              <a:defRPr/>
            </a:pPr>
            <a:r>
              <a:rPr sz="2400">
                <a:latin typeface="Calibri" pitchFamily="2" charset="0"/>
                <a:ea typeface="Calibri" pitchFamily="2" charset="0"/>
                <a:cs typeface="Calibri" pitchFamily="2" charset="0"/>
              </a:rPr>
              <a:t>Java Code</a:t>
            </a:r>
            <a:endParaRPr sz="2400">
              <a:latin typeface="Calibri" pitchFamily="2" charset="0"/>
              <a:ea typeface="Calibri" pitchFamily="2" charset="0"/>
              <a:cs typeface="Calibri" pitchFamily="2" charset="0"/>
            </a:endParaRPr>
          </a:p>
          <a:p>
            <a:pPr lvl="1" marL="621030" indent="-228600">
              <a:spcBef>
                <a:spcPts val="325"/>
              </a:spcBef>
              <a:buClr>
                <a:schemeClr val="accent1"/>
              </a:buClr>
              <a:buFont typeface="Verdana" pitchFamily="2" charset="0"/>
              <a:buChar char="◦"/>
              <a:defRPr sz="2300"/>
            </a:pPr>
          </a:p>
          <a:p>
            <a:pPr marL="365125" indent="-255270">
              <a:spcBef>
                <a:spcPts val="400"/>
              </a:spcBef>
              <a:buClr>
                <a:schemeClr val="accent1"/>
              </a:buClr>
              <a:buSzPts val="1755"/>
              <a:buFont typeface="Wingdings 3" pitchFamily="1" charset="2"/>
              <a:buChar char=""/>
              <a:defRPr sz="2700"/>
            </a:p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пис2"/>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NwIAAD/fwAA/38AAAAAAAAJAAAABAAAAAAB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DiAAAAqiAAAEA4AAD2JQAAEAAAAA=="/>
              </a:ext>
            </a:extLst>
          </p:cNvSpPr>
          <p:nvPr/>
        </p:nvSpPr>
        <p:spPr>
          <a:xfrm>
            <a:off x="143510" y="5309870"/>
            <a:ext cx="9000490" cy="861060"/>
          </a:xfrm>
          <a:prstGeom prst="rect">
            <a:avLst/>
          </a:prstGeom>
          <a:noFill/>
          <a:ln w="9525"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marL="0" indent="0" algn="ctr" defTabSz="914400">
              <a:lnSpc>
                <a:spcPct val="100000"/>
              </a:lnSpc>
              <a:spcBef>
                <a:spcPts val="0"/>
              </a:spcBef>
              <a:spcAft>
                <a:spcPts val="0"/>
              </a:spcAft>
              <a:buNone/>
              <a:tabLst/>
              <a:defRPr/>
            </a:pPr>
            <a:r>
              <a:rPr>
                <a:latin typeface="Calibri" pitchFamily="2" charset="0"/>
                <a:ea typeface="Calibri" pitchFamily="2" charset="0"/>
                <a:cs typeface="Calibri" pitchFamily="2" charset="0"/>
              </a:rPr>
              <a:t>To instantiate the above classes, one way is to do the usual new operator like new Car() or new PetrolEngine() OR we can use the Spring dependency injection to instantiate these classes and set the properties accordingly.</a:t>
            </a:r>
            <a:endParaRPr>
              <a:latin typeface="Calibri" pitchFamily="2" charset="0"/>
              <a:ea typeface="Calibri" pitchFamily="2" charset="0"/>
              <a:cs typeface="Calibri" pitchFamily="2" charset="0"/>
            </a:endParaRPr>
          </a:p>
          <a:p>
            <a:pPr marL="0" indent="0" algn="l" defTabSz="914400">
              <a:tabLst/>
              <a:defRPr>
                <a:latin typeface="Arial" pitchFamily="2" charset="0"/>
                <a:ea typeface="Arial" pitchFamily="2" charset="0"/>
                <a:cs typeface="Arial" pitchFamily="2" charset="0"/>
              </a:defRPr>
            </a:pPr>
          </a:p>
        </p:txBody>
      </p:sp>
      <p:sp>
        <p:nvSpPr>
          <p:cNvPr id="3" name="Напис1"/>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NwIAAD/fwAA/38AAAAAAAAJAAAABAAAAC8D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D5AwAAxAEAACkZAAC9BQAAEAAAAA=="/>
              </a:ext>
            </a:extLst>
          </p:cNvSpPr>
          <p:nvPr/>
        </p:nvSpPr>
        <p:spPr>
          <a:xfrm>
            <a:off x="645795" y="287020"/>
            <a:ext cx="3444240" cy="645795"/>
          </a:xfrm>
          <a:prstGeom prst="rect">
            <a:avLst/>
          </a:prstGeom>
          <a:noFill/>
          <a:ln w="1016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2000"/>
              <a:t>Dependency Injection</a:t>
            </a:r>
            <a:br>
              <a:rPr sz="2000"/>
            </a:br>
            <a:r>
              <a:rPr sz="2000"/>
              <a:t>Code Example</a:t>
            </a:r>
            <a:endParaRPr sz="2000"/>
          </a:p>
        </p:txBody>
      </p:sp>
      <p:pic>
        <p:nvPicPr>
          <p:cNvPr id="4" name="Зображення2" descr="http://jaxenter.com/assets/spring.png"/>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BAAAADAAAABAAAADZiZ3YiZ3oP0BY2eoChAXAHgAAAGgAAAAAAAAAAAAAAAAAAAAAAAAAAAAAABAnAAAQJwAAAAAAAAAAAAAAAAAAAAAAAAAAAAAAAAAAAAAAAAAAAAAUAAAAAAAAAMDA/wAAAAAAZAAAADIAAAAAAAAAZAAAAAAAAAB/f38ACgAAAB8AAABUAAAALaK/Bf///wEAAAAAAAAAAAAAAAAAAAAAAAAAAAAAAAAAAAAAAAAAAAAAAAB/f38A3vX6A8zMzADAwP8Af39/AAAAAAAAAAAAAAAAAP///wAAAAAAIQAAABgAAAAUAAAAcQAAADUCAAAXAwAA2wQAABAAAAA="/>
              </a:ext>
            </a:extLst>
          </p:cNvPicPr>
          <p:nvPr/>
        </p:nvPicPr>
        <p:blipFill>
          <a:blip xmlns:r="http://schemas.openxmlformats.org/officeDocument/2006/relationships" r:embed="rId2"/>
          <a:stretch>
            <a:fillRect/>
          </a:stretch>
        </p:blipFill>
        <p:spPr>
          <a:xfrm>
            <a:off x="71755" y="358775"/>
            <a:ext cx="430530" cy="430530"/>
          </a:xfrm>
          <a:prstGeom prst="rect">
            <a:avLst/>
          </a:prstGeom>
          <a:noFill/>
          <a:ln w="10160" cap="flat" cmpd="sng" algn="ctr">
            <a:noFill/>
            <a:prstDash val="solid"/>
            <a:miter lim="800000"/>
            <a:headEnd type="none" w="med" len="med"/>
            <a:tailEnd type="none" w="med" len="med"/>
          </a:ln>
          <a:effectLst/>
        </p:spPr>
      </p:pic>
      <p:pic>
        <p:nvPicPr>
          <p:cNvPr id="5" name="Зображення1"/>
          <p:cNvPicPr>
            <a:picLocks noChangeAspect="1"/>
            <a:extLst>
              <a:ext uri="smNativeData">
                <pr:smNativeData xmlns:pr="pr" val="SMDATA_13_98OdWRMAAAAlAAAAEQAAAC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D/AAAADAAAABAAAAAAAAAAAAAAAAAAAAAAAAAAHgAAAGgAAAAAAAAAAAAAAAAAAAAAAAAAAAAAABAnAAAQJwAAAAAAAAAAAAAAAAAAAAAAAAAAAAAAAAAAAAAAAAAAAAAUAAAAAAAAAMDA/wAAAAAAZAAAADIAAAAAAAAAZAAAAAAAAAB/f38ACgAAAB8AAABUAAAALaK/Bf///wEAAAAAAAAAAAAAAAAAAAAAAAAAAAAAAAAAAAAAAAAAAAAAAAJ/f38A3vX6A8zMzADAwP8Af39/AAAAAAAAAAAAAAAAAP///wAAAAAAIQAAABgAAAAUAAAAAAAAAL0FAAAlGwAA7yAAABAAAAA="/>
              </a:ext>
            </a:extLst>
          </p:cNvPicPr>
          <p:nvPr/>
        </p:nvPicPr>
        <p:blipFill>
          <a:blip xmlns:r="http://schemas.openxmlformats.org/officeDocument/2006/relationships" r:embed="rId3"/>
          <a:stretch>
            <a:fillRect/>
          </a:stretch>
        </p:blipFill>
        <p:spPr>
          <a:xfrm>
            <a:off x="0" y="932815"/>
            <a:ext cx="4412615" cy="4420870"/>
          </a:xfrm>
          <a:prstGeom prst="rect">
            <a:avLst/>
          </a:prstGeom>
          <a:noFill/>
          <a:ln w="9525" cap="flat" cmpd="sng" algn="ctr">
            <a:noFill/>
            <a:prstDash val="solid"/>
            <a:miter lim="800000"/>
            <a:headEnd type="none" w="med" len="med"/>
            <a:tailEnd type="none" w="med" len="med"/>
          </a:ln>
          <a:effectLst/>
        </p:spPr>
      </p:pic>
      <p:pic>
        <p:nvPicPr>
          <p:cNvPr id="6" name="Зображення3"/>
          <p:cNvPicPr>
            <a:picLocks noChangeAspect="1"/>
            <a:extLst>
              <a:ext uri="smNativeData">
                <pr:smNativeData xmlns:pr="pr" val="SMDATA_13_98OdWRMAAAAlAAAAEQAAAC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gAQAADAAAABAAAAAAAAAAAAAAAAAAAAAAAAAAHgAAAGgAAAAAAAAAAAAAAAAAAAAAAAAAAAAAABAnAAAQJwAAAAAAAAAAAAAAAAAAAAAAAAAAAAAAAAAAAAAAAAAAAAAUAAAAAAAAAMDA/wAAAAAAZAAAADIAAAAAAAAAZAAAAAAAAAB/f38ACgAAAB8AAABUAAAALaK/Bf///wEAAAAAAAAAAAAAAAAAAAAAAAAAAAAAAAAAAAAAAAAAAAAAAAJ/f38A3vX6A8zMzADAwP8Af39/AAAAAAAAAAAAAAAAAP///wAAAAAAIQAAABgAAAAUAAAAuBgAAPsBAAAgOAAAcyAAABAAAAA="/>
              </a:ext>
            </a:extLst>
          </p:cNvPicPr>
          <p:nvPr/>
        </p:nvPicPr>
        <p:blipFill>
          <a:blip xmlns:r="http://schemas.openxmlformats.org/officeDocument/2006/relationships" r:embed="rId4"/>
          <a:stretch>
            <a:fillRect/>
          </a:stretch>
        </p:blipFill>
        <p:spPr>
          <a:xfrm>
            <a:off x="4018280" y="321945"/>
            <a:ext cx="5105400" cy="4953000"/>
          </a:xfrm>
          <a:prstGeom prst="rect">
            <a:avLst/>
          </a:prstGeom>
          <a:noFill/>
          <a:ln w="9525" cap="flat" cmpd="sng" algn="ctr">
            <a:noFill/>
            <a:prstDash val="solid"/>
            <a:miter lim="800000"/>
            <a:headEnd type="none" w="med" len="med"/>
            <a:tailEnd type="none" w="med" len="me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Зображення1"/>
          <p:cNvPicPr>
            <a:picLocks noChangeAspect="1"/>
            <a:extLst>
              <a:ext uri="smNativeData">
                <pr:smNativeData xmlns:pr="pr" val="SMDATA_13_98OdWRMAAAAlAAAAEQAAAC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JAAAADAAAABAAAAAAAAAAAAAAAAAAAAAAAAAAHgAAAGgAAAAAAAAAAAAAAAAAAAAAAAAAAAAAABAnAAAQJwAAAAAAAAAAAAAAAAAAAAAAAAAAAAAAAAAAAAAAAAAAAAAUAAAAAAAAAMDA/wAAAAAAZAAAADIAAAAAAAAAZAAAAAAAAAB/f38ACgAAAB8AAABUAAAALaK/BQAAAAEAAAAAAAAAAAAAAAAAAAAAAAAAAAAAAAAAAAAAAAAAAP///wJ/f38ARkZGA8zMzADAwP8Af39/AAAAAAAAAAAAAAAAAP///wAAAAAAIQAAABgAAAAUAAAAAAAAAD0JAADpLQAAxRwAABAAAAA="/>
              </a:ext>
            </a:extLst>
          </p:cNvPicPr>
          <p:nvPr/>
        </p:nvPicPr>
        <p:blipFill>
          <a:blip xmlns:r="http://schemas.openxmlformats.org/officeDocument/2006/relationships" r:embed="rId2"/>
          <a:stretch>
            <a:fillRect/>
          </a:stretch>
        </p:blipFill>
        <p:spPr>
          <a:xfrm>
            <a:off x="0" y="1501775"/>
            <a:ext cx="7463155" cy="3175000"/>
          </a:xfrm>
          <a:prstGeom prst="rect">
            <a:avLst/>
          </a:prstGeom>
          <a:noFill/>
          <a:ln w="9525" cap="flat" cmpd="sng" algn="ctr">
            <a:noFill/>
            <a:prstDash val="solid"/>
            <a:miter lim="800000"/>
            <a:headEnd type="none" w="med" len="med"/>
            <a:tailEnd type="none" w="med" len="med"/>
          </a:ln>
          <a:effectLst/>
        </p:spPr>
      </p:pic>
      <p:sp>
        <p:nvSpPr>
          <p:cNvPr id="3" name="Напис1"/>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D5AwAAxAEAACkZAAC9BQAAEAAAAA=="/>
              </a:ext>
            </a:extLst>
          </p:cNvSpPr>
          <p:nvPr/>
        </p:nvSpPr>
        <p:spPr>
          <a:xfrm>
            <a:off x="645795" y="287020"/>
            <a:ext cx="3444240" cy="645795"/>
          </a:xfrm>
          <a:prstGeom prst="rect">
            <a:avLst/>
          </a:prstGeom>
          <a:noFill/>
          <a:ln w="1016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2000"/>
              <a:t>Dependency Injection</a:t>
            </a:r>
            <a:br>
              <a:rPr sz="2000"/>
            </a:br>
            <a:r>
              <a:rPr sz="2000"/>
              <a:t>Code Example</a:t>
            </a:r>
            <a:endParaRPr sz="2000"/>
          </a:p>
        </p:txBody>
      </p:sp>
      <p:pic>
        <p:nvPicPr>
          <p:cNvPr id="4" name="Зображення2" descr="http://jaxenter.com/assets/spring.png"/>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DTAQAADAAAABAAAADZiZ3YiZ3oP0BY2eoChAXAHgAAAGgAAAAAAAAAAAAAAAAAAAAAAAAAAAAAABAnAAAQJwAAAAAAAAAAAAAAAAAAAAAAAAAAAAAAAAAAAAAAAAAAAAAUAAAAAAAAAMDA/wAAAAAAZAAAADIAAAAAAAAAZAAAAAAAAAB/f38ACgAAAB8AAABUAAAALaK/BQAAAAEAAAAAAAAAAAAAAAAAAAAAAAAAAAAAAAAAAAAAAAAAAAAAAAB/f38ARkZGA8zMzADAwP8Af39/AAAAAAAAAAAAAAAAAP///wAAAAAAIQAAABgAAAAUAAAAcQAAADUCAAAXAwAA2wQAABAAAAA="/>
              </a:ext>
            </a:extLst>
          </p:cNvPicPr>
          <p:nvPr/>
        </p:nvPicPr>
        <p:blipFill>
          <a:blip xmlns:r="http://schemas.openxmlformats.org/officeDocument/2006/relationships" r:embed="rId3"/>
          <a:stretch>
            <a:fillRect/>
          </a:stretch>
        </p:blipFill>
        <p:spPr>
          <a:xfrm>
            <a:off x="71755" y="358775"/>
            <a:ext cx="430530" cy="430530"/>
          </a:xfrm>
          <a:prstGeom prst="rect">
            <a:avLst/>
          </a:prstGeom>
          <a:noFill/>
          <a:ln w="10160" cap="flat" cmpd="sng" algn="ctr">
            <a:noFill/>
            <a:prstDash val="solid"/>
            <a:miter lim="800000"/>
            <a:headEnd type="none" w="med" len="med"/>
            <a:tailEnd type="none" w="med" len="med"/>
          </a:ln>
          <a:effectLst/>
        </p:spPr>
      </p:pic>
      <p:cxnSp>
        <p:nvCxnSpPr>
          <p:cNvPr id="5" name="Сполучна лінія2"/>
          <p:cNvCxnSpPr>
            <a:extLst>
              <a:ext uri="smNativeData">
                <pr:smNativeData xmlns:pr="pr" val="SMDATA_12_98OdWRMAAAAlAAAAD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AAAAAhkAAAAAwAAAAEAAAABAAAAAQAAAAEAAAAAAAAAZAAAAGQAAAACAAAAZAAAAGQAAAAVAAAAYAAAAAAAAAAAAAAADwAAACADAAAAAAAAAAAAAAEAAACgMgAAAAAAAAAAAAABAAAAf39/AAEAAABkAAAAAAAAABQAAABAHwAAAAAAACYAAAAAAAAAwOD//wAAAAAmAAAAZAAAABYAAABMAAAAAAAAAAAAAAAEAAAAAAAAAAEAAABGRkYKAAAAACgAAAAoAAAAZAAAAGQAAAAAAAAAzMzMAAAAAABQAAAAUAAAAGQAAABkAAAAAAAAABcAAAAUAAAAAAAAAAAAAAD/fwAA/38AAAAAAAAJAAAABAAAANQA1AAMAAAAEAAAAAAAAAAAAAAAAAAAAAAAAAAeAAAAaAAAAAAAAAAAAAAAAAAAAAAAAAAAAAAAECcAABAnAAAAAAAAAAAAAAAAAAAAAAAAAAAAAAAAAAAyAAAAAAAAABQAAAAAAAAAwMD/AAAAAABkAAAAMgAAAAAAAABkAAAAAAAAAH9/fwAKAAAAHwAAAFQAAAD///8AAAAAAQAAAAAAAAAAAAAAAAAAAAAAAAAAAAAAAAAAAAAAAAAAAAAAAX9/fwBGRkYDzMzMAMDA/wB/f38AAAAAAAAAAAAAAAAAAAAAAAAAAAAhAAAAGAAAABQAAADWFwAA1RcAAPYlAADWFwAAEAAAAA=="/>
              </a:ext>
            </a:extLst>
          </p:cNvCxnSpPr>
          <p:nvPr/>
        </p:nvCxnSpPr>
        <p:spPr>
          <a:xfrm rot="16200000" flipH="1">
            <a:off x="5022215" y="2726690"/>
            <a:ext cx="635" cy="2296160"/>
          </a:xfrm>
          <a:prstGeom prst="straightConnector1">
            <a:avLst/>
          </a:prstGeom>
          <a:noFill/>
          <a:ln w="63500" cap="flat" cmpd="tri" algn="ctr">
            <a:solidFill>
              <a:schemeClr val="bg1">
                <a:alpha val="50000"/>
              </a:schemeClr>
            </a:solidFill>
            <a:prstDash val="solid"/>
            <a:miter lim="800000"/>
            <a:headEnd type="none" w="med" len="med"/>
            <a:tailEnd type="triangle" w="med" len="med"/>
          </a:ln>
          <a:effectLst/>
        </p:spPr>
      </p:cxnSp>
      <p:pic>
        <p:nvPicPr>
          <p:cNvPr id="6" name="Зображення3"/>
          <p:cNvPicPr>
            <a:picLocks noChangeAspect="1"/>
            <a:extLst>
              <a:ext uri="smNativeData">
                <pr:smNativeData xmlns:pr="pr" val="SMDATA_13_98OdWRMAAAAlAAAAEQAAAC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BAAAAAAAAAAAAAAgoAAAAAQAAAAIAAAAAAAAAAAAAAAAAAAAAAAAAZAAAAGQAAAAAAAAAZAAAAGQAAAAVAAAAYAAAAAAAAAAAAAAADwAAACADAAAAAAAAAAAAAAEAAACgMgAAAAAAAAAAAAA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BwAwAADAAAABAAAAAAAAAAAAAAAAAAAAAAAAAAHgAAAGgAAAAAAAAAAAAAAAAAAAAAAAAAAAAAABAnAAAQJwAAAAAAAAAAAAAAAAAAAAAAAAAAAAAAAAAAGQAAAAAAAAAUAAAAAAAAAMDA/wAAAAAAZAAAADIAAAAAAAAAZAAAAAAAAAB/f38ACgAAAB8AAABUAAAALaK/BQAAAAEAAAAAAAAAAAAAAAAAAAAAAAAAAAAAAAAAAAAAAAAAAAAAAAF/f38ARkZGA8zMzADAwP8Af39/AAAAAAAAAAAAAAAAAP///wAAAAAAIQAAABgAAAAUAAAAKygAALEWAABAOAAAQBkAABAAAAA="/>
              </a:ext>
            </a:extLst>
          </p:cNvPicPr>
          <p:nvPr/>
        </p:nvPicPr>
        <p:blipFill>
          <a:blip xmlns:r="http://schemas.openxmlformats.org/officeDocument/2006/relationships" r:embed="rId4"/>
          <a:stretch>
            <a:fillRect/>
          </a:stretch>
        </p:blipFill>
        <p:spPr>
          <a:xfrm>
            <a:off x="6529705" y="3688715"/>
            <a:ext cx="2614295" cy="415925"/>
          </a:xfrm>
          <a:prstGeom prst="rect">
            <a:avLst/>
          </a:prstGeom>
          <a:noFill/>
          <a:ln w="25400" cap="flat" cmpd="sng" algn="ctr">
            <a:solidFill>
              <a:schemeClr val="bg1">
                <a:alpha val="75000"/>
              </a:schemeClr>
            </a:solidFill>
            <a:prstDash val="solid"/>
            <a:miter lim="800000"/>
            <a:headEnd type="none" w="med" len="med"/>
            <a:tailEnd type="none" w="med" len="med"/>
          </a:ln>
          <a:effectLst/>
        </p:spPr>
      </p:pic>
      <p:cxnSp>
        <p:nvCxnSpPr>
          <p:cNvPr id="7" name="Сполучна лінія1"/>
          <p:cNvCxnSpPr>
            <a:extLst>
              <a:ext uri="smNativeData">
                <pr:smNativeData xmlns:pr="pr" val="SMDATA_12_98OdWRMAAAAlAAAAD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AAAAAhkAAAAAwAAAAEAAAABAAAAAQAAAAEAAAAAAAAAZAAAAGQAAAACAAAAZAAAAGQAAAAVAAAAYAAAAAAAAAAAAAAADwAAACADAAAAAAAAAAAAAAEAAACgMgAAAAAAAAAAAAABAAAAf39/AAEAAABkAAAAAAAAABQAAABAHwAAAAAAACYAAAAAAAAAwOD//wAAAAAmAAAAZAAAABYAAABMAAAAAAAAAAAAAAAEAAAAAAAAAAEAAABGRkYKAAAAACgAAAAoAAAAZAAAAGQAAAAAAAAAzMzMAAAAAABQAAAAUAAAAGQAAABkAAAAAAAAABcAAAAUAAAAAAAAAAAAAAD/fwAA/38AAAAAAAAJAAAABAAAAP////8MAAAAEAAAAAAAAAAAAAAAAAAAAAAAAAAeAAAAaAAAAAAAAAAAAAAAAAAAAAAAAAAAAAAAECcAABAnAAAAAAAAAAAAAAAAAAAAAAAAAAAAAAAAAAAyAAAAAAAAABQAAAAAAAAAwMD/AAAAAABkAAAAMgAAAAAAAABkAAAAAAAAAH9/fwAKAAAAHwAAAFQAAAD///8AAAAAAQAAAAAAAAAAAAAAAAAAAAAAAAAAAAAAAAAAAAAAAAAAAAAAAX9/fwBGRkYDzMzMAMDA/wB/f38AAAAAAAAAAAAAAAAAAAAAAAAAAAAhAAAAGAAAABQAAADoLQAAYwgAAP8wAAAZEgAAEAAAAA=="/>
              </a:ext>
            </a:extLst>
          </p:cNvCxnSpPr>
          <p:nvPr/>
        </p:nvCxnSpPr>
        <p:spPr>
          <a:xfrm rot="16200000">
            <a:off x="6924675" y="1901190"/>
            <a:ext cx="1578610" cy="502285"/>
          </a:xfrm>
          <a:prstGeom prst="straightConnector1">
            <a:avLst/>
          </a:prstGeom>
          <a:noFill/>
          <a:ln w="63500" cap="flat" cmpd="tri" algn="ctr">
            <a:solidFill>
              <a:schemeClr val="bg1">
                <a:alpha val="50000"/>
              </a:schemeClr>
            </a:solidFill>
            <a:prstDash val="solid"/>
            <a:miter lim="800000"/>
            <a:headEnd type="none" w="med" len="med"/>
            <a:tailEnd type="triangle" w="med" len="med"/>
          </a:ln>
          <a:effectLst/>
        </p:spPr>
      </p:cxnSp>
      <p:pic>
        <p:nvPicPr>
          <p:cNvPr id="8" name="Зображення4"/>
          <p:cNvPicPr>
            <a:picLocks noChangeAspect="1"/>
            <a:extLst>
              <a:ext uri="smNativeData">
                <pr:smNativeData xmlns:pr="pr" val="SMDATA_13_98OdWRMAAAAlAAAAEQAAAC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BAAAAAAAAAAAAAAgoAAAAAQAAAAIAAAAAAAAAAAAAAAAAAAAAAAAAZAAAAGQAAAAAAAAAZAAAAGQAAAAVAAAAYAAAAAAAAAAAAAAADwAAACADAAAAAAAAAAAAAAEAAACgMgAAAAAAAAAAAAA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AAAAADAAAABAAAABdoEvRcZEAQOBF5SiTFfe/HgAAAGgAAAAAAAAAAAAAAAAAAAAAAAAAAAAAABAnAAAQJwAAAAAAAAAAAAAAAAAAAAAAAAAAAAAAAAAAMgAAAAAAAAAUAAAAAAAAAMDA/wAAAAAAZAAAADIAAAAAAAAAZAAAAAAAAAB/f38ACgAAAB8AAABUAAAALaK/BQAAAAEAAAAAAAAAAAAAAAAAAAAAAAAAAAAAAAAAAAAAAAAAAAAAAAF/f38ARkZGA8zMzADAwP8Af39/AAAAAAAAAAAAAAAAAP///wAAAAAAIQAAABgAAAAUAAAAjCEAAHIFAABAOAAAQQgAABAAAAA="/>
              </a:ext>
            </a:extLst>
          </p:cNvPicPr>
          <p:nvPr/>
        </p:nvPicPr>
        <p:blipFill>
          <a:blip xmlns:r="http://schemas.openxmlformats.org/officeDocument/2006/relationships" r:embed="rId5"/>
          <a:stretch>
            <a:fillRect/>
          </a:stretch>
        </p:blipFill>
        <p:spPr>
          <a:xfrm>
            <a:off x="5453380" y="885190"/>
            <a:ext cx="3690620" cy="456565"/>
          </a:xfrm>
          <a:prstGeom prst="rect">
            <a:avLst/>
          </a:prstGeom>
          <a:noFill/>
          <a:ln w="25400" cap="flat" cmpd="sng" algn="ctr">
            <a:solidFill>
              <a:schemeClr val="bg1">
                <a:alpha val="50000"/>
              </a:schemeClr>
            </a:solidFill>
            <a:prstDash val="solid"/>
            <a:miter lim="800000"/>
            <a:headEnd type="none" w="med" len="med"/>
            <a:tailEnd type="none" w="med" len="me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пис1"/>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D5AwAAxAEAACkZAAC9BQAAEAAAAA=="/>
              </a:ext>
            </a:extLst>
          </p:cNvSpPr>
          <p:nvPr/>
        </p:nvSpPr>
        <p:spPr>
          <a:xfrm>
            <a:off x="645795" y="287020"/>
            <a:ext cx="3444240" cy="645795"/>
          </a:xfrm>
          <a:prstGeom prst="rect">
            <a:avLst/>
          </a:prstGeom>
          <a:noFill/>
          <a:ln w="1016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2000"/>
              <a:t>Dependency Injection</a:t>
            </a:r>
            <a:br>
              <a:rPr sz="2000"/>
            </a:br>
            <a:r>
              <a:rPr sz="2000"/>
              <a:t>Code Example</a:t>
            </a:r>
            <a:endParaRPr sz="2000"/>
          </a:p>
        </p:txBody>
      </p:sp>
      <p:pic>
        <p:nvPicPr>
          <p:cNvPr id="3" name="Зображення2" descr="http://jaxenter.com/assets/spring.png"/>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DTAQAADAAAABAAAADZiZ3YiZ3oP0BY2eoChAXAHgAAAGgAAAAAAAAAAAAAAAAAAAAAAAAAAAAAABAnAAAQJwAAAAAAAAAAAAAAAAAAAAAAAAAAAAAAAAAAAAAAAAAAAAAUAAAAAAAAAMDA/wAAAAAAZAAAADIAAAAAAAAAZAAAAAAAAAB/f38ACgAAAB8AAABUAAAALaK/BQAAAAEAAAAAAAAAAAAAAAAAAAAAAAAAAAAAAAAAAAAAAAAAAAAAAAB/f38ARkZGA8zMzADAwP8Af39/AAAAAAAAAAAAAAAAAP///wAAAAAAIQAAABgAAAAUAAAAcQAAADUCAAAXAwAA2wQAABAAAAA="/>
              </a:ext>
            </a:extLst>
          </p:cNvPicPr>
          <p:nvPr/>
        </p:nvPicPr>
        <p:blipFill>
          <a:blip xmlns:r="http://schemas.openxmlformats.org/officeDocument/2006/relationships" r:embed="rId2"/>
          <a:stretch>
            <a:fillRect/>
          </a:stretch>
        </p:blipFill>
        <p:spPr>
          <a:xfrm>
            <a:off x="71755" y="358775"/>
            <a:ext cx="430530" cy="430530"/>
          </a:xfrm>
          <a:prstGeom prst="rect">
            <a:avLst/>
          </a:prstGeom>
          <a:noFill/>
          <a:ln w="10160" cap="flat" cmpd="sng" algn="ctr">
            <a:noFill/>
            <a:prstDash val="solid"/>
            <a:miter lim="800000"/>
            <a:headEnd type="none" w="med" len="med"/>
            <a:tailEnd type="none" w="med" len="med"/>
          </a:ln>
          <a:effectLst/>
        </p:spPr>
      </p:pic>
      <p:pic>
        <p:nvPicPr>
          <p:cNvPr id="4" name="Зображення1"/>
          <p:cNvPicPr>
            <a:picLocks noChangeAspect="1"/>
            <a:extLst>
              <a:ext uri="smNativeData">
                <pr:smNativeData xmlns:pr="pr" val="SMDATA_13_98OdWRMAAAAlAAAAEQAAAC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tAAAADAAAABAAAAAAAAAAAAAAAAAAAAAAAAAAHgAAAGgAAAAAAAAAAAAAAAAAAAAAAAAAAAAAABAnAAAQJwAAAAAAAAAAAAAAAAAAAAAAAAAAAAAAAAAAAAAAAAAAAAAUAAAAAAAAAMDA/wAAAAAAZAAAADIAAAAAAAAAZAAAAAAAAAB/f38ACgAAAB8AAABUAAAALaK/BQAAAAEAAAAAAAAAAAAAAAAAAAAAAAAAAAAAAAAAAAAAAAAAAP///wJ/f38ARkZGA8zMzADAwP8Af39/AAAAAAAAAAAAAAAAAP///wAAAAAAIQAAABgAAAAUAAAAEgEAANsHAAAtNwAAkx0AABAAAAA="/>
              </a:ext>
            </a:extLst>
          </p:cNvPicPr>
          <p:nvPr/>
        </p:nvPicPr>
        <p:blipFill>
          <a:blip xmlns:r="http://schemas.openxmlformats.org/officeDocument/2006/relationships" r:embed="rId3"/>
          <a:stretch>
            <a:fillRect/>
          </a:stretch>
        </p:blipFill>
        <p:spPr>
          <a:xfrm>
            <a:off x="173990" y="1276985"/>
            <a:ext cx="8795385" cy="3530600"/>
          </a:xfrm>
          <a:prstGeom prst="rect">
            <a:avLst/>
          </a:prstGeom>
          <a:noFill/>
          <a:ln w="9525" cap="flat" cmpd="sng" algn="ctr">
            <a:noFill/>
            <a:prstDash val="solid"/>
            <a:miter lim="800000"/>
            <a:headEnd type="none" w="med" len="med"/>
            <a:tailEnd type="none" w="med" len="med"/>
          </a:ln>
          <a:effectLst/>
        </p:spPr>
      </p:pic>
      <p:sp>
        <p:nvSpPr>
          <p:cNvPr id="5" name="Напис3"/>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NwIAAD/fwAA/38AAAAAAAAJAAAABAAAAP8CAAA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DhAAAAkR4AAC03AABQIwAAEAAAAA=="/>
              </a:ext>
            </a:extLst>
          </p:cNvSpPr>
          <p:nvPr/>
        </p:nvSpPr>
        <p:spPr>
          <a:xfrm>
            <a:off x="142875" y="4968875"/>
            <a:ext cx="8826500" cy="771525"/>
          </a:xfrm>
          <a:prstGeom prst="rect">
            <a:avLst/>
          </a:prstGeom>
          <a:noFill/>
          <a:ln w="9525"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l">
              <a:spcBef>
                <a:spcPts val="0"/>
              </a:spcBef>
              <a:defRPr/>
            </a:pPr>
            <a:r>
              <a:rPr sz="2000">
                <a:latin typeface="Calibri" pitchFamily="2" charset="0"/>
                <a:ea typeface="Calibri" pitchFamily="2" charset="0"/>
                <a:cs typeface="Calibri" pitchFamily="2" charset="0"/>
              </a:rPr>
              <a:t>Spring`s ClassPathXmlApplicationContex is the commonly used Object that hold the </a:t>
            </a:r>
            <a:endParaRPr sz="2000">
              <a:latin typeface="Calibri" pitchFamily="2" charset="0"/>
              <a:ea typeface="Calibri" pitchFamily="2" charset="0"/>
              <a:cs typeface="Calibri" pitchFamily="2" charset="0"/>
            </a:endParaRPr>
          </a:p>
          <a:p>
            <a:pPr algn="l">
              <a:defRPr/>
            </a:pPr>
            <a:r>
              <a:rPr sz="2000">
                <a:latin typeface="Calibri" pitchFamily="2" charset="0"/>
                <a:ea typeface="Calibri" pitchFamily="2" charset="0"/>
                <a:cs typeface="Calibri" pitchFamily="2" charset="0"/>
              </a:rPr>
              <a:t>information of all the beans that it instantiates</a:t>
            </a:r>
            <a:endParaRPr sz="2000">
              <a:latin typeface="Calibri"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Зображення2" descr="http://docs.spring.io/spring/docs/3.0.0.RC2/spring-framework-reference/html/images/singleton.png"/>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BiAAAADAAAABAAAAAAAAAAAAAAAAAAAAAAAAAAHgAAAGgAAAAAAAAAAAAAAAAAAAAAAAAAAAAAABAnAAAQJwAAAAAAAAAAAAAAAAAAAAAAAAAAAAAAAAAAAAAAAAAAAAAUAAAAAAAAAMDA/wAAAAAAZAAAADIAAAAAAAAAZAAAAAAAAAB/f38ACgAAAB8AAABUAAAALaK/Bf///wEAAAAAAAAAAAAAAAAAAAAAAAAAAAAAAAAAAAAAAAAAAAAAAAB/f38A3vX6A8zMzADAwP8Af39/AAAAAAAAAAAAAAAAAP///wAAAAAAIQAAABgAAAAUAAAAtgQAAOQPAADKLgAA0yQAABAAAAA="/>
              </a:ext>
            </a:extLst>
          </p:cNvPicPr>
          <p:nvPr/>
        </p:nvPicPr>
        <p:blipFill>
          <a:blip xmlns:r="http://schemas.openxmlformats.org/officeDocument/2006/relationships" r:embed="rId2"/>
          <a:stretch>
            <a:fillRect/>
          </a:stretch>
        </p:blipFill>
        <p:spPr>
          <a:xfrm>
            <a:off x="765810" y="2583180"/>
            <a:ext cx="6840220" cy="3402965"/>
          </a:xfrm>
          <a:prstGeom prst="rect">
            <a:avLst/>
          </a:prstGeom>
          <a:noFill/>
          <a:ln w="9525" cap="flat" cmpd="sng" algn="ctr">
            <a:noFill/>
            <a:prstDash val="solid"/>
            <a:miter lim="800000"/>
            <a:headEnd type="none" w="med" len="med"/>
            <a:tailEnd type="none" w="med" len="med"/>
          </a:ln>
          <a:effectLst/>
        </p:spPr>
      </p:pic>
      <p:sp>
        <p:nvSpPr>
          <p:cNvPr id="3" name="Напис2"/>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C9BQAAUwEAACIdAAAQBwAAEAAAAA=="/>
              </a:ext>
            </a:extLst>
          </p:cNvSpPr>
          <p:nvPr/>
        </p:nvSpPr>
        <p:spPr>
          <a:xfrm>
            <a:off x="932815" y="215265"/>
            <a:ext cx="3803015" cy="932815"/>
          </a:xfrm>
          <a:prstGeom prst="rect">
            <a:avLst/>
          </a:prstGeom>
          <a:noFill/>
          <a:ln w="1270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3000">
                <a:latin typeface="Calibri" pitchFamily="2" charset="0"/>
                <a:ea typeface="Calibri" pitchFamily="2" charset="0"/>
                <a:cs typeface="Calibri" pitchFamily="2" charset="0"/>
              </a:rPr>
              <a:t>Dependency Injection</a:t>
            </a:r>
            <a:br/>
            <a:r>
              <a:rPr sz="2000">
                <a:latin typeface="Calibri" pitchFamily="2" charset="0"/>
                <a:ea typeface="Calibri" pitchFamily="2" charset="0"/>
                <a:cs typeface="Calibri" pitchFamily="2" charset="0"/>
              </a:rPr>
              <a:t>Bean Scopes</a:t>
            </a:r>
            <a:endParaRPr sz="2000">
              <a:latin typeface="Calibri" pitchFamily="2" charset="0"/>
              <a:ea typeface="Calibri" pitchFamily="2" charset="0"/>
              <a:cs typeface="Calibri" pitchFamily="2" charset="0"/>
            </a:endParaRPr>
          </a:p>
        </p:txBody>
      </p:sp>
      <p:pic>
        <p:nvPicPr>
          <p:cNvPr id="4" name="Зображення1" descr="http://jaxenter.com/assets/spring.png"/>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CfAAAADAAAABAAAADZiZ3YiZ3oP0BY2eoChAXAHgAAAGgAAAAAAAAAAAAAAAAAAAAAAAAAAAAAABAnAAAQJwAAAAAAAAAAAAAAAAAAAAAAAAAAAAAAAAAAAAAAAAAAAAAUAAAAAAAAAMDA/wAAAAAAZAAAADIAAAAAAAAAZAAAAAAAAAB/f38ACgAAAB8AAABUAAAALaK/Bf///wEAAAAAAAAAAAAAAAAAAAAAAAAAAAAAAAAAAAAAAAAAAAAAAAB/f38A3vX6A8zMzADAwP8Af39/AAAAAAAAAAAAAAAAAP///wAAAAAAIQAAABgAAAAUAAAA4gAAAFMBAADbBAAATAUAABAAAAA="/>
              </a:ext>
            </a:extLst>
          </p:cNvPicPr>
          <p:nvPr/>
        </p:nvPicPr>
        <p:blipFill>
          <a:blip xmlns:r="http://schemas.openxmlformats.org/officeDocument/2006/relationships" r:embed="rId3"/>
          <a:stretch>
            <a:fillRect/>
          </a:stretch>
        </p:blipFill>
        <p:spPr>
          <a:xfrm>
            <a:off x="143510" y="215265"/>
            <a:ext cx="645795" cy="645795"/>
          </a:xfrm>
          <a:prstGeom prst="rect">
            <a:avLst/>
          </a:prstGeom>
          <a:noFill/>
          <a:ln w="10160" cap="flat" cmpd="sng" algn="ctr">
            <a:noFill/>
            <a:prstDash val="solid"/>
            <a:miter lim="800000"/>
            <a:headEnd type="none" w="med" len="med"/>
            <a:tailEnd type="none" w="med" len="med"/>
          </a:ln>
          <a:effectLst/>
        </p:spPr>
      </p:pic>
      <p:graphicFrame>
        <p:nvGraphicFramePr>
          <p:cNvPr id="5" name="Таблиця1"/>
          <p:cNvGraphicFramePr>
            <a:graphicFrameLocks noGrp="1"/>
          </p:cNvGraphicFramePr>
          <p:nvPr/>
        </p:nvGraphicFramePr>
        <p:xfrm>
          <a:off x="896620" y="1219835"/>
          <a:ext cx="7785735" cy="1419860"/>
        </p:xfrm>
        <a:graphic>
          <a:graphicData uri="http://schemas.openxmlformats.org/drawingml/2006/table">
            <a:tbl>
              <a:tblPr/>
              <a:tblGrid>
                <a:gridCol w="1557020"/>
                <a:gridCol w="6228715"/>
              </a:tblGrid>
              <a:tr h="461010">
                <a:tc>
                  <a:txBody>
                    <a:bodyPr vert="horz" wrap="square" lIns="65405" tIns="30480" rIns="65405" bIns="3048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l">
                        <a:spcBef>
                          <a:spcPts val="0"/>
                        </a:spcBef>
                        <a:defRPr/>
                      </a:pPr>
                      <a:r>
                        <a:rPr b="1"/>
                        <a:t>  Scope</a:t>
                      </a:r>
                      <a:endParaRPr b="1"/>
                    </a:p>
                  </a:txBody>
                  <a:tcPr>
                    <a:lnL w="9525" cap="flat" cmpd="sng" algn="ctr">
                      <a:solidFill>
                        <a:srgbClr val="CCCCCC"/>
                      </a:solidFill>
                      <a:prstDash val="solid"/>
                      <a:miter lim="800000"/>
                      <a:headEnd type="none" w="med" len="med"/>
                      <a:tailEnd type="none" w="med" len="med"/>
                    </a:lnL>
                    <a:lnR w="9525" cap="flat" cmpd="sng" algn="ctr">
                      <a:solidFill>
                        <a:srgbClr val="CCCCCC"/>
                      </a:solidFill>
                      <a:prstDash val="solid"/>
                      <a:miter lim="800000"/>
                      <a:headEnd type="none" w="med" len="med"/>
                      <a:tailEnd type="none" w="med" len="med"/>
                    </a:lnR>
                    <a:lnT w="9525" cap="flat" cmpd="sng" algn="ctr">
                      <a:solidFill>
                        <a:srgbClr val="CCCCCC"/>
                      </a:solidFill>
                      <a:prstDash val="solid"/>
                      <a:miter lim="800000"/>
                      <a:headEnd type="none" w="med" len="med"/>
                      <a:tailEnd type="none" w="med" len="med"/>
                    </a:lnT>
                    <a:lnB w="9525" cap="flat" cmpd="sng" algn="ctr">
                      <a:solidFill>
                        <a:srgbClr val="CCCCCC"/>
                      </a:solidFill>
                      <a:prstDash val="solid"/>
                      <a:miter lim="800000"/>
                      <a:headEnd type="none" w="med" len="med"/>
                      <a:tailEnd type="none" w="med" len="med"/>
                    </a:lnB>
                    <a:lnTlToBr w="12700" cap="flat" cmpd="sng" algn="ctr">
                      <a:noFill/>
                      <a:prstDash val="solid"/>
                      <a:miter lim="800000"/>
                      <a:headEnd type="none" w="med" len="med"/>
                      <a:tailEnd type="none" w="med" len="med"/>
                    </a:lnTlToBr>
                    <a:lnBlToTr w="12700" cap="flat" cmpd="sng" algn="ctr">
                      <a:noFill/>
                      <a:prstDash val="solid"/>
                      <a:miter lim="800000"/>
                      <a:headEnd type="none" w="med" len="med"/>
                      <a:tailEnd type="none" w="med" len="med"/>
                    </a:lnBlToTr>
                    <a:solidFill>
                      <a:srgbClr val="FFFFFF"/>
                    </a:solidFill>
                  </a:tcPr>
                </a:tc>
                <a:tc>
                  <a:txBody>
                    <a:bodyPr vert="horz" wrap="square" lIns="65405" tIns="30480" rIns="65405" bIns="3048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l">
                        <a:spcBef>
                          <a:spcPts val="0"/>
                        </a:spcBef>
                        <a:defRPr/>
                      </a:pPr>
                      <a:r>
                        <a:rPr b="1"/>
                        <a:t>Description</a:t>
                      </a:r>
                      <a:endParaRPr b="1"/>
                    </a:p>
                  </a:txBody>
                  <a:tcPr>
                    <a:lnL w="9525" cap="flat" cmpd="sng" algn="ctr">
                      <a:solidFill>
                        <a:srgbClr val="CCCCCC"/>
                      </a:solidFill>
                      <a:prstDash val="solid"/>
                      <a:miter lim="800000"/>
                      <a:headEnd type="none" w="med" len="med"/>
                      <a:tailEnd type="none" w="med" len="med"/>
                    </a:lnL>
                    <a:lnR w="9525" cap="flat" cmpd="sng" algn="ctr">
                      <a:solidFill>
                        <a:srgbClr val="CCCCCC"/>
                      </a:solidFill>
                      <a:prstDash val="solid"/>
                      <a:miter lim="800000"/>
                      <a:headEnd type="none" w="med" len="med"/>
                      <a:tailEnd type="none" w="med" len="med"/>
                    </a:lnR>
                    <a:lnT w="9525" cap="flat" cmpd="sng" algn="ctr">
                      <a:solidFill>
                        <a:srgbClr val="CCCCCC"/>
                      </a:solidFill>
                      <a:prstDash val="solid"/>
                      <a:miter lim="800000"/>
                      <a:headEnd type="none" w="med" len="med"/>
                      <a:tailEnd type="none" w="med" len="med"/>
                    </a:lnT>
                    <a:lnB w="9525" cap="flat" cmpd="sng" algn="ctr">
                      <a:solidFill>
                        <a:srgbClr val="CCCCCC"/>
                      </a:solidFill>
                      <a:prstDash val="solid"/>
                      <a:miter lim="800000"/>
                      <a:headEnd type="none" w="med" len="med"/>
                      <a:tailEnd type="none" w="med" len="med"/>
                    </a:lnB>
                    <a:lnTlToBr w="12700" cap="flat" cmpd="sng" algn="ctr">
                      <a:noFill/>
                      <a:prstDash val="solid"/>
                      <a:miter lim="800000"/>
                      <a:headEnd type="none" w="med" len="med"/>
                      <a:tailEnd type="none" w="med" len="med"/>
                    </a:lnTlToBr>
                    <a:lnBlToTr w="12700" cap="flat" cmpd="sng" algn="ctr">
                      <a:noFill/>
                      <a:prstDash val="solid"/>
                      <a:miter lim="800000"/>
                      <a:headEnd type="none" w="med" len="med"/>
                      <a:tailEnd type="none" w="med" len="med"/>
                    </a:lnBlToTr>
                    <a:solidFill>
                      <a:srgbClr val="FFFFFF"/>
                    </a:solidFill>
                  </a:tcPr>
                </a:tc>
              </a:tr>
              <a:tr h="497205">
                <a:tc>
                  <a:txBody>
                    <a:bodyPr vert="horz" wrap="square" lIns="35560" tIns="30480" rIns="35560" bIns="3048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l">
                        <a:spcBef>
                          <a:spcPts val="0"/>
                        </a:spcBef>
                        <a:defRPr/>
                      </a:pPr>
                      <a:r>
                        <a:rPr sz="1600"/>
                        <a:t>  </a:t>
                      </a:r>
                      <a:r>
                        <a:rPr sz="1600" u="sng"/>
                        <a:t>Singleton</a:t>
                      </a:r>
                      <a:endParaRPr sz="1600" u="sng"/>
                    </a:p>
                  </a:txBody>
                  <a:tcPr>
                    <a:lnL w="9525" cap="flat" cmpd="sng" algn="ctr">
                      <a:solidFill>
                        <a:srgbClr val="CCCCCC"/>
                      </a:solidFill>
                      <a:prstDash val="solid"/>
                      <a:miter lim="800000"/>
                      <a:headEnd type="none" w="med" len="med"/>
                      <a:tailEnd type="none" w="med" len="med"/>
                    </a:lnL>
                    <a:lnR w="9525" cap="flat" cmpd="sng" algn="ctr">
                      <a:solidFill>
                        <a:srgbClr val="CCCCCC"/>
                      </a:solidFill>
                      <a:prstDash val="solid"/>
                      <a:miter lim="800000"/>
                      <a:headEnd type="none" w="med" len="med"/>
                      <a:tailEnd type="none" w="med" len="med"/>
                    </a:lnR>
                    <a:lnT w="9525" cap="flat" cmpd="sng" algn="ctr">
                      <a:solidFill>
                        <a:srgbClr val="CCCCCC"/>
                      </a:solidFill>
                      <a:prstDash val="solid"/>
                      <a:miter lim="800000"/>
                      <a:headEnd type="none" w="med" len="med"/>
                      <a:tailEnd type="none" w="med" len="med"/>
                    </a:lnT>
                    <a:lnB w="9525" cap="flat" cmpd="sng" algn="ctr">
                      <a:solidFill>
                        <a:srgbClr val="CCCCCC"/>
                      </a:solidFill>
                      <a:prstDash val="solid"/>
                      <a:miter lim="800000"/>
                      <a:headEnd type="none" w="med" len="med"/>
                      <a:tailEnd type="none" w="med" len="med"/>
                    </a:lnB>
                    <a:lnTlToBr w="12700" cap="flat" cmpd="sng" algn="ctr">
                      <a:noFill/>
                      <a:prstDash val="solid"/>
                      <a:miter lim="800000"/>
                      <a:headEnd type="none" w="med" len="med"/>
                      <a:tailEnd type="none" w="med" len="med"/>
                    </a:lnTlToBr>
                    <a:lnBlToTr w="12700" cap="flat" cmpd="sng" algn="ctr">
                      <a:noFill/>
                      <a:prstDash val="solid"/>
                      <a:miter lim="800000"/>
                      <a:headEnd type="none" w="med" len="med"/>
                      <a:tailEnd type="none" w="med" len="med"/>
                    </a:lnBlToTr>
                    <a:solidFill>
                      <a:srgbClr val="FFFFFF"/>
                    </a:solidFill>
                  </a:tcPr>
                </a:tc>
                <a:tc>
                  <a:txBody>
                    <a:bodyPr vert="horz" wrap="square" lIns="35560" tIns="30480" rIns="35560" bIns="3048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l">
                        <a:spcBef>
                          <a:spcPts val="0"/>
                        </a:spcBef>
                        <a:defRPr/>
                      </a:pPr>
                      <a:r>
                        <a:rPr sz="1400">
                          <a:latin typeface="Calibri" pitchFamily="2" charset="0"/>
                          <a:ea typeface="Calibri" pitchFamily="2" charset="0"/>
                          <a:cs typeface="Calibri" pitchFamily="2" charset="0"/>
                        </a:rPr>
                        <a:t>(Default) Scopes a single bean definition to a single object instance per Spring IoC container.</a:t>
                      </a:r>
                      <a:endParaRPr sz="1400">
                        <a:latin typeface="Calibri" pitchFamily="2" charset="0"/>
                        <a:ea typeface="Calibri" pitchFamily="2" charset="0"/>
                        <a:cs typeface="Calibri" pitchFamily="2" charset="0"/>
                      </a:endParaRPr>
                    </a:p>
                  </a:txBody>
                  <a:tcPr>
                    <a:lnL w="9525" cap="flat" cmpd="sng" algn="ctr">
                      <a:solidFill>
                        <a:srgbClr val="CCCCCC"/>
                      </a:solidFill>
                      <a:prstDash val="solid"/>
                      <a:miter lim="800000"/>
                      <a:headEnd type="none" w="med" len="med"/>
                      <a:tailEnd type="none" w="med" len="med"/>
                    </a:lnL>
                    <a:lnR w="9525" cap="flat" cmpd="sng" algn="ctr">
                      <a:solidFill>
                        <a:srgbClr val="CCCCCC"/>
                      </a:solidFill>
                      <a:prstDash val="solid"/>
                      <a:miter lim="800000"/>
                      <a:headEnd type="none" w="med" len="med"/>
                      <a:tailEnd type="none" w="med" len="med"/>
                    </a:lnR>
                    <a:lnT w="9525" cap="flat" cmpd="sng" algn="ctr">
                      <a:solidFill>
                        <a:srgbClr val="CCCCCC"/>
                      </a:solidFill>
                      <a:prstDash val="solid"/>
                      <a:miter lim="800000"/>
                      <a:headEnd type="none" w="med" len="med"/>
                      <a:tailEnd type="none" w="med" len="med"/>
                    </a:lnT>
                    <a:lnB w="9525" cap="flat" cmpd="sng" algn="ctr">
                      <a:solidFill>
                        <a:srgbClr val="CCCCCC"/>
                      </a:solidFill>
                      <a:prstDash val="solid"/>
                      <a:miter lim="800000"/>
                      <a:headEnd type="none" w="med" len="med"/>
                      <a:tailEnd type="none" w="med" len="med"/>
                    </a:lnB>
                    <a:lnTlToBr w="12700" cap="flat" cmpd="sng" algn="ctr">
                      <a:noFill/>
                      <a:prstDash val="solid"/>
                      <a:miter lim="800000"/>
                      <a:headEnd type="none" w="med" len="med"/>
                      <a:tailEnd type="none" w="med" len="med"/>
                    </a:lnTlToBr>
                    <a:lnBlToTr w="12700" cap="flat" cmpd="sng" algn="ctr">
                      <a:noFill/>
                      <a:prstDash val="solid"/>
                      <a:miter lim="800000"/>
                      <a:headEnd type="none" w="med" len="med"/>
                      <a:tailEnd type="none" w="med" len="med"/>
                    </a:lnBlToTr>
                    <a:solidFill>
                      <a:srgbClr val="FFFFFF"/>
                    </a:solidFill>
                  </a:tcPr>
                </a:tc>
              </a:tr>
              <a:tr h="461645">
                <a:tc>
                  <a:txBody>
                    <a:bodyPr vert="horz" wrap="square" lIns="35560" tIns="30480" rIns="35560" bIns="3048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l">
                        <a:spcBef>
                          <a:spcPts val="0"/>
                        </a:spcBef>
                        <a:defRPr/>
                      </a:pPr>
                      <a:r>
                        <a:rPr sz="1600"/>
                        <a:t>  </a:t>
                      </a:r>
                      <a:r>
                        <a:rPr sz="1600" u="sng"/>
                        <a:t>Prototype</a:t>
                      </a:r>
                      <a:endParaRPr sz="1600" u="sng"/>
                    </a:p>
                  </a:txBody>
                  <a:tcPr>
                    <a:lnL w="9525" cap="flat" cmpd="sng" algn="ctr">
                      <a:solidFill>
                        <a:srgbClr val="CCCCCC"/>
                      </a:solidFill>
                      <a:prstDash val="solid"/>
                      <a:miter lim="800000"/>
                      <a:headEnd type="none" w="med" len="med"/>
                      <a:tailEnd type="none" w="med" len="med"/>
                    </a:lnL>
                    <a:lnR w="9525" cap="flat" cmpd="sng" algn="ctr">
                      <a:solidFill>
                        <a:srgbClr val="CCCCCC"/>
                      </a:solidFill>
                      <a:prstDash val="solid"/>
                      <a:miter lim="800000"/>
                      <a:headEnd type="none" w="med" len="med"/>
                      <a:tailEnd type="none" w="med" len="med"/>
                    </a:lnR>
                    <a:lnT w="9525" cap="flat" cmpd="sng" algn="ctr">
                      <a:solidFill>
                        <a:srgbClr val="CCCCCC"/>
                      </a:solidFill>
                      <a:prstDash val="solid"/>
                      <a:miter lim="800000"/>
                      <a:headEnd type="none" w="med" len="med"/>
                      <a:tailEnd type="none" w="med" len="med"/>
                    </a:lnT>
                    <a:lnB w="9525" cap="flat" cmpd="sng" algn="ctr">
                      <a:solidFill>
                        <a:srgbClr val="CCCCCC"/>
                      </a:solidFill>
                      <a:prstDash val="solid"/>
                      <a:miter lim="800000"/>
                      <a:headEnd type="none" w="med" len="med"/>
                      <a:tailEnd type="none" w="med" len="med"/>
                    </a:lnB>
                    <a:lnTlToBr w="12700" cap="flat" cmpd="sng" algn="ctr">
                      <a:noFill/>
                      <a:prstDash val="solid"/>
                      <a:miter lim="800000"/>
                      <a:headEnd type="none" w="med" len="med"/>
                      <a:tailEnd type="none" w="med" len="med"/>
                    </a:lnTlToBr>
                    <a:lnBlToTr w="12700" cap="flat" cmpd="sng" algn="ctr">
                      <a:noFill/>
                      <a:prstDash val="solid"/>
                      <a:miter lim="800000"/>
                      <a:headEnd type="none" w="med" len="med"/>
                      <a:tailEnd type="none" w="med" len="med"/>
                    </a:lnBlToTr>
                    <a:solidFill>
                      <a:srgbClr val="F8F8F8"/>
                    </a:solidFill>
                  </a:tcPr>
                </a:tc>
                <a:tc>
                  <a:txBody>
                    <a:bodyPr vert="horz" wrap="square" lIns="35560" tIns="30480" rIns="35560" bIns="3048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l">
                        <a:spcBef>
                          <a:spcPts val="0"/>
                        </a:spcBef>
                        <a:defRPr/>
                      </a:pPr>
                      <a:r>
                        <a:rPr sz="1400"/>
                        <a:t>Scopes a single bean definition to any number of object instances.</a:t>
                      </a:r>
                      <a:endParaRPr sz="1400"/>
                    </a:p>
                  </a:txBody>
                  <a:tcPr>
                    <a:lnL w="9525" cap="flat" cmpd="sng" algn="ctr">
                      <a:solidFill>
                        <a:srgbClr val="CCCCCC"/>
                      </a:solidFill>
                      <a:prstDash val="solid"/>
                      <a:miter lim="800000"/>
                      <a:headEnd type="none" w="med" len="med"/>
                      <a:tailEnd type="none" w="med" len="med"/>
                    </a:lnL>
                    <a:lnR w="9525" cap="flat" cmpd="sng" algn="ctr">
                      <a:solidFill>
                        <a:srgbClr val="CCCCCC"/>
                      </a:solidFill>
                      <a:prstDash val="solid"/>
                      <a:miter lim="800000"/>
                      <a:headEnd type="none" w="med" len="med"/>
                      <a:tailEnd type="none" w="med" len="med"/>
                    </a:lnR>
                    <a:lnT w="9525" cap="flat" cmpd="sng" algn="ctr">
                      <a:solidFill>
                        <a:srgbClr val="CCCCCC"/>
                      </a:solidFill>
                      <a:prstDash val="solid"/>
                      <a:miter lim="800000"/>
                      <a:headEnd type="none" w="med" len="med"/>
                      <a:tailEnd type="none" w="med" len="med"/>
                    </a:lnT>
                    <a:lnB w="9525" cap="flat" cmpd="sng" algn="ctr">
                      <a:solidFill>
                        <a:srgbClr val="CCCCCC"/>
                      </a:solidFill>
                      <a:prstDash val="solid"/>
                      <a:miter lim="800000"/>
                      <a:headEnd type="none" w="med" len="med"/>
                      <a:tailEnd type="none" w="med" len="med"/>
                    </a:lnB>
                    <a:lnTlToBr w="12700" cap="flat" cmpd="sng" algn="ctr">
                      <a:noFill/>
                      <a:prstDash val="solid"/>
                      <a:miter lim="800000"/>
                      <a:headEnd type="none" w="med" len="med"/>
                      <a:tailEnd type="none" w="med" len="med"/>
                    </a:lnTlToBr>
                    <a:lnBlToTr w="12700" cap="flat" cmpd="sng" algn="ctr">
                      <a:noFill/>
                      <a:prstDash val="solid"/>
                      <a:miter lim="800000"/>
                      <a:headEnd type="none" w="med" len="med"/>
                      <a:tailEnd type="none" w="med" len="med"/>
                    </a:lnBlToTr>
                    <a:solidFill>
                      <a:srgbClr val="F8F8F8"/>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Зображення2" descr="spring overview"/>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CTAAAADAAAABAAAAAAAAAAAAAAAAAAAAAAAAAAHgAAAGgAAAAAAAAAAAAAAAAAAAAAAAAAAAAAABAnAAAQJwAAAAAAAAAAAAAAAAAAAAAAAAAAAAAAAAAAAAAAAAAAAAAUAAAAAAAAAMDA/wAAAAAAZAAAADIAAAAAAAAAZAAAAAAAAAB/f38ACgAAAB8AAABUAAAALaK/Bf///wEAAAAAAAAAAAAAAAAAAAAAAAAAAAAAAAAAAAAAAAAAAAAAAAB/f38A3vX6A8zMzADAwP8Af39/AAAAAAAAAAAAAAAAAP///wAAAAAAIQAAABgAAAAUAAAAvQQAAIQAAAAWNAAAByQAABAAAAA="/>
              </a:ext>
            </a:extLst>
          </p:cNvPicPr>
          <p:nvPr/>
        </p:nvPicPr>
        <p:blipFill>
          <a:blip xmlns:r="http://schemas.openxmlformats.org/officeDocument/2006/relationships" r:embed="rId2"/>
          <a:stretch>
            <a:fillRect/>
          </a:stretch>
        </p:blipFill>
        <p:spPr>
          <a:xfrm>
            <a:off x="770255" y="83820"/>
            <a:ext cx="7696835" cy="5772785"/>
          </a:xfrm>
          <a:prstGeom prst="rect">
            <a:avLst/>
          </a:prstGeom>
          <a:noFill/>
          <a:ln w="9525" cap="flat" cmpd="sng" algn="ctr">
            <a:noFill/>
            <a:prstDash val="solid"/>
            <a:miter lim="800000"/>
            <a:headEnd type="none" w="med" len="med"/>
            <a:tailEnd type="none" w="med" len="me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Зображення2" descr="http://www.jpfarley.com/Portals/88317/images/tpa-checklist.jpg"/>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LaK/Bf///wEAAAAAAAAAAAAAAAAAAAAAAAAAAAAAAAAAAAAAAAAAAAAAAAB/f38A3vX6A8zMzADAwP8Af39/AAAAAAAAAAAAAAAAAP///wAAAAAAIQAAABgAAAAUAAAA1CsAABIWAABLNgAAkx0AABAAAAA="/>
              </a:ext>
            </a:extLst>
          </p:cNvPicPr>
          <p:nvPr/>
        </p:nvPicPr>
        <p:blipFill>
          <a:blip xmlns:r="http://schemas.openxmlformats.org/officeDocument/2006/relationships" r:embed="rId2"/>
          <a:stretch>
            <a:fillRect/>
          </a:stretch>
        </p:blipFill>
        <p:spPr>
          <a:xfrm>
            <a:off x="7124700" y="3587750"/>
            <a:ext cx="1701165" cy="1219835"/>
          </a:xfrm>
          <a:prstGeom prst="rect">
            <a:avLst/>
          </a:prstGeom>
          <a:noFill/>
          <a:ln w="9525" cap="flat" cmpd="sng" algn="ctr">
            <a:noFill/>
            <a:prstDash val="solid"/>
            <a:miter lim="800000"/>
            <a:headEnd type="none" w="med" len="med"/>
            <a:tailEnd type="none" w="med" len="med"/>
          </a:ln>
          <a:effectLst/>
        </p:spPr>
      </p:pic>
      <p:pic>
        <p:nvPicPr>
          <p:cNvPr id="3" name="Зображення1" descr="http://jaxenter.com/assets/spring.png"/>
          <p:cNvPicPr>
            <a:picLocks noChangeAspect="1"/>
            <a:extLst>
              <a:ext uri="smNativeData">
                <pr:smNativeData xmlns:pr="pr" val="SMDATA_13_98OdWRMAAAAlAAAAEQAAAC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AAAAAAQAAAAAQAAACMAAAAjAAAAIwAAAB4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CfAAAADAAAABAAAADZiZ3YiZ3oP0BY2eoChAXAHgAAAGgAAAAAAAAAAAAAAAAAAAAAAAAAAAAAABAnAAAQJwAAAAAAAAAAAAAAAAAAAAAAAAAAAAAAAAAAAAAAAAAAAAAUAAAAAAAAAMDA/wAAAAAAZAAAADIAAAAAAAAAZAAAAAAAAAB/f38ACgAAAB8AAABUAAAALaK/Bf///wEAAAAAAAAAAAAAAAAAAAAAAAAAAAAAAAAAAAAAAAAAAAAAAAB/f38A3vX6A8zMzADAwP8Af39/AAAAAAAAAAAAAAAAAP///wAAAAAAIQAAABgAAAAUAAAAxAEAAMQBAADbBAAA2wQAABAAAAA="/>
              </a:ext>
            </a:extLst>
          </p:cNvPicPr>
          <p:nvPr/>
        </p:nvPicPr>
        <p:blipFill>
          <a:blip xmlns:r="http://schemas.openxmlformats.org/officeDocument/2006/relationships" r:embed="rId3"/>
          <a:stretch>
            <a:fillRect/>
          </a:stretch>
        </p:blipFill>
        <p:spPr>
          <a:xfrm>
            <a:off x="287020" y="287020"/>
            <a:ext cx="502285" cy="502285"/>
          </a:xfrm>
          <a:prstGeom prst="rect">
            <a:avLst/>
          </a:prstGeom>
          <a:noFill/>
          <a:ln w="10160" cap="flat" cmpd="sng" algn="ctr">
            <a:noFill/>
            <a:prstDash val="solid"/>
            <a:miter lim="800000"/>
            <a:headEnd type="none" w="med" len="med"/>
            <a:tailEnd type="none" w="med" len="med"/>
          </a:ln>
          <a:effectLst/>
        </p:spPr>
      </p:pic>
      <p:sp>
        <p:nvSpPr>
          <p:cNvPr id="4" name="Напис1"/>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NwIAAD/fwAA/38AAAAAAAAJAAAABAAAAP////8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C9BQAAUwEAACQsAAAEBQAAEAAAAA=="/>
              </a:ext>
            </a:extLst>
          </p:cNvSpPr>
          <p:nvPr/>
        </p:nvSpPr>
        <p:spPr>
          <a:xfrm>
            <a:off x="932815" y="215265"/>
            <a:ext cx="6242685" cy="600075"/>
          </a:xfrm>
          <a:prstGeom prst="rect">
            <a:avLst/>
          </a:prstGeom>
          <a:noFill/>
          <a:ln w="9525"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3000">
                <a:latin typeface="Calibri" pitchFamily="2" charset="0"/>
                <a:ea typeface="Calibri" pitchFamily="2" charset="0"/>
                <a:cs typeface="Calibri" pitchFamily="2" charset="0"/>
              </a:rPr>
              <a:t>Advantages of Using Spring Framework</a:t>
            </a:r>
            <a:endParaRPr sz="3000">
              <a:latin typeface="Calibri" pitchFamily="2" charset="0"/>
              <a:ea typeface="Calibri" pitchFamily="2" charset="0"/>
              <a:cs typeface="Calibri" pitchFamily="2" charset="0"/>
            </a:endParaRPr>
          </a:p>
        </p:txBody>
      </p:sp>
      <p:sp>
        <p:nvSpPr>
          <p:cNvPr id="5" name="Об'єкт1"/>
          <p:cNvSpPr>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AABAAA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A1AgAA8gcAAHA1AAAEHgAAEAAAAA=="/>
              </a:ext>
            </a:extLst>
          </p:cNvSpPr>
          <p:nvPr/>
        </p:nvSpPr>
        <p:spPr>
          <a:xfrm>
            <a:off x="358775" y="1291590"/>
            <a:ext cx="8328025" cy="35877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marL="365125" indent="-255270">
              <a:spcBef>
                <a:spcPts val="0"/>
              </a:spcBef>
              <a:buClr>
                <a:schemeClr val="accent1"/>
              </a:buClr>
              <a:buSzPts val="1700"/>
              <a:buFont typeface="Wingdings 3" pitchFamily="1" charset="2"/>
              <a:buChar char=""/>
              <a:defRPr/>
            </a:pPr>
            <a:r>
              <a:rPr sz="2400">
                <a:latin typeface="Calibri" pitchFamily="2" charset="0"/>
                <a:ea typeface="Calibri" pitchFamily="2" charset="0"/>
                <a:cs typeface="Calibri" pitchFamily="2" charset="0"/>
              </a:rPr>
              <a:t>Open source</a:t>
            </a:r>
            <a:endParaRPr sz="2400">
              <a:latin typeface="Calibri" pitchFamily="2" charset="0"/>
              <a:ea typeface="Calibri" pitchFamily="2" charset="0"/>
              <a:cs typeface="Calibri" pitchFamily="2" charset="0"/>
            </a:endParaRPr>
          </a:p>
          <a:p>
            <a:pPr marL="365125" indent="-255270">
              <a:buClr>
                <a:schemeClr val="accent1"/>
              </a:buClr>
              <a:buSzPts val="1700"/>
              <a:buFont typeface="Wingdings 3" pitchFamily="1" charset="2"/>
              <a:buChar char=""/>
              <a:defRPr/>
            </a:pPr>
            <a:r>
              <a:rPr sz="2400">
                <a:latin typeface="Calibri" pitchFamily="2" charset="0"/>
                <a:ea typeface="Calibri" pitchFamily="2" charset="0"/>
                <a:cs typeface="Calibri" pitchFamily="2" charset="0"/>
              </a:rPr>
              <a:t>Lightweight and fast</a:t>
            </a:r>
            <a:endParaRPr sz="2400">
              <a:latin typeface="Calibri" pitchFamily="2" charset="0"/>
              <a:ea typeface="Calibri" pitchFamily="2" charset="0"/>
              <a:cs typeface="Calibri" pitchFamily="2" charset="0"/>
            </a:endParaRPr>
          </a:p>
          <a:p>
            <a:pPr marL="365125" indent="-255270">
              <a:buClr>
                <a:schemeClr val="accent1"/>
              </a:buClr>
              <a:buSzPts val="1700"/>
              <a:buFont typeface="Wingdings 3" pitchFamily="1" charset="2"/>
              <a:buChar char=""/>
              <a:defRPr/>
            </a:pPr>
            <a:r>
              <a:rPr sz="2400">
                <a:latin typeface="Calibri" pitchFamily="2" charset="0"/>
                <a:ea typeface="Calibri" pitchFamily="2" charset="0"/>
                <a:cs typeface="Calibri" pitchFamily="2" charset="0"/>
              </a:rPr>
              <a:t>Moduler structure</a:t>
            </a:r>
            <a:endParaRPr sz="2400">
              <a:latin typeface="Calibri" pitchFamily="2" charset="0"/>
              <a:ea typeface="Calibri" pitchFamily="2" charset="0"/>
              <a:cs typeface="Calibri" pitchFamily="2" charset="0"/>
            </a:endParaRPr>
          </a:p>
          <a:p>
            <a:pPr marL="365125" indent="-255270">
              <a:spcBef>
                <a:spcPts val="400"/>
              </a:spcBef>
              <a:buClr>
                <a:schemeClr val="accent1"/>
              </a:buClr>
              <a:buSzPts val="1700"/>
              <a:buFont typeface="Wingdings 3" pitchFamily="1" charset="2"/>
              <a:buChar char=""/>
              <a:defRPr/>
            </a:pPr>
            <a:r>
              <a:rPr sz="2400">
                <a:latin typeface="Calibri" pitchFamily="2" charset="0"/>
                <a:ea typeface="Calibri" pitchFamily="2" charset="0"/>
                <a:cs typeface="Calibri" pitchFamily="2" charset="0"/>
              </a:rPr>
              <a:t>Low coupling thanks to Dependency Injection</a:t>
            </a:r>
            <a:endParaRPr sz="2400">
              <a:latin typeface="Calibri" pitchFamily="2" charset="0"/>
              <a:ea typeface="Calibri" pitchFamily="2" charset="0"/>
              <a:cs typeface="Calibri" pitchFamily="2" charset="0"/>
            </a:endParaRPr>
          </a:p>
          <a:p>
            <a:pPr marL="365125" indent="-255270">
              <a:spcBef>
                <a:spcPts val="400"/>
              </a:spcBef>
              <a:buClr>
                <a:schemeClr val="accent1"/>
              </a:buClr>
              <a:buSzPts val="1700"/>
              <a:buFont typeface="Wingdings 3" pitchFamily="1" charset="2"/>
              <a:buChar char=""/>
              <a:defRPr/>
            </a:pPr>
            <a:r>
              <a:rPr sz="2400">
                <a:latin typeface="Calibri" pitchFamily="2" charset="0"/>
                <a:ea typeface="Calibri" pitchFamily="2" charset="0"/>
                <a:cs typeface="Calibri" pitchFamily="2" charset="0"/>
              </a:rPr>
              <a:t>Resuable software</a:t>
            </a:r>
            <a:endParaRPr sz="2400">
              <a:latin typeface="Calibri" pitchFamily="2" charset="0"/>
              <a:ea typeface="Calibri" pitchFamily="2" charset="0"/>
              <a:cs typeface="Calibri" pitchFamily="2" charset="0"/>
            </a:endParaRPr>
          </a:p>
          <a:p>
            <a:pPr marL="365125" indent="-255270">
              <a:spcBef>
                <a:spcPts val="400"/>
              </a:spcBef>
              <a:buClr>
                <a:schemeClr val="accent1"/>
              </a:buClr>
              <a:buSzPts val="1700"/>
              <a:buFont typeface="Wingdings 3" pitchFamily="1" charset="2"/>
              <a:buChar char=""/>
              <a:defRPr/>
            </a:pPr>
            <a:r>
              <a:rPr sz="2400">
                <a:latin typeface="Calibri" pitchFamily="2" charset="0"/>
                <a:ea typeface="Calibri" pitchFamily="2" charset="0"/>
                <a:cs typeface="Calibri" pitchFamily="2" charset="0"/>
              </a:rPr>
              <a:t>AOP support</a:t>
            </a:r>
            <a:endParaRPr sz="2400">
              <a:latin typeface="Calibri" pitchFamily="2" charset="0"/>
              <a:ea typeface="Calibri" pitchFamily="2" charset="0"/>
              <a:cs typeface="Calibri" pitchFamily="2" charset="0"/>
            </a:endParaRPr>
          </a:p>
          <a:p>
            <a:pPr marL="365125" indent="-255270">
              <a:spcBef>
                <a:spcPts val="400"/>
              </a:spcBef>
              <a:buClr>
                <a:schemeClr val="accent1"/>
              </a:buClr>
              <a:buSzPts val="1700"/>
              <a:buFont typeface="Wingdings 3" pitchFamily="1" charset="2"/>
              <a:buChar char=""/>
              <a:defRPr/>
            </a:pPr>
            <a:r>
              <a:rPr sz="2400">
                <a:latin typeface="Calibri" pitchFamily="2" charset="0"/>
                <a:ea typeface="Calibri" pitchFamily="2" charset="0"/>
                <a:cs typeface="Calibri" pitchFamily="2" charset="0"/>
              </a:rPr>
              <a:t>Stable and lots of resources</a:t>
            </a:r>
            <a:endParaRPr sz="2400">
              <a:latin typeface="Calibri" pitchFamily="2" charset="0"/>
              <a:ea typeface="Calibri" pitchFamily="2" charset="0"/>
              <a:cs typeface="Calibri" pitchFamily="2" charset="0"/>
            </a:endParaRPr>
          </a:p>
          <a:p>
            <a:pPr marL="365125" indent="-255270">
              <a:spcBef>
                <a:spcPts val="400"/>
              </a:spcBef>
              <a:buClr>
                <a:schemeClr val="accent1"/>
              </a:buClr>
              <a:buSzPts val="1700"/>
              <a:buFont typeface="Wingdings 3" pitchFamily="1" charset="2"/>
              <a:buChar char=""/>
              <a:defRPr/>
            </a:pPr>
            <a:r>
              <a:rPr sz="2400">
                <a:latin typeface="Calibri" pitchFamily="2" charset="0"/>
                <a:ea typeface="Calibri" pitchFamily="2" charset="0"/>
                <a:cs typeface="Calibri" pitchFamily="2" charset="0"/>
              </a:rPr>
              <a:t>Projects that make our life easier like Spring Security</a:t>
            </a:r>
            <a:endParaRPr sz="2400">
              <a:latin typeface="Calibri"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CACIi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HQkAAHA1AAD0JAAAEAAAAA=="/>
              </a:ext>
            </a:extLst>
          </p:cNvSpPr>
          <p:nvPr>
            <p:ph type="obj" idx="4294967295"/>
          </p:nvPr>
        </p:nvSpPr>
        <p:spPr>
          <a:xfrm>
            <a:off x="457200" y="1481455"/>
            <a:ext cx="8229600" cy="4525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80000"/>
              </a:lnSpc>
              <a:spcBef>
                <a:spcPts val="0"/>
              </a:spcBef>
              <a:buClr>
                <a:schemeClr val="accent1"/>
              </a:buClr>
              <a:buSzPts val="1200"/>
              <a:buFont typeface="Wingdings 3" pitchFamily="1" charset="2"/>
              <a:defRPr/>
            </a:pPr>
            <a:r>
              <a:rPr sz="2400">
                <a:latin typeface="Calibri" pitchFamily="2" charset="0"/>
                <a:ea typeface="Calibri" pitchFamily="2" charset="0"/>
                <a:cs typeface="Calibri" pitchFamily="2" charset="0"/>
              </a:rPr>
              <a:t>Container</a:t>
            </a:r>
            <a:endParaRPr sz="2400">
              <a:latin typeface="Calibri" pitchFamily="2" charset="0"/>
              <a:ea typeface="Calibri" pitchFamily="2" charset="0"/>
              <a:cs typeface="Calibri" pitchFamily="2" charset="0"/>
            </a:endParaRPr>
          </a:p>
          <a:p>
            <a:pPr lvl="1">
              <a:lnSpc>
                <a:spcPct val="80000"/>
              </a:lnSpc>
              <a:buClr>
                <a:schemeClr val="accent1"/>
              </a:buClr>
              <a:buFont typeface="Verdana" pitchFamily="2" charset="0"/>
              <a:defRPr/>
            </a:pPr>
            <a:r>
              <a:rPr sz="1600"/>
              <a:t>Spring: </a:t>
            </a:r>
            <a:r>
              <a:rPr sz="1600">
                <a:latin typeface="Calibri" pitchFamily="2" charset="0"/>
                <a:ea typeface="Calibri" pitchFamily="2" charset="0"/>
                <a:cs typeface="Calibri" pitchFamily="2" charset="0"/>
                <a:hlinkClick r:id="rId2"/>
              </a:rPr>
              <a:t>https://docs.spring.io/spring/docs/current/spring-framework-reference/html/beans.html</a:t>
            </a:r>
            <a:endParaRPr sz="1600">
              <a:hlinkClick r:id="rId3"/>
            </a:endParaRPr>
          </a:p>
          <a:p>
            <a:pPr lvl="1">
              <a:lnSpc>
                <a:spcPct val="80000"/>
              </a:lnSpc>
              <a:buClr>
                <a:schemeClr val="accent1"/>
              </a:buClr>
              <a:buFont typeface="Verdana" pitchFamily="2" charset="0"/>
              <a:defRPr sz="1600"/>
            </a:pPr>
          </a:p>
          <a:p>
            <a:pPr>
              <a:lnSpc>
                <a:spcPct val="80000"/>
              </a:lnSpc>
              <a:buClr>
                <a:schemeClr val="accent1"/>
              </a:buClr>
              <a:buSzPts val="1200"/>
              <a:buFont typeface="Wingdings 3" pitchFamily="1" charset="2"/>
              <a:defRPr/>
            </a:pPr>
            <a:r>
              <a:rPr sz="2400">
                <a:latin typeface="Calibri" pitchFamily="2" charset="0"/>
                <a:ea typeface="Calibri" pitchFamily="2" charset="0"/>
                <a:cs typeface="Calibri" pitchFamily="2" charset="0"/>
              </a:rPr>
              <a:t>Dependency Inversion Principle (DIP)</a:t>
            </a:r>
            <a:endParaRPr sz="2400">
              <a:latin typeface="Calibri" pitchFamily="2" charset="0"/>
              <a:ea typeface="Calibri" pitchFamily="2" charset="0"/>
              <a:cs typeface="Calibri" pitchFamily="2" charset="0"/>
              <a:hlinkClick r:id="rId4"/>
            </a:endParaRPr>
          </a:p>
          <a:p>
            <a:pPr lvl="1">
              <a:lnSpc>
                <a:spcPct val="80000"/>
              </a:lnSpc>
              <a:buClr>
                <a:schemeClr val="accent1"/>
              </a:buClr>
              <a:buFont typeface="Verdana" pitchFamily="2" charset="0"/>
              <a:defRPr/>
            </a:pPr>
            <a:r>
              <a:rPr sz="1600">
                <a:latin typeface="Calibri" pitchFamily="2" charset="0"/>
                <a:ea typeface="Calibri" pitchFamily="2" charset="0"/>
                <a:cs typeface="Calibri" pitchFamily="2" charset="0"/>
                <a:hlinkClick r:id="rId5"/>
              </a:rPr>
              <a:t>http://principles-wiki.net/principles:dependency_inversion_principle</a:t>
            </a:r>
            <a:endParaRPr sz="1600">
              <a:latin typeface="Calibri" pitchFamily="2" charset="0"/>
              <a:ea typeface="Calibri" pitchFamily="2" charset="0"/>
              <a:cs typeface="Calibri" pitchFamily="2" charset="0"/>
              <a:hlinkClick r:id="rId6"/>
            </a:endParaRPr>
          </a:p>
        </p:txBody>
      </p:sp>
      <p:pic>
        <p:nvPicPr>
          <p:cNvPr id="3" name="Title 2"/>
          <p:cNvPicPr>
            <a:picLocks noGrp="1" noChangeArrowheads="1"/>
            <a:extLst>
              <a:ext uri="smNativeData">
                <pr:smNativeData xmlns:pr="pr" val="SMDATA_13_98OdWRMAAAAlAAAAEQ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AYwC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NAEAAKcBAAB6NQAAyAgAABAAAAA="/>
              </a:ext>
            </a:extLst>
          </p:cNvPicPr>
          <p:nvPr>
            <p:ph type="title" idx="4294967295"/>
          </p:nvPr>
        </p:nvPicPr>
        <p:blipFill>
          <a:blip xmlns:r="http://schemas.openxmlformats.org/officeDocument/2006/relationships" r:embed="rId7"/>
          <a:stretch>
            <a:fillRect/>
          </a:stretch>
        </p:blipFill>
        <p:spPr>
          <a:xfrm>
            <a:off x="195580" y="268605"/>
            <a:ext cx="8497570" cy="11588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H8+6sgMAAAAEAAAAAAAAAAAAAAAAAAAAAAAAAAeAAAAaAAAAAAAAAAAAAAAAAAAAAAAAAAAAAAAECcAABAnAAAAAAAAAAAAAAAAAAAAAAAAAAAAAAAAAAAAAAAAAAAAABQAAAAAAAAAwMD/AAAAAABkAAAAMgAAAAAAAABkAAAAAAAAAH9/fwAKAAAAHwAAAFQAAAAtor8F////AQAAAAAAAAAAAAAAAAAAAAAAAAAAAAAAAAAAAAAAAAAAAAAAAn9/fwDe9foDzMzMAMDA/wB/f38AAAAAAAAAAAAAAAAAAAAAAAAAAAAhAAAAGAAAABQAAADQAgAAHQkAAHA1AAD0JAAAEAAAAA=="/>
              </a:ext>
            </a:extLst>
          </p:cNvSpPr>
          <p:nvPr>
            <p:ph type="obj" idx="4294967295"/>
          </p:nvPr>
        </p:nvSpPr>
        <p:spPr>
          <a:xfrm>
            <a:off x="457200" y="1481455"/>
            <a:ext cx="8229600" cy="4525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spcBef>
                <a:spcPts val="0"/>
              </a:spcBef>
              <a:buClr>
                <a:schemeClr val="accent1"/>
              </a:buClr>
              <a:buSzPts val="1700"/>
              <a:buFont typeface="Wingdings 3" pitchFamily="1" charset="2"/>
              <a:defRPr/>
            </a:pPr>
            <a:r>
              <a:rPr sz="2400">
                <a:latin typeface="Calibri" pitchFamily="2" charset="0"/>
                <a:ea typeface="Calibri" pitchFamily="2" charset="0"/>
                <a:cs typeface="Calibri" pitchFamily="2" charset="0"/>
              </a:rPr>
              <a:t>Some common dependencies include: </a:t>
            </a:r>
            <a:endParaRPr sz="2400">
              <a:latin typeface="Calibri" pitchFamily="2" charset="0"/>
              <a:ea typeface="Calibri" pitchFamily="2" charset="0"/>
              <a:cs typeface="Calibri" pitchFamily="2" charset="0"/>
            </a:endParaRPr>
          </a:p>
          <a:p>
            <a:pPr lvl="1">
              <a:buClr>
                <a:schemeClr val="accent1"/>
              </a:buClr>
              <a:buFont typeface="Verdana" pitchFamily="2" charset="0"/>
              <a:defRPr/>
            </a:pPr>
            <a:r>
              <a:rPr sz="2400">
                <a:latin typeface="Calibri" pitchFamily="2" charset="0"/>
                <a:ea typeface="Calibri" pitchFamily="2" charset="0"/>
                <a:cs typeface="Calibri" pitchFamily="2" charset="0"/>
              </a:rPr>
              <a:t>Application Layers</a:t>
            </a:r>
            <a:endParaRPr sz="2400">
              <a:latin typeface="Calibri" pitchFamily="2" charset="0"/>
              <a:ea typeface="Calibri" pitchFamily="2" charset="0"/>
              <a:cs typeface="Calibri" pitchFamily="2" charset="0"/>
            </a:endParaRPr>
          </a:p>
          <a:p>
            <a:pPr lvl="2">
              <a:buClr>
                <a:schemeClr val="accent2"/>
              </a:buClr>
              <a:buFont typeface="Wingdings 2" pitchFamily="1" charset="2"/>
              <a:defRPr/>
            </a:pPr>
            <a:r>
              <a:rPr sz="2400">
                <a:latin typeface="Calibri" pitchFamily="2" charset="0"/>
                <a:ea typeface="Calibri" pitchFamily="2" charset="0"/>
                <a:cs typeface="Calibri" pitchFamily="2" charset="0"/>
              </a:rPr>
              <a:t>Data Access Layer &amp; Databases</a:t>
            </a:r>
            <a:endParaRPr sz="2400">
              <a:latin typeface="Calibri" pitchFamily="2" charset="0"/>
              <a:ea typeface="Calibri" pitchFamily="2" charset="0"/>
              <a:cs typeface="Calibri" pitchFamily="2" charset="0"/>
            </a:endParaRPr>
          </a:p>
          <a:p>
            <a:pPr lvl="2">
              <a:buClr>
                <a:schemeClr val="accent2"/>
              </a:buClr>
              <a:buFont typeface="Wingdings 2" pitchFamily="1" charset="2"/>
              <a:defRPr/>
            </a:pPr>
            <a:r>
              <a:rPr sz="2400">
                <a:latin typeface="Calibri" pitchFamily="2" charset="0"/>
                <a:ea typeface="Calibri" pitchFamily="2" charset="0"/>
                <a:cs typeface="Calibri" pitchFamily="2" charset="0"/>
              </a:rPr>
              <a:t>Business Layer</a:t>
            </a:r>
            <a:endParaRPr sz="2400">
              <a:latin typeface="Calibri" pitchFamily="2" charset="0"/>
              <a:ea typeface="Calibri" pitchFamily="2" charset="0"/>
              <a:cs typeface="Calibri" pitchFamily="2" charset="0"/>
            </a:endParaRPr>
          </a:p>
          <a:p>
            <a:pPr lvl="1">
              <a:buClr>
                <a:schemeClr val="accent1"/>
              </a:buClr>
              <a:buFont typeface="Verdana" pitchFamily="2" charset="0"/>
              <a:defRPr/>
            </a:pPr>
            <a:r>
              <a:rPr sz="2400">
                <a:latin typeface="Calibri" pitchFamily="2" charset="0"/>
                <a:ea typeface="Calibri" pitchFamily="2" charset="0"/>
                <a:cs typeface="Calibri" pitchFamily="2" charset="0"/>
              </a:rPr>
              <a:t>External services &amp; Components</a:t>
            </a:r>
            <a:endParaRPr sz="2400">
              <a:latin typeface="Calibri" pitchFamily="2" charset="0"/>
              <a:ea typeface="Calibri" pitchFamily="2" charset="0"/>
              <a:cs typeface="Calibri" pitchFamily="2" charset="0"/>
            </a:endParaRPr>
          </a:p>
          <a:p>
            <a:pPr lvl="2">
              <a:buClr>
                <a:schemeClr val="accent2"/>
              </a:buClr>
              <a:buFont typeface="Wingdings 2" pitchFamily="1" charset="2"/>
              <a:defRPr/>
            </a:pPr>
            <a:r>
              <a:rPr sz="2400">
                <a:latin typeface="Calibri" pitchFamily="2" charset="0"/>
                <a:ea typeface="Calibri" pitchFamily="2" charset="0"/>
                <a:cs typeface="Calibri" pitchFamily="2" charset="0"/>
              </a:rPr>
              <a:t>Web Services</a:t>
            </a:r>
            <a:endParaRPr sz="2400">
              <a:latin typeface="Calibri" pitchFamily="2" charset="0"/>
              <a:ea typeface="Calibri" pitchFamily="2" charset="0"/>
              <a:cs typeface="Calibri" pitchFamily="2" charset="0"/>
            </a:endParaRPr>
          </a:p>
          <a:p>
            <a:pPr lvl="2">
              <a:buClr>
                <a:schemeClr val="accent2"/>
              </a:buClr>
              <a:buFont typeface="Wingdings 2" pitchFamily="1" charset="2"/>
              <a:defRPr/>
            </a:pPr>
            <a:r>
              <a:rPr sz="2400">
                <a:latin typeface="Calibri" pitchFamily="2" charset="0"/>
                <a:ea typeface="Calibri" pitchFamily="2" charset="0"/>
                <a:cs typeface="Calibri" pitchFamily="2" charset="0"/>
              </a:rPr>
              <a:t>Third Party Components</a:t>
            </a:r>
            <a:endParaRPr sz="2400">
              <a:latin typeface="Calibri" pitchFamily="2" charset="0"/>
              <a:ea typeface="Calibri" pitchFamily="2" charset="0"/>
              <a:cs typeface="Calibri" pitchFamily="2" charset="0"/>
            </a:endParaRPr>
          </a:p>
          <a:p>
            <a:pPr lvl="1">
              <a:buNone/>
              <a:defRPr/>
            </a:pPr>
          </a:p>
        </p:txBody>
      </p:sp>
      <p:pic>
        <p:nvPicPr>
          <p:cNvPr id="3" name="Title 2"/>
          <p:cNvPicPr>
            <a:picLocks noGrp="1" noChangeArrowheads="1"/>
            <a:extLst>
              <a:ext uri="smNativeData">
                <pr:smNativeData xmlns:pr="pr" val="SMDATA_13_98OdWRMAAAAlAAAAEQ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Dck9A/DAAAABAAAAAAAAAAAAAAAAAAAAAAAAAAHgAAAGgAAAAAAAAAAAAAAAAAAAAAAAAAAAAAABAnAAAQJwAAAAAAAAAAAAAAAAAAAAAAAAAAAAAAAAAAAAAAAAAAAAAUAAAAAAAAAMDA/wAAAAAAZAAAADIAAAAAAAAAZAAAAAAAAAB/f38ACgAAAB8AAABUAAAALaK/Bf///wEAAAAAAAAAAAAAAAAAAAAAAAAAAAAAAAAAAAAAAAAAAAAAAAJ/f38A3vX6A8zMzADAwP8Af39/AAAAAAAAAAAAAAAAAP///wAAAAAAIQAAABgAAAAUAAAANAEAAKcBAAB6NQAAyAgAABAAAAA="/>
              </a:ext>
            </a:extLst>
          </p:cNvPicPr>
          <p:nvPr>
            <p:ph type="title" idx="4294967295"/>
          </p:nvPr>
        </p:nvPicPr>
        <p:blipFill>
          <a:blip xmlns:r="http://schemas.openxmlformats.org/officeDocument/2006/relationships" r:embed="rId2"/>
          <a:stretch>
            <a:fillRect/>
          </a:stretch>
        </p:blipFill>
        <p:spPr>
          <a:xfrm>
            <a:off x="195580" y="268605"/>
            <a:ext cx="8497570" cy="11588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пис2"/>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EAAAACADAAAAAAAAAAAAAAEAAACgMgAAVgcAAKr4//8BAAAAf39/AAEAAABkAAAAAAAAABQAAABAHwAAAAAAACYAAAAAAAAAwOD//wAAAAAmAAAAZAAAABYAAABMAAAAAAAAAAAAAAAEAAAAAAAAAAEAAABGRkYKAAAAACgAAAAoAAAAZAAAAGQAAAAAAAAAzMzMAAAAAABQAAAAUAAAAGQAAABkAAAAAAAAABcAAAAUAAAAAAAAAAAAAAD/fwAA/38AAAAAAAAJAAAABAAAAB061z8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BsEwAAIA4AAFAjAABOFAAAEAAAAA=="/>
              </a:ext>
            </a:extLst>
          </p:cNvSpPr>
          <p:nvPr/>
        </p:nvSpPr>
        <p:spPr>
          <a:xfrm>
            <a:off x="3157220" y="2296160"/>
            <a:ext cx="2583180" cy="1004570"/>
          </a:xfrm>
          <a:prstGeom prst="rect">
            <a:avLst/>
          </a:prstGeom>
          <a:noFill/>
          <a:ln w="12700"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4800">
                <a:latin typeface="Algerian" pitchFamily="5" charset="0"/>
                <a:ea typeface="Algerian" pitchFamily="5" charset="0"/>
                <a:cs typeface="Algerian" pitchFamily="5" charset="0"/>
              </a:rPr>
              <a:t>The end</a:t>
            </a:r>
            <a:r>
              <a:rPr sz="3600"/>
              <a:t> </a:t>
            </a:r>
            <a:endParaRPr sz="36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Diagram 2"/>
          <p:cNvPicPr>
            <a:extLst>
              <a:ext uri="smNativeData">
                <pr:smNativeData xmlns:pr="pr" val="SMDATA_13_98OdWRMAAAAlAAAAE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BuAtM/DAAAABAAAAAAAAAAAAAAAAAAAAAAAAAAHgAAAGgAAAAAAAAAAAAAAAAAAAAAAAAAAAAAABAnAAAQJwAAAAAAAAAAAAAAAAAAAAAAAAAAAAAAAAAAAAAAAAAAAAAUAAAAAAAAAMDA/wAAAAAAZAAAADIAAAAAAAAAZAAAAAAAAAB/f38ACgAAAB8AAABUAAAA////AAAAAAEAAAAAAAAAAAAAAAAAAAAAAAAAAAAAAAAAAAAAAAAAAAAAAAB/f38ARkZGA8zMzADAwP8Af39/AAAAAAAAAAAAAAAAAP///wAAAAAAIQAAABgAAAAUAAAAoQIAAN4GAAAnNgAAnykAABAAAAA="/>
              </a:ext>
            </a:extLst>
          </p:cNvPicPr>
          <p:nvPr/>
        </p:nvPicPr>
        <p:blipFill>
          <a:blip xmlns:r="http://schemas.openxmlformats.org/officeDocument/2006/relationships" r:embed="rId2"/>
          <a:stretch>
            <a:fillRect/>
          </a:stretch>
        </p:blipFill>
        <p:spPr>
          <a:xfrm>
            <a:off x="427355" y="1116330"/>
            <a:ext cx="8375650" cy="5649595"/>
          </a:xfrm>
          <a:prstGeom prst="rect">
            <a:avLst/>
          </a:prstGeom>
          <a:noFill/>
          <a:ln w="9525" cap="flat" cmpd="sng" algn="ctr">
            <a:noFill/>
            <a:prstDash val="solid"/>
            <a:miter lim="800000"/>
            <a:headEnd type="none" w="med" len="med"/>
            <a:tailEnd type="none" w="med" len="med"/>
          </a:ln>
          <a:effectLst/>
        </p:spPr>
      </p:pic>
      <p:pic>
        <p:nvPicPr>
          <p:cNvPr id="3" name="Title 1"/>
          <p:cNvPicPr>
            <a:picLocks noGrp="1" noChangeArrowheads="1"/>
            <a:extLst>
              <a:ext uri="smNativeData">
                <pr:smNativeData xmlns:pr="pr" val="SMDATA_13_98OdWRMAAAAlAAAAEQ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yYwCADAAAABAAAAAAAAAAAAAAAAAAAAAAAAAAHgAAAGgAAAAAAAAAAAAAAAAAAAAAAAAAAAAAABAnAAAQJwAAAAAAAAAAAAAAAAAAAAAAAAAAAAAAAAAAAAAAAAAAAAAUAAAAAAAAAMDA/wAAAAAAZAAAADIAAAAAAAAAZAAAAAAAAAB/f38ACgAAAB8AAABUAAAALaK/BQAAAAEAAAAAAAAAAAAAAAAAAAAAAAAAAAAAAAAAAAAAAAAAAP///wJ/f38ARkZGA8zMzADAwP8Af39/AAAAAAAAAAAAAAAAAP///wAAAAAAIQAAABgAAAAUAAAA/QAAAMQBAABpNQAA5QgAABAAAAA="/>
              </a:ext>
            </a:extLst>
          </p:cNvPicPr>
          <p:nvPr>
            <p:ph type="title" idx="4294967295"/>
          </p:nvPr>
        </p:nvPicPr>
        <p:blipFill>
          <a:blip xmlns:r="http://schemas.openxmlformats.org/officeDocument/2006/relationships" r:embed="rId3"/>
          <a:stretch>
            <a:fillRect/>
          </a:stretch>
        </p:blipFill>
        <p:spPr>
          <a:xfrm>
            <a:off x="160655" y="287020"/>
            <a:ext cx="8521700" cy="11588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ЗаголовокСлайда1"/>
          <p:cNvPicPr>
            <a:picLocks noGrp="1" noChangeArrowheads="1"/>
            <a:extLst>
              <a:ext uri="smNativeData">
                <pr:smNativeData xmlns:pr="pr" val="SMDATA_13_98OdWRMAAAAlAAAAEQ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LaK/BQAAAAEAAAAAAAAAAAAAAAAAAAAAAAAAAAAAAAAAAAAAAAAAAP///wJ/f38ARkZGA8zMzADAwP8Af39/AAAAAAAAAAAAAAAAAP///wAAAAAAIQAAABgAAAAUAAAA0AIAALEBAABwNQAAuQgAABAAAAA="/>
              </a:ext>
            </a:extLst>
          </p:cNvPicPr>
          <p:nvPr>
            <p:ph type="title"/>
          </p:nvPr>
        </p:nvPicPr>
        <p:blipFill>
          <a:blip xmlns:r="http://schemas.openxmlformats.org/officeDocument/2006/relationships" r:embed="rId2"/>
          <a:stretch>
            <a:fillRect/>
          </a:stretch>
        </p:blipFill>
        <p:spPr>
          <a:xfrm>
            <a:off x="457200" y="274955"/>
            <a:ext cx="8229600" cy="1143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pic>
      <p:sp>
        <p:nvSpPr>
          <p:cNvPr id="3" name="Напис1"/>
          <p:cNvSpPr txBox="1">
            <a:extLst>
              <a:ext uri="smNativeData">
                <pr:smNativeData xmlns:pr="pr" val="SMDATA_12_98OdWRMAAAAlAAAAEgAAAE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NwIAAD/fwAA/38AAAAAAAAJAAAABAAAACsAAAA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AoBQAAoB0AAJgrAACwIgAAECAAAA=="/>
              </a:ext>
            </a:extLst>
          </p:cNvSpPr>
          <p:nvPr/>
        </p:nvSpPr>
        <p:spPr>
          <a:xfrm>
            <a:off x="838200" y="4815840"/>
            <a:ext cx="6248400" cy="822960"/>
          </a:xfrm>
          <a:prstGeom prst="rect">
            <a:avLst/>
          </a:prstGeom>
          <a:noFill/>
          <a:ln w="9525"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lgn="l">
              <a:spcBef>
                <a:spcPts val="0"/>
              </a:spcBef>
              <a:defRPr/>
            </a:pPr>
            <a:r>
              <a:rPr sz="2400">
                <a:latin typeface="Calibri" pitchFamily="2" charset="0"/>
                <a:ea typeface="Calibri" pitchFamily="2" charset="0"/>
                <a:cs typeface="Calibri" pitchFamily="2" charset="0"/>
              </a:rPr>
              <a:t>The car makes a new engine when the car is being constructed</a:t>
            </a:r>
            <a:endParaRPr sz="2400">
              <a:latin typeface="Calibri" pitchFamily="2" charset="0"/>
              <a:ea typeface="Calibri" pitchFamily="2" charset="0"/>
              <a:cs typeface="Calibri" pitchFamily="2" charset="0"/>
            </a:endParaRPr>
          </a:p>
        </p:txBody>
      </p:sp>
      <p:pic>
        <p:nvPicPr>
          <p:cNvPr id="4" name="Зображення1"/>
          <p:cNvPicPr>
            <a:picLocks noChangeAspect="1"/>
            <a:extLst>
              <a:ext uri="smNativeData">
                <pr:smNativeData xmlns:pr="pr" val="SMDATA_13_98OdWRMAAAAlAAAAEQAAAC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uKQAADAAAABAAAAAAAAAAAAAAAAAAAAAAAAAAHgAAAGgAAAAAAAAAAAAAAAAAAAAAAAAAAAAAABAnAAAQJwAAAAAAAAAAAAAAAAAAAAAAAAAAAAAAAAAAAAAAAAAAAAAUAAAAAAAAAMDA/wAAAAAAZAAAADIAAAAAAAAAZAAAAAAAAAB/f38ACgAAAB8AAABUAAAALaK/BQAAAAEAAAAAAAAAAAAAAAAAAAAAAAAAAAAAAAAAAAAAAAAAAP///wJ/f38ARkZGA8zMzADAwP8Af39/AAAAAAAAAAAAAAAAAP///wAAAAAAIQAAABgAAAAUAAAATAUAAPIHAABkKQAARRwAABAAAAA="/>
              </a:ext>
            </a:extLst>
          </p:cNvPicPr>
          <p:nvPr/>
        </p:nvPicPr>
        <p:blipFill>
          <a:blip xmlns:r="http://schemas.openxmlformats.org/officeDocument/2006/relationships" r:embed="rId3"/>
          <a:stretch>
            <a:fillRect/>
          </a:stretch>
        </p:blipFill>
        <p:spPr>
          <a:xfrm>
            <a:off x="861060" y="1291590"/>
            <a:ext cx="5867400" cy="3303905"/>
          </a:xfrm>
          <a:prstGeom prst="rect">
            <a:avLst/>
          </a:prstGeom>
          <a:noFill/>
          <a:ln w="9525" cap="flat" cmpd="sng" algn="ctr">
            <a:noFill/>
            <a:prstDash val="solid"/>
            <a:miter lim="800000"/>
            <a:headEnd type="none" w="med" len="med"/>
            <a:tailEnd type="none" w="med" len="me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CIgAi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HQkAAHA1AABHGAAAEAAAAA=="/>
              </a:ext>
            </a:extLst>
          </p:cNvSpPr>
          <p:nvPr>
            <p:ph type="obj" idx="4294967295"/>
          </p:nvPr>
        </p:nvSpPr>
        <p:spPr>
          <a:xfrm>
            <a:off x="457200" y="1481455"/>
            <a:ext cx="8229600" cy="246507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spcBef>
                <a:spcPts val="0"/>
              </a:spcBef>
              <a:buClr>
                <a:schemeClr val="accent1"/>
              </a:buClr>
              <a:buSzPts val="1700"/>
              <a:buFont typeface="Wingdings 3" pitchFamily="1" charset="2"/>
              <a:defRPr/>
            </a:pPr>
            <a:r>
              <a:rPr sz="2400">
                <a:latin typeface="Calibri" pitchFamily="2" charset="0"/>
                <a:ea typeface="Calibri" pitchFamily="2" charset="0"/>
                <a:cs typeface="Calibri" pitchFamily="2" charset="0"/>
              </a:rPr>
              <a:t>Code is tightly coupled</a:t>
            </a:r>
            <a:endParaRPr sz="2400">
              <a:latin typeface="Calibri" pitchFamily="2" charset="0"/>
              <a:ea typeface="Calibri" pitchFamily="2" charset="0"/>
              <a:cs typeface="Calibri" pitchFamily="2" charset="0"/>
            </a:endParaRPr>
          </a:p>
          <a:p>
            <a:pPr>
              <a:buClr>
                <a:schemeClr val="accent1"/>
              </a:buClr>
              <a:buSzPts val="1700"/>
              <a:buFont typeface="Wingdings 3" pitchFamily="1" charset="2"/>
              <a:defRPr/>
            </a:pPr>
            <a:r>
              <a:rPr sz="2400">
                <a:latin typeface="Calibri" pitchFamily="2" charset="0"/>
                <a:ea typeface="Calibri" pitchFamily="2" charset="0"/>
                <a:cs typeface="Calibri" pitchFamily="2" charset="0"/>
              </a:rPr>
              <a:t>Difficult to isolate when testing</a:t>
            </a:r>
            <a:endParaRPr sz="2400">
              <a:latin typeface="Calibri" pitchFamily="2" charset="0"/>
              <a:ea typeface="Calibri" pitchFamily="2" charset="0"/>
              <a:cs typeface="Calibri" pitchFamily="2" charset="0"/>
            </a:endParaRPr>
          </a:p>
          <a:p>
            <a:pPr>
              <a:buClr>
                <a:schemeClr val="accent1"/>
              </a:buClr>
              <a:buSzPts val="1700"/>
              <a:buFont typeface="Wingdings 3" pitchFamily="1" charset="2"/>
              <a:defRPr/>
            </a:pPr>
            <a:r>
              <a:rPr sz="2400">
                <a:latin typeface="Calibri" pitchFamily="2" charset="0"/>
                <a:ea typeface="Calibri" pitchFamily="2" charset="0"/>
                <a:cs typeface="Calibri" pitchFamily="2" charset="0"/>
              </a:rPr>
              <a:t>Difficult to maintain</a:t>
            </a:r>
            <a:endParaRPr sz="2400">
              <a:latin typeface="Calibri" pitchFamily="2" charset="0"/>
              <a:ea typeface="Calibri" pitchFamily="2" charset="0"/>
              <a:cs typeface="Calibri" pitchFamily="2" charset="0"/>
            </a:endParaRPr>
          </a:p>
        </p:txBody>
      </p:sp>
      <p:pic>
        <p:nvPicPr>
          <p:cNvPr id="3" name="Title 2"/>
          <p:cNvPicPr>
            <a:picLocks noGrp="1" noChangeArrowheads="1"/>
            <a:extLst>
              <a:ext uri="smNativeData">
                <pr:smNativeData xmlns:pr="pr" val="SMDATA_13_98OdWRMAAAAlAAAAEQ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CsfnEL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YwEAAMEAAAB6NQAAAQkAABAAAAA="/>
              </a:ext>
            </a:extLst>
          </p:cNvPicPr>
          <p:nvPr>
            <p:ph type="title" idx="4294967295"/>
          </p:nvPr>
        </p:nvPicPr>
        <p:blipFill>
          <a:blip xmlns:r="http://schemas.openxmlformats.org/officeDocument/2006/relationships" r:embed="rId2"/>
          <a:stretch>
            <a:fillRect/>
          </a:stretch>
        </p:blipFill>
        <p:spPr>
          <a:xfrm>
            <a:off x="225425" y="122555"/>
            <a:ext cx="8467725" cy="134112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a:extLst>
              <a:ext uri="smNativeData">
                <pr:smNativeData xmlns:pr="pr" val="SMDATA_12_98OdWRMAAAAlAAAAZA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Nah66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HQkAAHA1AADmHgAAEAAAAA=="/>
              </a:ext>
            </a:extLst>
          </p:cNvSpPr>
          <p:nvPr>
            <p:ph type="obj" idx="4294967295"/>
          </p:nvPr>
        </p:nvSpPr>
        <p:spPr>
          <a:xfrm>
            <a:off x="457200" y="1481455"/>
            <a:ext cx="8229600" cy="354139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spcBef>
                <a:spcPts val="0"/>
              </a:spcBef>
              <a:buClr>
                <a:schemeClr val="accent1"/>
              </a:buClr>
              <a:buSzPts val="1700"/>
              <a:buFont typeface="Wingdings 3" pitchFamily="1" charset="2"/>
              <a:defRPr/>
            </a:pPr>
            <a:r>
              <a:rPr sz="2400">
                <a:latin typeface="Calibri" pitchFamily="2" charset="0"/>
                <a:ea typeface="Calibri" pitchFamily="2" charset="0"/>
                <a:cs typeface="Calibri" pitchFamily="2" charset="0"/>
              </a:rPr>
              <a:t>The ability to supply (inject) an external dependency into a software component. </a:t>
            </a:r>
            <a:endParaRPr sz="2400">
              <a:latin typeface="Calibri" pitchFamily="2" charset="0"/>
              <a:ea typeface="Calibri" pitchFamily="2" charset="0"/>
              <a:cs typeface="Calibri" pitchFamily="2" charset="0"/>
            </a:endParaRPr>
          </a:p>
          <a:p>
            <a:pPr>
              <a:buClr>
                <a:schemeClr val="accent1"/>
              </a:buClr>
              <a:buSzPts val="1700"/>
              <a:buFont typeface="Wingdings 3" pitchFamily="1" charset="2"/>
              <a:defRPr sz="2400">
                <a:latin typeface="Calibri" pitchFamily="2" charset="0"/>
                <a:ea typeface="Calibri" pitchFamily="2" charset="0"/>
                <a:cs typeface="Calibri" pitchFamily="2" charset="0"/>
              </a:defRPr>
            </a:pPr>
          </a:p>
          <a:p>
            <a:pPr>
              <a:buClr>
                <a:schemeClr val="accent1"/>
              </a:buClr>
              <a:buSzPts val="1700"/>
              <a:buFont typeface="Wingdings 3" pitchFamily="1" charset="2"/>
              <a:defRPr/>
            </a:pPr>
            <a:r>
              <a:rPr sz="2400">
                <a:latin typeface="Calibri" pitchFamily="2" charset="0"/>
                <a:ea typeface="Calibri" pitchFamily="2" charset="0"/>
                <a:cs typeface="Calibri" pitchFamily="2" charset="0"/>
              </a:rPr>
              <a:t>Types of Dependency Injection: </a:t>
            </a:r>
            <a:endParaRPr sz="2400">
              <a:latin typeface="Calibri" pitchFamily="2" charset="0"/>
              <a:ea typeface="Calibri" pitchFamily="2" charset="0"/>
              <a:cs typeface="Calibri" pitchFamily="2" charset="0"/>
            </a:endParaRPr>
          </a:p>
          <a:p>
            <a:pPr lvl="1">
              <a:buClr>
                <a:schemeClr val="accent1"/>
              </a:buClr>
              <a:buFont typeface="Verdana" pitchFamily="2" charset="0"/>
              <a:defRPr/>
            </a:pPr>
            <a:r>
              <a:rPr sz="2400">
                <a:latin typeface="Calibri" pitchFamily="2" charset="0"/>
                <a:ea typeface="Calibri" pitchFamily="2" charset="0"/>
                <a:cs typeface="Calibri" pitchFamily="2" charset="0"/>
              </a:rPr>
              <a:t>Constructor </a:t>
            </a:r>
            <a:endParaRPr sz="2400">
              <a:latin typeface="Calibri" pitchFamily="2" charset="0"/>
              <a:ea typeface="Calibri" pitchFamily="2" charset="0"/>
              <a:cs typeface="Calibri" pitchFamily="2" charset="0"/>
            </a:endParaRPr>
          </a:p>
          <a:p>
            <a:pPr lvl="1">
              <a:buClr>
                <a:schemeClr val="accent1"/>
              </a:buClr>
              <a:buFont typeface="Verdana" pitchFamily="2" charset="0"/>
              <a:defRPr/>
            </a:pPr>
            <a:r>
              <a:rPr sz="2400">
                <a:latin typeface="Calibri" pitchFamily="2" charset="0"/>
                <a:ea typeface="Calibri" pitchFamily="2" charset="0"/>
                <a:cs typeface="Calibri" pitchFamily="2" charset="0"/>
              </a:rPr>
              <a:t>Setter Method </a:t>
            </a:r>
            <a:endParaRPr sz="2400">
              <a:latin typeface="Calibri" pitchFamily="2" charset="0"/>
              <a:ea typeface="Calibri" pitchFamily="2" charset="0"/>
              <a:cs typeface="Calibri" pitchFamily="2" charset="0"/>
            </a:endParaRPr>
          </a:p>
          <a:p>
            <a:pPr lvl="1">
              <a:buClr>
                <a:schemeClr val="accent1"/>
              </a:buClr>
              <a:buFont typeface="Verdana" pitchFamily="2" charset="0"/>
              <a:defRPr/>
            </a:pPr>
            <a:r>
              <a:rPr sz="2400">
                <a:latin typeface="Calibri" pitchFamily="2" charset="0"/>
                <a:ea typeface="Calibri" pitchFamily="2" charset="0"/>
                <a:cs typeface="Calibri" pitchFamily="2" charset="0"/>
              </a:rPr>
              <a:t>Properties Injection</a:t>
            </a:r>
            <a:endParaRPr sz="2400">
              <a:latin typeface="Calibri" pitchFamily="2" charset="0"/>
              <a:ea typeface="Calibri" pitchFamily="2" charset="0"/>
              <a:cs typeface="Calibri" pitchFamily="2" charset="0"/>
            </a:endParaRPr>
          </a:p>
        </p:txBody>
      </p:sp>
      <p:pic>
        <p:nvPicPr>
          <p:cNvPr id="3" name="Title 2"/>
          <p:cNvPicPr>
            <a:picLocks noGrp="1" noChangeArrowheads="1"/>
            <a:extLst>
              <a:ext uri="smNativeData">
                <pr:smNativeData xmlns:pr="pr" val="SMDATA_13_98OdWRMAAAAlAAAAEQ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C4pKg/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NAEAAKcBAAC0NQAAyAgAABAAAAA="/>
              </a:ext>
            </a:extLst>
          </p:cNvPicPr>
          <p:nvPr>
            <p:ph type="title" idx="4294967295"/>
          </p:nvPr>
        </p:nvPicPr>
        <p:blipFill>
          <a:blip xmlns:r="http://schemas.openxmlformats.org/officeDocument/2006/relationships" r:embed="rId2"/>
          <a:stretch>
            <a:fillRect/>
          </a:stretch>
        </p:blipFill>
        <p:spPr>
          <a:xfrm>
            <a:off x="195580" y="268605"/>
            <a:ext cx="8534400" cy="11588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itle 1"/>
          <p:cNvPicPr>
            <a:picLocks noGrp="1" noChangeArrowheads="1"/>
            <a:extLst>
              <a:ext uri="smNativeData">
                <pr:smNativeData xmlns:pr="pr" val="SMDATA_13_98OdWRMAAAAlAAAAEQ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BPx8g/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KgEAAGgBAABwNQAAiQgAABAAAAA="/>
              </a:ext>
            </a:extLst>
          </p:cNvPicPr>
          <p:nvPr>
            <p:ph type="title" idx="4294967295"/>
          </p:nvPr>
        </p:nvPicPr>
        <p:blipFill>
          <a:blip xmlns:r="http://schemas.openxmlformats.org/officeDocument/2006/relationships" r:embed="rId2"/>
          <a:stretch>
            <a:fillRect/>
          </a:stretch>
        </p:blipFill>
        <p:spPr>
          <a:xfrm>
            <a:off x="189230" y="228600"/>
            <a:ext cx="8497570" cy="11588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pic>
      <p:pic>
        <p:nvPicPr>
          <p:cNvPr id="3" name="Зображення1"/>
          <p:cNvPicPr>
            <a:picLocks noChangeAspect="1"/>
            <a:extLst>
              <a:ext uri="smNativeData">
                <pr:smNativeData xmlns:pr="pr" val="SMDATA_13_98OdWRMAAAAlAAAAEQAAAC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pAAAADAAAABAAAAAAAAAAAAAAAAAAAAAAAAAAHgAAAGgAAAAAAAAAAAAAAAAAAAAAAAAAAAAAABAnAAAQJwAAAAAAAAAAAAAAAAAAAAAAAAAAAAAAAAAAAAAAAAAAAAAUAAAAAAAAAMDA/wAAAAAAZAAAADIAAAAAAAAAZAAAAAAAAAB/f38ACgAAAB8AAABUAAAALaK/BQAAAAEAAAAAAAAAAAAAAAAAAAAAAAAAAAAAAAAAAAAAAAAAAP///wJ/f38ARkZGA8zMzADAwP8Af39/AAAAAAAAAAAAAAAAAP///wAAAAAAIQAAABgAAAAUAAAAwAMAAPcGAACwIgAAYBgAABAAAAA="/>
              </a:ext>
            </a:extLst>
          </p:cNvPicPr>
          <p:nvPr/>
        </p:nvPicPr>
        <p:blipFill>
          <a:blip xmlns:r="http://schemas.openxmlformats.org/officeDocument/2006/relationships" r:embed="rId3"/>
          <a:stretch>
            <a:fillRect/>
          </a:stretch>
        </p:blipFill>
        <p:spPr>
          <a:xfrm>
            <a:off x="609600" y="1132205"/>
            <a:ext cx="5029200" cy="2830195"/>
          </a:xfrm>
          <a:prstGeom prst="rect">
            <a:avLst/>
          </a:prstGeom>
          <a:noFill/>
          <a:ln w="9525" cap="flat" cmpd="sng" algn="ctr">
            <a:noFill/>
            <a:prstDash val="solid"/>
            <a:miter lim="800000"/>
            <a:headEnd type="none" w="med" len="med"/>
            <a:tailEnd type="none" w="med" len="med"/>
          </a:ln>
          <a:effectLst/>
        </p:spPr>
      </p:pic>
      <p:sp>
        <p:nvSpPr>
          <p:cNvPr id="4" name="Напис1"/>
          <p:cNvSpPr txBox="1">
            <a:extLst>
              <a:ext uri="smNativeData">
                <pr:smNativeData xmlns:pr="pr" val="SMDATA_12_98OdWRMAAAAlAAAAEgAAAA8BAAAAkAAAAEgAAACQAAAASAAAAAAAAAAAAAAAAAAAAAEAAABQAAAAAAAAAAAA4D8AAAAAAADgPwAAAAAAAOA/AAAAAAAA4D8AAAAAAADgPwAAAAAAAOA/AAAAAAAA4D8AAAAAAADgPwAAAAAAAOA/AAAAAAAA4D8CAAAAjAAAAAAAAAAAAAAALaK/DAAAAAgAAAAAAAAAAAAAAAAAAAAAAAAAAAAAAAAAAAAAeAAAAAEAAABAAAAAAAAAAAAAAAB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NwIAAD/fwAA/38AAAAAAAAJAAAABAAAANUDAAA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DAAwAA2BgAAEQ3AAAIJQAAEAAAAA=="/>
              </a:ext>
            </a:extLst>
          </p:cNvSpPr>
          <p:nvPr/>
        </p:nvSpPr>
        <p:spPr>
          <a:xfrm>
            <a:off x="609600" y="4038600"/>
            <a:ext cx="8374380" cy="1981200"/>
          </a:xfrm>
          <a:prstGeom prst="rect">
            <a:avLst/>
          </a:prstGeom>
          <a:noFill/>
          <a:ln w="9525" cap="flat" cmpd="sng" algn="ctr">
            <a:noFill/>
            <a:prstDash val="solid"/>
            <a:miter lim="800000"/>
            <a:headEnd type="none" w="med" len="med"/>
            <a:tailEnd type="none" w="med" len="med"/>
          </a:ln>
          <a:effectLst/>
        </p:spPr>
        <p:txBody>
          <a:bodyPr vert="horz" wrap="square"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a:latin typeface="Calibri" pitchFamily="2" charset="0"/>
                <a:ea typeface="Calibri" pitchFamily="2" charset="0"/>
                <a:cs typeface="Calibri" pitchFamily="2" charset="0"/>
              </a:rPr>
              <a:t>We move the creation of the dependency into whatever creates the object in the first place</a:t>
            </a:r>
            <a:endParaRPr>
              <a:latin typeface="Calibri" pitchFamily="2" charset="0"/>
              <a:ea typeface="Calibri" pitchFamily="2" charset="0"/>
              <a:cs typeface="Calibri" pitchFamily="2" charset="0"/>
            </a:endParaRPr>
          </a:p>
          <a:p>
            <a:pPr>
              <a:defRPr/>
            </a:pPr>
            <a:r>
              <a:rPr>
                <a:latin typeface="Calibri" pitchFamily="2" charset="0"/>
                <a:ea typeface="Calibri" pitchFamily="2" charset="0"/>
                <a:cs typeface="Calibri" pitchFamily="2" charset="0"/>
              </a:rPr>
              <a:t>The created engine is now slotted into the car when the car is being constructed</a:t>
            </a:r>
            <a:endParaRPr>
              <a:latin typeface="Calibri" pitchFamily="2" charset="0"/>
              <a:ea typeface="Calibri" pitchFamily="2" charset="0"/>
              <a:cs typeface="Calibri" pitchFamily="2" charset="0"/>
            </a:endParaRPr>
          </a:p>
          <a:p>
            <a:pPr>
              <a:defRPr/>
            </a:pPr>
            <a:r>
              <a:rPr>
                <a:latin typeface="Calibri" pitchFamily="2" charset="0"/>
                <a:ea typeface="Calibri" pitchFamily="2" charset="0"/>
                <a:cs typeface="Calibri" pitchFamily="2" charset="0"/>
              </a:rPr>
              <a:t>But why? dependencies.</a:t>
            </a:r>
            <a:endParaRPr>
              <a:latin typeface="Calibri" pitchFamily="2" charset="0"/>
              <a:ea typeface="Calibri" pitchFamily="2" charset="0"/>
              <a:cs typeface="Calibri" pitchFamily="2" charset="0"/>
            </a:endParaRPr>
          </a:p>
          <a:p>
            <a:pPr>
              <a:defRPr/>
            </a:pPr>
            <a:r>
              <a:rPr>
                <a:latin typeface="Calibri" pitchFamily="2" charset="0"/>
                <a:ea typeface="Calibri" pitchFamily="2" charset="0"/>
                <a:cs typeface="Calibri" pitchFamily="2" charset="0"/>
              </a:rPr>
              <a:t>Better separation of code</a:t>
            </a:r>
            <a:endParaRPr>
              <a:latin typeface="Calibri" pitchFamily="2" charset="0"/>
              <a:ea typeface="Calibri" pitchFamily="2" charset="0"/>
              <a:cs typeface="Calibri" pitchFamily="2" charset="0"/>
            </a:endParaRPr>
          </a:p>
          <a:p>
            <a:pPr>
              <a:defRPr/>
            </a:pPr>
            <a:r>
              <a:rPr>
                <a:latin typeface="Calibri" pitchFamily="2" charset="0"/>
                <a:ea typeface="Calibri" pitchFamily="2" charset="0"/>
                <a:cs typeface="Calibri" pitchFamily="2" charset="0"/>
              </a:rPr>
              <a:t>Better testability through stubs and mock objects</a:t>
            </a:r>
            <a:endParaRPr>
              <a:latin typeface="Calibri" pitchFamily="2" charset="0"/>
              <a:ea typeface="Calibri" pitchFamily="2" charset="0"/>
              <a:cs typeface="Calibri" pitchFamily="2" charset="0"/>
            </a:endParaRPr>
          </a:p>
          <a:p>
            <a:pPr>
              <a:defRPr/>
            </a:pPr>
            <a:r>
              <a:rPr>
                <a:latin typeface="Calibri" pitchFamily="2" charset="0"/>
                <a:ea typeface="Calibri" pitchFamily="2" charset="0"/>
                <a:cs typeface="Calibri" pitchFamily="2" charset="0"/>
              </a:rPr>
              <a:t>The object doesn’t need to know implementation details of it’s dependency.</a:t>
            </a:r>
            <a:endParaRPr>
              <a:latin typeface="Calibri"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itle 1"/>
          <p:cNvPicPr>
            <a:picLocks noGrp="1" noChangeArrowheads="1"/>
            <a:extLst>
              <a:ext uri="smNativeData">
                <pr:smNativeData xmlns:pr="pr" val="SMDATA_13_98OdWRMAAAAlAAAAEQAAAA0AAAAAkAAAAEgAAACQAAAASAAAAAAAAAAB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8N7s/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NAEAAKcBAAB6NQAAyAgAABAAAAA="/>
              </a:ext>
            </a:extLst>
          </p:cNvPicPr>
          <p:nvPr>
            <p:ph type="title" idx="4294967295"/>
          </p:nvPr>
        </p:nvPicPr>
        <p:blipFill>
          <a:blip xmlns:r="http://schemas.openxmlformats.org/officeDocument/2006/relationships" r:embed="rId2"/>
          <a:stretch>
            <a:fillRect/>
          </a:stretch>
        </p:blipFill>
        <p:spPr>
          <a:xfrm>
            <a:off x="195580" y="268605"/>
            <a:ext cx="8497570" cy="11588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a:pPr>
          </a:p>
        </p:txBody>
      </p:pic>
      <p:sp>
        <p:nvSpPr>
          <p:cNvPr id="3" name="TextBox 3"/>
          <p:cNvSpPr txBox="1">
            <a:extLst>
              <a:ext uri="smNativeData">
                <pr:smNativeData xmlns:pr="pr" val="SMDATA_12_98OdWRMAAAAlAAAAEgAAAA0A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BcAAAAUAAAAAAAAAAAAAAD/fwAA/38AAAAAAAAJAAAABAAAAB8ezpcMAAAAEAAAAAAAAAAAAAAAAAAAAAAAAAAeAAAAaAAAAAAAAAAAAAAAAAAAAAAAAAAAAAAAECcAABAnAAAAAAAAAAAAAAAAAAAAAAAAAAAAAAAAAAAAAAAAAAAAABQAAAAAAAAAwMD/AAAAAABkAAAAMgAAAAAAAABkAAAAAAAAAH9/fwAKAAAAHwAAAFQAAAAtor8FAAAAAQAAAAAAAAAAAAAAAAAAAAAAAAAAAAAAAAAAAAAAAAAA////An9/fwBGRkYDzMzMAMDA/wB/f38AAAAAAAAAAAAAAAAAAAAAAAAAAAAhAAAAGAAAABQAAADAAwAAQBoAAF4kAACIHQAAEAAAAA=="/>
              </a:ext>
            </a:extLst>
          </p:cNvSpPr>
          <p:nvPr/>
        </p:nvSpPr>
        <p:spPr>
          <a:xfrm>
            <a:off x="609600" y="4267200"/>
            <a:ext cx="5302250" cy="5334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ls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Lucida Sans Unicode" pitchFamily="2" charset="0"/>
                <a:ea typeface="Lucida Sans Unicode" pitchFamily="2" charset="0"/>
                <a:cs typeface="Lucida Sans Unicode" pitchFamily="2" charset="0"/>
              </a:defRPr>
            </a:lvl5pPr>
          </a:lstStyle>
          <a:p>
            <a:pPr>
              <a:spcBef>
                <a:spcPts val="0"/>
              </a:spcBef>
              <a:defRPr/>
            </a:pPr>
            <a:r>
              <a:rPr sz="2400">
                <a:latin typeface="Calibri" pitchFamily="2" charset="0"/>
                <a:ea typeface="Calibri" pitchFamily="2" charset="0"/>
                <a:cs typeface="Calibri" pitchFamily="2" charset="0"/>
              </a:rPr>
              <a:t>Injecting an Engine through the setter.</a:t>
            </a:r>
            <a:endParaRPr sz="2400">
              <a:latin typeface="Calibri" pitchFamily="2" charset="0"/>
              <a:ea typeface="Calibri" pitchFamily="2" charset="0"/>
              <a:cs typeface="Calibri" pitchFamily="2" charset="0"/>
            </a:endParaRPr>
          </a:p>
        </p:txBody>
      </p:sp>
      <p:pic>
        <p:nvPicPr>
          <p:cNvPr id="4" name="Зображення1"/>
          <p:cNvPicPr>
            <a:picLocks noChangeAspect="1"/>
            <a:extLst>
              <a:ext uri="smNativeData">
                <pr:smNativeData xmlns:pr="pr" val="SMDATA_13_98OdWRMAAAAlAAAAEQAAAC8BAAAAkAAAAEgAAACQAAAASAAAAAAAAAAAAAAAAAAAAAEAAABQAAAAAAAAAAAA4D8AAAAAAADgPwAAAAAAAOA/AAAAAAAA4D8AAAAAAADgPwAAAAAAAOA/AAAAAAAA4D8AAAAAAADgPwAAAAAAAOA/AAAAAAAA4D8CAAAAjAAAAAAAAAAAAAAALaK/DAAAAAgAAAAAAAAAAAAAAAAAAAAAAAAAAAAAAAAAAAAAZAAAAAEAAABAAAAAAAAAAAAAAAAAAAAAAAAAAAAAAAAAAAAAAAAAAAAAAAAAAAAAAAAAAAAAAAAAAAAAAAAAAAAAAAAAAAAAAAAAAAAAAAAAAAAAAAAAAAAAAAAAAAAAFAAAADwAAAAAAAAAAAAAAP///wkPAAAAAQAAACMAAAAjAAAAIwAAAB4AAAAAAAAAZAAAAGQAAAAAAAAAZAAAAGQAAAAVAAAAYAAAAAAAAAAAAAAADwAAACADAAAAAAAAAAAAAAEAAACgMgAAVgcAAKr4//8BAAAAf39/AAEAAABkAAAAAAAAABQAAABAHwAAAAAAACYAAAAAAAAAwOD//wAAAAAmAAAAZAAAABYAAABMAAAAAAAAAAAAAAAEAAAAAAAAAAEAAABGRkYKAAAAACgAAAAoAAAAZAAAAGQAAAAAAAAAzMzMAAAAAABQAAAAUAAAAGQAAABkAAAAAAAAAAcAAAA4AAAAAAAAAAAAAAAAAAAA////AAAAAAAAAAAAAAAAAAAAAAAAAAAAAAAAAAAAAABkAAAAZAAAAAAAAAAXAAAAFAAAAAAAAAAAAAAA/38AAP9/AAAAAAAACQAAAAQAAAAuKQAADAAAABAAAAAAAAAAAAAAAAAAAAAAAAAAHgAAAGgAAAAAAAAAAAAAAAAAAAAAAAAAAAAAABAnAAAQJwAAAAAAAAAAAAAAAAAAAAAAAAAAAAAAAAAAAAAAAAAAAAAUAAAAAAAAAMDA/wAAAAAAZAAAADIAAAAAAAAAZAAAAAAAAAB/f38ACgAAAB8AAABUAAAALaK/BQAAAAEAAAAAAAAAAAAAAAAAAAAAAAAAAAAAAAAAAAAAAAAAAP///wJ/f38ARkZGA8zMzADAwP8Af39/AAAAAAAAAAAAAAAAAP///wAAAAAAIQAAABgAAAAUAAAAwAMAAAgHAABOJAAAUBkAABAAAAA="/>
              </a:ext>
            </a:extLst>
          </p:cNvPicPr>
          <p:nvPr/>
        </p:nvPicPr>
        <p:blipFill>
          <a:blip xmlns:r="http://schemas.openxmlformats.org/officeDocument/2006/relationships" r:embed="rId3"/>
          <a:stretch>
            <a:fillRect/>
          </a:stretch>
        </p:blipFill>
        <p:spPr>
          <a:xfrm>
            <a:off x="609600" y="1143000"/>
            <a:ext cx="5292090" cy="2971800"/>
          </a:xfrm>
          <a:prstGeom prst="rect">
            <a:avLst/>
          </a:prstGeom>
          <a:noFill/>
          <a:ln w="9525" cap="flat" cmpd="sng" algn="ctr">
            <a:noFill/>
            <a:prstDash val="solid"/>
            <a:miter lim="800000"/>
            <a:headEnd type="none" w="med" len="med"/>
            <a:tailEnd type="none" w="med" len="me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64646"/>
      </a:dk2>
      <a:lt2>
        <a:srgbClr val="DEF5FA"/>
      </a:lt2>
      <a:accent1>
        <a:srgbClr val="2DA2BF"/>
      </a:accent1>
      <a:accent2>
        <a:srgbClr val="DA1F28"/>
      </a:accent2>
      <a:accent3>
        <a:srgbClr val="535379"/>
      </a:accent3>
      <a:accent4>
        <a:srgbClr val="737359"/>
      </a:accent4>
      <a:accent5>
        <a:srgbClr val="939339"/>
      </a:accent5>
      <a:accent6>
        <a:srgbClr val="B3B319"/>
      </a:accent6>
      <a:hlink>
        <a:srgbClr val="FF8119"/>
      </a:hlink>
      <a:folHlink>
        <a:srgbClr val="44B9E8"/>
      </a:folHlink>
    </a:clrScheme>
    <a:fontScheme name="Presentation">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464646"/>
        </a:dk2>
        <a:lt2>
          <a:srgbClr val="DEF5FA"/>
        </a:lt2>
        <a:accent1>
          <a:srgbClr val="2DA2BF"/>
        </a:accent1>
        <a:accent2>
          <a:srgbClr val="DA1F28"/>
        </a:accent2>
        <a:accent3>
          <a:srgbClr val="535379"/>
        </a:accent3>
        <a:accent4>
          <a:srgbClr val="737359"/>
        </a:accent4>
        <a:accent5>
          <a:srgbClr val="939339"/>
        </a:accent5>
        <a:accent6>
          <a:srgbClr val="B3B319"/>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fontScheme name="Presentation">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64646"/>
      </a:dk2>
      <a:lt2>
        <a:srgbClr val="DEF5FA"/>
      </a:lt2>
      <a:accent1>
        <a:srgbClr val="2DA2BF"/>
      </a:accent1>
      <a:accent2>
        <a:srgbClr val="DA1F28"/>
      </a:accent2>
      <a:accent3>
        <a:srgbClr val="535379"/>
      </a:accent3>
      <a:accent4>
        <a:srgbClr val="737359"/>
      </a:accent4>
      <a:accent5>
        <a:srgbClr val="939339"/>
      </a:accent5>
      <a:accent6>
        <a:srgbClr val="B3B319"/>
      </a:accent6>
      <a:hlink>
        <a:srgbClr val="FF8119"/>
      </a:hlink>
      <a:folHlink>
        <a:srgbClr val="44B9E8"/>
      </a:folHlink>
    </a:clrScheme>
    <a:fontScheme name="Presentation">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464646"/>
        </a:dk2>
        <a:lt2>
          <a:srgbClr val="DEF5FA"/>
        </a:lt2>
        <a:accent1>
          <a:srgbClr val="2DA2BF"/>
        </a:accent1>
        <a:accent2>
          <a:srgbClr val="DA1F28"/>
        </a:accent2>
        <a:accent3>
          <a:srgbClr val="535379"/>
        </a:accent3>
        <a:accent4>
          <a:srgbClr val="737359"/>
        </a:accent4>
        <a:accent5>
          <a:srgbClr val="939339"/>
        </a:accent5>
        <a:accent6>
          <a:srgbClr val="B3B319"/>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FFFFFF"/>
      </a:dk1>
      <a:lt1>
        <a:srgbClr val="000000"/>
      </a:lt1>
      <a:dk2>
        <a:srgbClr val="DEF5FA"/>
      </a:dk2>
      <a:lt2>
        <a:srgbClr val="464646"/>
      </a:lt2>
      <a:accent1>
        <a:srgbClr val="2DA2BF"/>
      </a:accent1>
      <a:accent2>
        <a:srgbClr val="DA1F28"/>
      </a:accent2>
      <a:accent3>
        <a:srgbClr val="535379"/>
      </a:accent3>
      <a:accent4>
        <a:srgbClr val="737359"/>
      </a:accent4>
      <a:accent5>
        <a:srgbClr val="939339"/>
      </a:accent5>
      <a:accent6>
        <a:srgbClr val="B3B319"/>
      </a:accent6>
      <a:hlink>
        <a:srgbClr val="FF8119"/>
      </a:hlink>
      <a:folHlink>
        <a:srgbClr val="44B9E8"/>
      </a:folHlink>
    </a:clrScheme>
    <a:fontScheme name="Presentation">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FFFFFF"/>
        </a:dk1>
        <a:lt1>
          <a:srgbClr val="000000"/>
        </a:lt1>
        <a:dk2>
          <a:srgbClr val="DEF5FA"/>
        </a:dk2>
        <a:lt2>
          <a:srgbClr val="464646"/>
        </a:lt2>
        <a:accent1>
          <a:srgbClr val="2DA2BF"/>
        </a:accent1>
        <a:accent2>
          <a:srgbClr val="DA1F28"/>
        </a:accent2>
        <a:accent3>
          <a:srgbClr val="535379"/>
        </a:accent3>
        <a:accent4>
          <a:srgbClr val="737359"/>
        </a:accent4>
        <a:accent5>
          <a:srgbClr val="939339"/>
        </a:accent5>
        <a:accent6>
          <a:srgbClr val="B3B319"/>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Dependency Injection &amp; Inversion of Control</dc:title>
  <dc:subject/>
  <dc:creator>dfelker</dc:creator>
  <cp:keywords/>
  <dc:description/>
  <cp:lastModifiedBy>ASUS</cp:lastModifiedBy>
  <cp:revision>0</cp:revision>
  <dcterms:created xsi:type="dcterms:W3CDTF">2008-05-31T06:25:45Z</dcterms:created>
  <dcterms:modified xsi:type="dcterms:W3CDTF">2017-08-23T20:05:43Z</dcterms:modified>
</cp:coreProperties>
</file>