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Montserrat Extra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ExtraLigh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ExtraLigh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Extra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Extra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8c3eb4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8c3eb4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a56cf1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a56cf1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a56cf1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a56cf1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c3c2d9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c3c2d9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c3c2d90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c3c2d90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c3c2d9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c3c2d9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a56cf1b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a56cf1b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c3c2d90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c3c2d90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c3c2d90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cc3c2d9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c3c2d9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c3c2d9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cc3c2d9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cc3c2d9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d66159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d66159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c3c2d9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c3c2d9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cc3c2d9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cc3c2d9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56cf1b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56cf1b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d66159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d66159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d661598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d661598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c3c2d90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c3c2d90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c3c2d90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c3c2d90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a56cf1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a56cf1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a56cf1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a56cf1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" y="0"/>
            <a:ext cx="9143996" cy="5143500"/>
            <a:chOff x="-1" y="0"/>
            <a:chExt cx="12205013" cy="6870825"/>
          </a:xfrm>
        </p:grpSpPr>
        <p:sp>
          <p:nvSpPr>
            <p:cNvPr id="55" name="Google Shape;55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13"/>
            <p:cNvGrpSpPr/>
            <p:nvPr/>
          </p:nvGrpSpPr>
          <p:grpSpPr>
            <a:xfrm>
              <a:off x="-1" y="0"/>
              <a:ext cx="12205013" cy="6870825"/>
              <a:chOff x="-1" y="0"/>
              <a:chExt cx="12205013" cy="6870825"/>
            </a:xfrm>
          </p:grpSpPr>
          <p:pic>
            <p:nvPicPr>
              <p:cNvPr id="57" name="Google Shape;57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1" y="0"/>
                <a:ext cx="1219200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878029" y="2994790"/>
                <a:ext cx="5326983" cy="38760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9" name="Google Shape;59;p13"/>
          <p:cNvSpPr txBox="1"/>
          <p:nvPr/>
        </p:nvSpPr>
        <p:spPr>
          <a:xfrm>
            <a:off x="416832" y="447149"/>
            <a:ext cx="86277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CI/CD, Docker</a:t>
            </a:r>
            <a:endParaRPr sz="3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8229" y="3756858"/>
            <a:ext cx="142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Speaker: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16825" y="4126150"/>
            <a:ext cx="2713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Roman Khomyk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DevOps at Magnise</a:t>
            </a:r>
            <a:r>
              <a:rPr lang="en" sz="12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endParaRPr sz="12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3366400" y="152325"/>
            <a:ext cx="5632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</a:t>
            </a:r>
            <a:endParaRPr sz="36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5050" y="1038400"/>
            <a:ext cx="5470850" cy="35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0350" y="206800"/>
            <a:ext cx="816750" cy="6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 Architecture</a:t>
            </a:r>
            <a:endParaRPr sz="36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3137" y="1043599"/>
            <a:ext cx="4657727" cy="3644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 flow</a:t>
            </a:r>
            <a:endParaRPr sz="36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4825" y="1123962"/>
            <a:ext cx="6118823" cy="32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 registry</a:t>
            </a:r>
            <a:endParaRPr sz="360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700" y="1177875"/>
            <a:ext cx="6278475" cy="26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 Image</a:t>
            </a:r>
            <a:endParaRPr sz="3600"/>
          </a:p>
        </p:txBody>
      </p:sp>
      <p:sp>
        <p:nvSpPr>
          <p:cNvPr id="181" name="Google Shape;181;p26"/>
          <p:cNvSpPr txBox="1"/>
          <p:nvPr/>
        </p:nvSpPr>
        <p:spPr>
          <a:xfrm>
            <a:off x="162325" y="1241275"/>
            <a:ext cx="2749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Докер образ - це темплейт зібраний з набору інструкцій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описаних в докер файлі.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1837" y="927938"/>
            <a:ext cx="4465700" cy="33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Dockerfile</a:t>
            </a:r>
            <a:endParaRPr sz="3600"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675" y="1123950"/>
            <a:ext cx="3658683" cy="34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4000" y="1184425"/>
            <a:ext cx="4285949" cy="10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 run</a:t>
            </a:r>
            <a:endParaRPr sz="3600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6825" y="1123948"/>
            <a:ext cx="5290149" cy="34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 Compose Tool</a:t>
            </a:r>
            <a:endParaRPr sz="3600"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275" y="1200187"/>
            <a:ext cx="6209232" cy="32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 Compose File</a:t>
            </a:r>
            <a:endParaRPr sz="3600"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7449" y="825250"/>
            <a:ext cx="2919425" cy="41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 in CI/CD</a:t>
            </a:r>
            <a:endParaRPr sz="3600"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8175" y="1123950"/>
            <a:ext cx="6188198" cy="34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211300" y="152325"/>
            <a:ext cx="4721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Зміст</a:t>
            </a:r>
            <a:endParaRPr sz="3600"/>
          </a:p>
        </p:txBody>
      </p:sp>
      <p:sp>
        <p:nvSpPr>
          <p:cNvPr id="70" name="Google Shape;70;p14"/>
          <p:cNvSpPr txBox="1"/>
          <p:nvPr/>
        </p:nvSpPr>
        <p:spPr>
          <a:xfrm>
            <a:off x="1258125" y="1229825"/>
            <a:ext cx="67119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CI/CD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Docker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Docker Compose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Docker in CI/CD Process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CI/CD Services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Література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 CI/CD Flow</a:t>
            </a:r>
            <a:endParaRPr sz="3600"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438" y="1330249"/>
            <a:ext cx="7195120" cy="230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</a:t>
            </a:r>
            <a:r>
              <a:rPr lang="en" sz="3600"/>
              <a:t>I/CD Services</a:t>
            </a:r>
            <a:endParaRPr sz="3600"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299" y="971624"/>
            <a:ext cx="4379349" cy="371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Література</a:t>
            </a:r>
            <a:endParaRPr sz="3600"/>
          </a:p>
        </p:txBody>
      </p:sp>
      <p:sp>
        <p:nvSpPr>
          <p:cNvPr id="255" name="Google Shape;255;p34"/>
          <p:cNvSpPr txBox="1"/>
          <p:nvPr/>
        </p:nvSpPr>
        <p:spPr>
          <a:xfrm>
            <a:off x="2876975" y="1240425"/>
            <a:ext cx="374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11111"/>
                </a:solidFill>
              </a:rPr>
              <a:t>Continuous Delivery with Docker and Jenkins: Delivering software at scale</a:t>
            </a:r>
            <a:endParaRPr sz="23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600" y="1175475"/>
            <a:ext cx="1975924" cy="24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211300" y="152325"/>
            <a:ext cx="6454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CI/CD</a:t>
            </a:r>
            <a:endParaRPr sz="3600"/>
          </a:p>
        </p:txBody>
      </p:sp>
      <p:sp>
        <p:nvSpPr>
          <p:cNvPr id="79" name="Google Shape;79;p15"/>
          <p:cNvSpPr txBox="1"/>
          <p:nvPr/>
        </p:nvSpPr>
        <p:spPr>
          <a:xfrm>
            <a:off x="389550" y="1298050"/>
            <a:ext cx="78999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Неперервна інтеграція (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Continuous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Integration)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: </a:t>
            </a:r>
            <a:r>
              <a:rPr lang="en">
                <a:highlight>
                  <a:srgbClr val="FFFFFF"/>
                </a:highlight>
              </a:rPr>
              <a:t>практика розробки програмного забезпечення, яка полягає у виконанні частих автоматизованих зборок проекту для якнайшвидшого виявлення та вирішення інтеграційних проблем. 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rgbClr val="222222"/>
                </a:solidFill>
                <a:highlight>
                  <a:schemeClr val="lt1"/>
                </a:highlight>
              </a:rPr>
              <a:t>Неперервна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доставка (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Continuous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Delivery)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підхід у програмній інженерії, суть якого полягає в тому, що команди розробляють програмне забезпечення протягом коротких періодів часу, забезпечуючи надійний випуск версії у будь-який час.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211300" y="152325"/>
            <a:ext cx="6454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2650" y="129887"/>
            <a:ext cx="2625251" cy="8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900" y="1123950"/>
            <a:ext cx="7664313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Gitlab CI Pipeline</a:t>
            </a:r>
            <a:endParaRPr sz="36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175" y="1524825"/>
            <a:ext cx="7555150" cy="20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Gitlab </a:t>
            </a:r>
            <a:r>
              <a:rPr lang="en" sz="3600"/>
              <a:t>CI/CD Flow</a:t>
            </a:r>
            <a:endParaRPr sz="36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450" y="1282749"/>
            <a:ext cx="6467477" cy="257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Gitlab CI/CD Configuration</a:t>
            </a:r>
            <a:endParaRPr sz="36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0124" y="1054624"/>
            <a:ext cx="4657728" cy="3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2170125" y="716225"/>
            <a:ext cx="4261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.g</a:t>
            </a:r>
            <a:r>
              <a:rPr lang="en" sz="1000"/>
              <a:t>itlab-ci file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Nginx CI/CD Flow</a:t>
            </a:r>
            <a:endParaRPr sz="36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1475" y="932125"/>
            <a:ext cx="5944701" cy="37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 rot="10800000">
            <a:off x="6772277" y="3733801"/>
            <a:ext cx="2371723" cy="14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66460" l="0" r="75173" t="0"/>
          <a:stretch/>
        </p:blipFill>
        <p:spPr>
          <a:xfrm>
            <a:off x="0" y="0"/>
            <a:ext cx="2800350" cy="11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" y="4688375"/>
            <a:ext cx="1743074" cy="3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211300" y="152325"/>
            <a:ext cx="6787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Continuous Deployment</a:t>
            </a:r>
            <a:endParaRPr sz="36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0600" y="1123950"/>
            <a:ext cx="6445975" cy="32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