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394" r:id="rId2"/>
    <p:sldId id="1155" r:id="rId3"/>
    <p:sldId id="1396" r:id="rId4"/>
    <p:sldId id="1411" r:id="rId5"/>
    <p:sldId id="1397" r:id="rId6"/>
    <p:sldId id="1217" r:id="rId7"/>
    <p:sldId id="1400" r:id="rId8"/>
    <p:sldId id="1409" r:id="rId9"/>
    <p:sldId id="1402" r:id="rId10"/>
    <p:sldId id="1403" r:id="rId11"/>
    <p:sldId id="1405" r:id="rId12"/>
    <p:sldId id="1408" r:id="rId13"/>
    <p:sldId id="1406" r:id="rId14"/>
    <p:sldId id="1407" r:id="rId15"/>
    <p:sldId id="1410" r:id="rId16"/>
    <p:sldId id="1290" r:id="rId17"/>
    <p:sldId id="259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1792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14269">
          <p15:clr>
            <a:srgbClr val="A4A3A4"/>
          </p15:clr>
        </p15:guide>
        <p15:guide id="5" pos="1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19232E"/>
    <a:srgbClr val="FBC81F"/>
    <a:srgbClr val="FBB62B"/>
    <a:srgbClr val="2C4054"/>
    <a:srgbClr val="364D65"/>
    <a:srgbClr val="FADF35"/>
    <a:srgbClr val="666666"/>
    <a:srgbClr val="445469"/>
    <a:srgbClr val="B78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5" autoAdjust="0"/>
    <p:restoredTop sz="99409" autoAdjust="0"/>
  </p:normalViewPr>
  <p:slideViewPr>
    <p:cSldViewPr snapToGrid="0" snapToObjects="1">
      <p:cViewPr varScale="1">
        <p:scale>
          <a:sx n="57" d="100"/>
          <a:sy n="57" d="100"/>
        </p:scale>
        <p:origin x="450" y="84"/>
      </p:cViewPr>
      <p:guideLst>
        <p:guide orient="horz" pos="8140"/>
        <p:guide orient="horz" pos="1792"/>
        <p:guide orient="horz" pos="501"/>
        <p:guide pos="14269"/>
        <p:guide pos="12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>
                <a:solidFill>
                  <a:schemeClr val="accent2"/>
                </a:solidFill>
                <a:latin typeface="Lato Light"/>
                <a:cs typeface="Lato Light"/>
              </a:rPr>
              <a:t>www.</a:t>
            </a:r>
            <a:r>
              <a:rPr lang="en-US" sz="2400" dirty="0" err="1">
                <a:solidFill>
                  <a:schemeClr val="accent2"/>
                </a:solidFill>
                <a:latin typeface="Lato Light"/>
                <a:cs typeface="Lato Light"/>
              </a:rPr>
              <a:t>magnise</a:t>
            </a:r>
            <a:r>
              <a:rPr lang="id-ID" sz="2400" dirty="0">
                <a:solidFill>
                  <a:schemeClr val="accent2"/>
                </a:solidFill>
                <a:latin typeface="Lato Light"/>
                <a:cs typeface="Lato Light"/>
              </a:rPr>
              <a:t>.com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+mn-lt"/>
                <a:cs typeface="Lato Light"/>
              </a:rPr>
              <a:t>© 2017 </a:t>
            </a:r>
            <a:r>
              <a:rPr lang="en-US" sz="2000" dirty="0" err="1">
                <a:solidFill>
                  <a:schemeClr val="tx2"/>
                </a:solidFill>
                <a:latin typeface="+mn-lt"/>
                <a:cs typeface="Lato Light"/>
              </a:rPr>
              <a:t>Magnis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Lato Light"/>
              </a:rPr>
              <a:t> LLC . All Rights Reserved.</a:t>
            </a:r>
            <a:endParaRPr lang="id-ID" sz="2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095282" y="645136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3095282" y="645136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8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>
                <a:solidFill>
                  <a:schemeClr val="accent2"/>
                </a:solidFill>
                <a:latin typeface="+mn-lt"/>
                <a:cs typeface="Lato Light"/>
              </a:rPr>
              <a:t>www.</a:t>
            </a:r>
            <a:r>
              <a:rPr lang="en-US" sz="2400" dirty="0" err="1">
                <a:solidFill>
                  <a:schemeClr val="accent2"/>
                </a:solidFill>
                <a:latin typeface="+mn-lt"/>
                <a:cs typeface="Lato Light"/>
              </a:rPr>
              <a:t>magnise</a:t>
            </a:r>
            <a:r>
              <a:rPr lang="id-ID" sz="2400" dirty="0">
                <a:solidFill>
                  <a:schemeClr val="accent2"/>
                </a:solidFill>
                <a:latin typeface="+mn-lt"/>
                <a:cs typeface="Lato Light"/>
              </a:rPr>
              <a:t>.com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+mn-lt"/>
                <a:cs typeface="Lato Light"/>
              </a:rPr>
              <a:t>© 2017 </a:t>
            </a:r>
            <a:r>
              <a:rPr lang="en-US" sz="2000" dirty="0" err="1">
                <a:solidFill>
                  <a:schemeClr val="tx2"/>
                </a:solidFill>
                <a:latin typeface="+mn-lt"/>
                <a:cs typeface="Lato Light"/>
              </a:rPr>
              <a:t>Magnis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Lato Light"/>
              </a:rPr>
              <a:t> LLC . All Rights Reserved.</a:t>
            </a:r>
            <a:endParaRPr lang="id-ID" sz="20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50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10270" y="2867642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729858" y="2874254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>
                <a:solidFill>
                  <a:schemeClr val="accent2"/>
                </a:solidFill>
                <a:latin typeface="+mn-lt"/>
                <a:cs typeface="Lato Light"/>
              </a:rPr>
              <a:t>www.</a:t>
            </a:r>
            <a:r>
              <a:rPr lang="en-US" sz="2400" dirty="0" err="1">
                <a:solidFill>
                  <a:schemeClr val="accent2"/>
                </a:solidFill>
                <a:latin typeface="+mn-lt"/>
                <a:cs typeface="Lato Light"/>
              </a:rPr>
              <a:t>magnise</a:t>
            </a:r>
            <a:r>
              <a:rPr lang="id-ID" sz="2400" dirty="0">
                <a:solidFill>
                  <a:schemeClr val="accent2"/>
                </a:solidFill>
                <a:latin typeface="+mn-lt"/>
                <a:cs typeface="Lato Light"/>
              </a:rPr>
              <a:t>.com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+mn-lt"/>
                <a:cs typeface="Lato Light"/>
              </a:rPr>
              <a:t>© 2017 </a:t>
            </a:r>
            <a:r>
              <a:rPr lang="en-US" sz="2000" dirty="0" err="1">
                <a:solidFill>
                  <a:schemeClr val="tx2"/>
                </a:solidFill>
                <a:latin typeface="+mn-lt"/>
                <a:cs typeface="Lato Light"/>
              </a:rPr>
              <a:t>Magnis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Lato Light"/>
              </a:rPr>
              <a:t> LLC . All Rights Reserved.</a:t>
            </a:r>
            <a:endParaRPr lang="id-ID" sz="20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3095282" y="645136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59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C3E9-FBD3-4533-A1D1-80F78DE0B844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1220-3593-4006-AD40-3C81199F212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98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01" r:id="rId2"/>
    <p:sldLayoutId id="2147483752" r:id="rId3"/>
    <p:sldLayoutId id="2147483842" r:id="rId4"/>
    <p:sldLayoutId id="2147483857" r:id="rId5"/>
    <p:sldLayoutId id="2147483858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taliypodoba.com/2014/06/git-basic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trunkbaseddevelopment.com/" TargetMode="External"/><Relationship Id="rId4" Type="http://schemas.openxmlformats.org/officeDocument/2006/relationships/hyperlink" Target="https://habrahabr.ru/post/10691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3wBPUcDrR9KaduD3PvkY_DSC_0915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6" b="7636"/>
          <a:stretch>
            <a:fillRect/>
          </a:stretch>
        </p:blipFill>
        <p:spPr/>
      </p:pic>
      <p:sp>
        <p:nvSpPr>
          <p:cNvPr id="53" name="Rectangle 52"/>
          <p:cNvSpPr>
            <a:spLocks noChangeAspect="1"/>
          </p:cNvSpPr>
          <p:nvPr/>
        </p:nvSpPr>
        <p:spPr>
          <a:xfrm>
            <a:off x="-25455" y="0"/>
            <a:ext cx="24399930" cy="13716000"/>
          </a:xfrm>
          <a:prstGeom prst="rect">
            <a:avLst/>
          </a:prstGeom>
          <a:gradFill flip="none" rotWithShape="1">
            <a:gsLst>
              <a:gs pos="26000">
                <a:schemeClr val="accent2">
                  <a:alpha val="49000"/>
                </a:schemeClr>
              </a:gs>
              <a:gs pos="68000">
                <a:schemeClr val="accent2">
                  <a:lumMod val="50000"/>
                  <a:alpha val="50000"/>
                </a:schemeClr>
              </a:gs>
            </a:gsLst>
            <a:lin ang="336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/>
            </a:endParaRPr>
          </a:p>
        </p:txBody>
      </p:sp>
      <p:pic>
        <p:nvPicPr>
          <p:cNvPr id="80" name="Рисунок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66" y="4788159"/>
            <a:ext cx="3707936" cy="41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3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991199" y="483017"/>
            <a:ext cx="14395251" cy="1990933"/>
            <a:chOff x="4991202" y="483017"/>
            <a:chExt cx="14395251" cy="1990933"/>
          </a:xfrm>
        </p:grpSpPr>
        <p:sp>
          <p:nvSpPr>
            <p:cNvPr id="25" name="TextBox 24"/>
            <p:cNvSpPr txBox="1"/>
            <p:nvPr/>
          </p:nvSpPr>
          <p:spPr>
            <a:xfrm>
              <a:off x="4991202" y="483017"/>
              <a:ext cx="14395251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Branches. How to deal with?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7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pic>
        <p:nvPicPr>
          <p:cNvPr id="8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9129" y="3625767"/>
            <a:ext cx="17319390" cy="7216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3713" y="707843"/>
            <a:ext cx="8409215" cy="1121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51231-88D9-47FE-A75E-0A5A4617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27" y="707843"/>
            <a:ext cx="2831306" cy="108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281B3-A685-43CD-A87F-D6EF9BB38A93}"/>
              </a:ext>
            </a:extLst>
          </p:cNvPr>
          <p:cNvSpPr txBox="1"/>
          <p:nvPr/>
        </p:nvSpPr>
        <p:spPr>
          <a:xfrm>
            <a:off x="8537588" y="1586931"/>
            <a:ext cx="5289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Proxima Nova Cn Rg" panose="02000506030000020004" pitchFamily="2" charset="0"/>
              </a:rPr>
              <a:t>Merge</a:t>
            </a:r>
            <a:endParaRPr lang="uk-UA" sz="8800" dirty="0">
              <a:solidFill>
                <a:srgbClr val="FF0000"/>
              </a:solidFill>
              <a:latin typeface="Proxima Nova Cn Rg" panose="0200050603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B58F-189D-47D4-AC8E-40A5243D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722247"/>
            <a:ext cx="5289550" cy="4376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679B3-82EE-48B9-9C0B-9F2D4CD1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92" y="3854411"/>
            <a:ext cx="12415308" cy="71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8A118-9339-416C-A242-0053470ABF17}"/>
              </a:ext>
            </a:extLst>
          </p:cNvPr>
          <p:cNvSpPr txBox="1"/>
          <p:nvPr/>
        </p:nvSpPr>
        <p:spPr>
          <a:xfrm>
            <a:off x="6187030" y="4246784"/>
            <a:ext cx="120035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C4CCB2"/>
                </a:solidFill>
                <a:latin typeface="Proxima Nova Cn Rg" panose="02000506030000020004" pitchFamily="2" charset="0"/>
              </a:rPr>
              <a:t>Trunk-Based Development</a:t>
            </a:r>
            <a:endParaRPr lang="uk-UA" sz="11500" dirty="0">
              <a:solidFill>
                <a:srgbClr val="C4CCB2"/>
              </a:solidFill>
              <a:latin typeface="Proxima Nova Cn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1F8B9-4409-4710-A1F1-07E4D02A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09" y="1135062"/>
            <a:ext cx="18650632" cy="11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F8F359-6CBD-4CB8-98C6-CE1895AA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47" y="4174860"/>
            <a:ext cx="6570955" cy="53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" y="0"/>
            <a:ext cx="24346426" cy="8229600"/>
          </a:xfrm>
        </p:spPr>
      </p:pic>
      <p:sp>
        <p:nvSpPr>
          <p:cNvPr id="19" name="Text Placeholder 33"/>
          <p:cNvSpPr txBox="1">
            <a:spLocks/>
          </p:cNvSpPr>
          <p:nvPr/>
        </p:nvSpPr>
        <p:spPr>
          <a:xfrm>
            <a:off x="7624145" y="9874518"/>
            <a:ext cx="9338134" cy="33264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nn-NO" sz="2600" b="1" dirty="0">
                <a:latin typeface="Lato Regular"/>
                <a:cs typeface="Lato Regular"/>
              </a:rPr>
              <a:t>Git basics </a:t>
            </a:r>
            <a:r>
              <a:rPr lang="uk" sz="2800" u="sng" dirty="0">
                <a:solidFill>
                  <a:srgbClr val="0070C0"/>
                </a:solidFill>
                <a:hlinkClick r:id="rId3"/>
              </a:rPr>
              <a:t>http://www.vitaliypodoba.com/2014/06/git-basics/</a:t>
            </a:r>
            <a:endParaRPr lang="en-US" sz="2800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nn-NO" sz="2600" b="1" dirty="0">
                <a:latin typeface="Lato Regular"/>
                <a:cs typeface="Lato Regular"/>
              </a:rPr>
              <a:t>Git branching model </a:t>
            </a:r>
            <a:r>
              <a:rPr lang="uk" sz="2800" u="sng" dirty="0">
                <a:solidFill>
                  <a:schemeClr val="hlink"/>
                </a:solidFill>
                <a:hlinkClick r:id="rId4"/>
              </a:rPr>
              <a:t>https://habrahabr.ru/post/106912/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nn-NO" sz="2600" b="1" dirty="0">
                <a:latin typeface="Lato Regular"/>
                <a:cs typeface="Lato Regular"/>
              </a:rPr>
              <a:t>Trunk </a:t>
            </a:r>
            <a:r>
              <a:rPr lang="en-US" sz="2600" b="1" dirty="0">
                <a:latin typeface="Lato Regular"/>
                <a:cs typeface="Lato Regular"/>
              </a:rPr>
              <a:t>Based Development </a:t>
            </a:r>
            <a:r>
              <a:rPr lang="en-US" sz="2800" dirty="0">
                <a:hlinkClick r:id="rId5"/>
              </a:rPr>
              <a:t>https://trunkbaseddevelopment.com/</a:t>
            </a:r>
            <a:endParaRPr lang="uk" sz="2800" strike="sngStrike" dirty="0"/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endParaRPr lang="uk" sz="2800" u="sng" dirty="0">
              <a:solidFill>
                <a:schemeClr val="hlin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27487" y="1849223"/>
            <a:ext cx="7706801" cy="6380377"/>
            <a:chOff x="8327487" y="1849223"/>
            <a:chExt cx="7706801" cy="6380377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327487" y="1849223"/>
              <a:ext cx="7706801" cy="6380377"/>
            </a:xfrm>
            <a:prstGeom prst="rect">
              <a:avLst/>
            </a:prstGeom>
            <a:solidFill>
              <a:srgbClr val="19252F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8327487" y="1849223"/>
              <a:ext cx="7706801" cy="227950"/>
            </a:xfrm>
            <a:prstGeom prst="rect">
              <a:avLst/>
            </a:prstGeom>
            <a:solidFill>
              <a:srgbClr val="040709">
                <a:alpha val="4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174523" y="8430120"/>
            <a:ext cx="4028631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Regular"/>
                <a:cs typeface="Lato Regular"/>
              </a:rPr>
              <a:t>Sources</a:t>
            </a:r>
            <a:endParaRPr lang="id-ID" sz="8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57" y="2875780"/>
            <a:ext cx="3707936" cy="41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76" y="-17459"/>
            <a:ext cx="24453326" cy="13712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53841" y="5725496"/>
            <a:ext cx="13246386" cy="19387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99" b="1" dirty="0">
                <a:solidFill>
                  <a:srgbClr val="C4CCB2"/>
                </a:solidFill>
                <a:latin typeface="Proxima Nova Cn Rg" panose="02000506030000020004" pitchFamily="2" charset="0"/>
              </a:rPr>
              <a:t>Now I do want to answer your questions</a:t>
            </a:r>
            <a:endParaRPr lang="uk-UA" sz="5999" b="1" dirty="0">
              <a:solidFill>
                <a:srgbClr val="C4CCB2"/>
              </a:solidFill>
              <a:latin typeface="Proxima Nova Cn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1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255" y="3222979"/>
            <a:ext cx="15063674" cy="629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8196" y="1761350"/>
            <a:ext cx="10776857" cy="906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5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 flow&quot;">
            <a:extLst>
              <a:ext uri="{FF2B5EF4-FFF2-40B4-BE49-F238E27FC236}">
                <a16:creationId xmlns:a16="http://schemas.microsoft.com/office/drawing/2014/main" id="{4E771718-FECF-4E7F-BE5B-A10EF4DF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48" y="2794000"/>
            <a:ext cx="16097954" cy="90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39F0C-DE77-4272-B911-828E583D6D93}"/>
              </a:ext>
            </a:extLst>
          </p:cNvPr>
          <p:cNvSpPr txBox="1"/>
          <p:nvPr/>
        </p:nvSpPr>
        <p:spPr>
          <a:xfrm>
            <a:off x="9544049" y="435465"/>
            <a:ext cx="61192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2">
                    <a:lumMod val="75000"/>
                  </a:schemeClr>
                </a:solidFill>
                <a:latin typeface="Proxima Nova Cn Rg" panose="02000506030000020004" pitchFamily="2" charset="0"/>
              </a:rPr>
              <a:t>Git flow</a:t>
            </a:r>
            <a:endParaRPr lang="uk-UA" sz="9600" dirty="0">
              <a:solidFill>
                <a:schemeClr val="accent2">
                  <a:lumMod val="75000"/>
                </a:schemeClr>
              </a:solidFill>
              <a:latin typeface="Proxima Nova Cn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2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/>
          <p:cNvSpPr txBox="1"/>
          <p:nvPr/>
        </p:nvSpPr>
        <p:spPr>
          <a:xfrm>
            <a:off x="10580070" y="483017"/>
            <a:ext cx="3217511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Regular"/>
                <a:cs typeface="Lato Regular"/>
              </a:rPr>
              <a:t>Terms</a:t>
            </a:r>
            <a:endParaRPr lang="id-ID" sz="8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0961" y="3398371"/>
            <a:ext cx="7579108" cy="770053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Working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5400" b="1" dirty="0"/>
              <a:t>С</a:t>
            </a:r>
            <a:r>
              <a:rPr lang="en-US" sz="5400" b="1" dirty="0" err="1"/>
              <a:t>ommit</a:t>
            </a: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Merge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97581" y="3432771"/>
            <a:ext cx="7579108" cy="770053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Remote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Push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Pull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/>
              <a:t>Tag</a:t>
            </a:r>
            <a:endParaRPr lang="en-US" sz="5400" b="1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92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/>
          <p:cNvSpPr txBox="1"/>
          <p:nvPr/>
        </p:nvSpPr>
        <p:spPr>
          <a:xfrm>
            <a:off x="4636401" y="483017"/>
            <a:ext cx="1506370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err="1">
                <a:solidFill>
                  <a:schemeClr val="tx2"/>
                </a:solidFill>
                <a:latin typeface="Lato Regular"/>
                <a:cs typeface="Lato Regular"/>
              </a:rPr>
              <a:t>Git</a:t>
            </a:r>
            <a:r>
              <a:rPr lang="en-US" sz="8800" b="1" dirty="0">
                <a:solidFill>
                  <a:schemeClr val="tx2"/>
                </a:solidFill>
                <a:latin typeface="Lato Regular"/>
                <a:cs typeface="Lato Regular"/>
              </a:rPr>
              <a:t> Data Transport Commands</a:t>
            </a:r>
            <a:endParaRPr lang="id-ID" sz="8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76" y="2941807"/>
            <a:ext cx="9673354" cy="86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79422" y="483017"/>
            <a:ext cx="16218807" cy="218519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Regular"/>
                <a:cs typeface="Lato Regular"/>
              </a:rPr>
              <a:t>Committing often and</a:t>
            </a:r>
          </a:p>
          <a:p>
            <a:pPr algn="ctr"/>
            <a:r>
              <a:rPr lang="en-US" sz="4800" dirty="0">
                <a:solidFill>
                  <a:schemeClr val="tx2"/>
                </a:solidFill>
                <a:latin typeface="Lato Regular"/>
                <a:cs typeface="Lato Regular"/>
              </a:rPr>
              <a:t>with the right message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46" y="4374507"/>
            <a:ext cx="15005958" cy="49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128AB-FDC5-42C8-9698-675784EDC804}"/>
              </a:ext>
            </a:extLst>
          </p:cNvPr>
          <p:cNvSpPr txBox="1"/>
          <p:nvPr/>
        </p:nvSpPr>
        <p:spPr>
          <a:xfrm>
            <a:off x="10896607" y="267451"/>
            <a:ext cx="25844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C4CCB2"/>
                </a:solidFill>
                <a:latin typeface="Proxima Nova Cn Rg" panose="02000506030000020004" pitchFamily="2" charset="0"/>
              </a:rPr>
              <a:t>UI</a:t>
            </a:r>
            <a:endParaRPr lang="uk-UA" sz="11500" dirty="0">
              <a:solidFill>
                <a:srgbClr val="C4CCB2"/>
              </a:solidFill>
              <a:latin typeface="Proxima Nova Cn Rg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CB86D-813B-4FFA-A936-57F4EFB35C3F}"/>
              </a:ext>
            </a:extLst>
          </p:cNvPr>
          <p:cNvSpPr txBox="1"/>
          <p:nvPr/>
        </p:nvSpPr>
        <p:spPr>
          <a:xfrm>
            <a:off x="1070561" y="3194642"/>
            <a:ext cx="7579108" cy="15757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/>
              <a:t>SourceTree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 err="1"/>
              <a:t>GitKraken</a:t>
            </a:r>
            <a:r>
              <a:rPr lang="en-US" sz="4400" b="1" dirty="0"/>
              <a:t> etc.</a:t>
            </a:r>
            <a:endParaRPr lang="en-US" sz="3200" b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source tree ui&quot;">
            <a:extLst>
              <a:ext uri="{FF2B5EF4-FFF2-40B4-BE49-F238E27FC236}">
                <a16:creationId xmlns:a16="http://schemas.microsoft.com/office/drawing/2014/main" id="{38BF1206-2BF9-47AB-9553-84D59202A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83" y="2319867"/>
            <a:ext cx="16797883" cy="1057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9808224" y="483017"/>
            <a:ext cx="4761203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Regular"/>
                <a:cs typeface="Lato Regular"/>
              </a:rPr>
              <a:t>.</a:t>
            </a:r>
            <a:r>
              <a:rPr lang="en-US" sz="8800" b="1" dirty="0" err="1">
                <a:solidFill>
                  <a:schemeClr val="tx2"/>
                </a:solidFill>
                <a:latin typeface="Lato Regular"/>
                <a:cs typeface="Lato Regular"/>
              </a:rPr>
              <a:t>gitignore</a:t>
            </a:r>
            <a:endParaRPr lang="id-ID" sz="8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13357" y="3420000"/>
            <a:ext cx="8710677" cy="576154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4000" b="1" dirty="0"/>
              <a:t>/bin</a:t>
            </a:r>
          </a:p>
          <a:p>
            <a:endParaRPr lang="en-US" sz="4000" b="1" dirty="0"/>
          </a:p>
          <a:p>
            <a:r>
              <a:rPr lang="en-US" sz="4000" b="1" dirty="0"/>
              <a:t>/</a:t>
            </a:r>
            <a:r>
              <a:rPr lang="en-US" sz="4000" b="1" dirty="0" err="1"/>
              <a:t>obj</a:t>
            </a:r>
            <a:endParaRPr lang="en-US" sz="4000" b="1" dirty="0"/>
          </a:p>
          <a:p>
            <a:endParaRPr lang="en-US" sz="4000" b="1" dirty="0"/>
          </a:p>
          <a:p>
            <a:r>
              <a:rPr lang="en-US" sz="4000" b="1" dirty="0"/>
              <a:t>/.</a:t>
            </a:r>
            <a:r>
              <a:rPr lang="en-US" sz="4000" b="1" dirty="0" err="1"/>
              <a:t>vs.suo</a:t>
            </a:r>
            <a:endParaRPr lang="en-US" sz="4000" b="1" dirty="0"/>
          </a:p>
          <a:p>
            <a:endParaRPr lang="en-US" sz="4000" b="1" dirty="0"/>
          </a:p>
          <a:p>
            <a:r>
              <a:rPr lang="en-US" sz="4000" b="1" dirty="0"/>
              <a:t>/packages</a:t>
            </a:r>
          </a:p>
          <a:p>
            <a:endParaRPr lang="en-US" sz="4000" b="1" dirty="0"/>
          </a:p>
          <a:p>
            <a:r>
              <a:rPr lang="en-US" sz="4000" b="1" dirty="0"/>
              <a:t>...</a:t>
            </a:r>
            <a:endParaRPr lang="en-US" sz="4000" dirty="0">
              <a:latin typeface="Lato Light"/>
              <a:cs typeface="Lato Light"/>
            </a:endParaRPr>
          </a:p>
        </p:txBody>
      </p:sp>
      <p:pic>
        <p:nvPicPr>
          <p:cNvPr id="5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3084" y="3600000"/>
            <a:ext cx="5316767" cy="492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9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Другая 5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ADB791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0070C0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18172</TotalTime>
  <Words>100</Words>
  <Application>Microsoft Office PowerPoint</Application>
  <PresentationFormat>Custom</PresentationFormat>
  <Paragraphs>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Lato</vt:lpstr>
      <vt:lpstr>Lato Light</vt:lpstr>
      <vt:lpstr>Lato Regular</vt:lpstr>
      <vt:lpstr>Neris Thin</vt:lpstr>
      <vt:lpstr>Proxima Nova Cn Rg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 Vursta</dc:creator>
  <cp:lastModifiedBy>Богдан Зашко</cp:lastModifiedBy>
  <cp:revision>2801</cp:revision>
  <dcterms:created xsi:type="dcterms:W3CDTF">2014-11-12T21:47:38Z</dcterms:created>
  <dcterms:modified xsi:type="dcterms:W3CDTF">2019-06-10T13:30:48Z</dcterms:modified>
</cp:coreProperties>
</file>