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 Extra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ExtraLight-bold.fntdata"/><Relationship Id="rId16" Type="http://schemas.openxmlformats.org/officeDocument/2006/relationships/font" Target="fonts/MontserratExtraLigh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ExtraLigh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Extra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course and speacers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need to build some web project?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 some css (to scss)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 some js ()</a:t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other useful command</a:t>
            </a:r>
            <a:endParaRPr sz="1200">
              <a:solidFill>
                <a:srgbClr val="2F4F4F"/>
              </a:solidFill>
              <a:highlight>
                <a:srgbClr val="EAEE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6e3a46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versions ~,^</a:t>
            </a:r>
            <a:endParaRPr/>
          </a:p>
        </p:txBody>
      </p:sp>
      <p:sp>
        <p:nvSpPr>
          <p:cNvPr id="133" name="Google Shape;133;g596e3a464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6e3a4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96e3a46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f11044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mahmud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af11044b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и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та вміс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розділу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’єкти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рівняння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ише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міст і підпис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і підпис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st.github.com/chrisvfritz/bc010e6ed25b802da7e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github.com/koajs/examples/blob/master/package.j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docs.npmjs.com/misc/semver" TargetMode="External"/><Relationship Id="rId5" Type="http://schemas.openxmlformats.org/officeDocument/2006/relationships/hyperlink" Target="https://docs.npmjs.com/misc/semv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3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87" name="Google Shape;8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Google Shape;89;p13"/>
          <p:cNvSpPr txBox="1"/>
          <p:nvPr/>
        </p:nvSpPr>
        <p:spPr>
          <a:xfrm>
            <a:off x="680358" y="1755403"/>
            <a:ext cx="610688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Dependency </a:t>
            </a:r>
            <a:endParaRPr sz="3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management</a:t>
            </a:r>
            <a:endParaRPr sz="3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02130" y="5048858"/>
            <a:ext cx="1012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Speaker: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02119" y="5345350"/>
            <a:ext cx="224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Taras Aftanashchuk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384000" y="2721850"/>
            <a:ext cx="45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Simple web project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https://gist.github.com/chrisvfritz/bc010e6ed25b802da7eb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319681" y="2886950"/>
            <a:ext cx="28524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/>
              <a:t>package.json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package-lock.json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npm i (npm install)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npm run ...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319680" y="2153050"/>
            <a:ext cx="24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npm 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6172080" y="2153050"/>
            <a:ext cx="24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yarn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6172081" y="2886950"/>
            <a:ext cx="28524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package.json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/>
              <a:t>yarn-lock.json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/>
              <a:t>yarn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/>
              <a:t>yarn runn ...</a:t>
            </a:r>
            <a:endParaRPr sz="1800"/>
          </a:p>
        </p:txBody>
      </p:sp>
      <p:sp>
        <p:nvSpPr>
          <p:cNvPr id="129" name="Google Shape;129;p15"/>
          <p:cNvSpPr txBox="1"/>
          <p:nvPr/>
        </p:nvSpPr>
        <p:spPr>
          <a:xfrm>
            <a:off x="4820275" y="1419150"/>
            <a:ext cx="235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npm registry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345625" y="4544200"/>
            <a:ext cx="60090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Example: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https://github.com/koajs/examples/blob/master/package.json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npm install --save-dev </a:t>
            </a:r>
            <a:r>
              <a:rPr b="1" lang="en-US" sz="1800">
                <a:solidFill>
                  <a:schemeClr val="dk1"/>
                </a:solidFill>
              </a:rPr>
              <a:t>vs</a:t>
            </a:r>
            <a:r>
              <a:rPr lang="en-US" sz="1800">
                <a:solidFill>
                  <a:schemeClr val="dk1"/>
                </a:solidFill>
              </a:rPr>
              <a:t> npm install --save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4077100" y="2072163"/>
            <a:ext cx="44859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US" sz="1800">
                <a:solidFill>
                  <a:srgbClr val="444444"/>
                </a:solidFill>
              </a:rPr>
              <a:t>version</a:t>
            </a:r>
            <a:r>
              <a:rPr lang="en-US" sz="1800">
                <a:solidFill>
                  <a:srgbClr val="333333"/>
                </a:solidFill>
              </a:rPr>
              <a:t> Must match </a:t>
            </a:r>
            <a:r>
              <a:rPr b="1" lang="en-US" sz="1800">
                <a:solidFill>
                  <a:srgbClr val="444444"/>
                </a:solidFill>
              </a:rPr>
              <a:t>version</a:t>
            </a:r>
            <a:r>
              <a:rPr lang="en-US" sz="1800">
                <a:solidFill>
                  <a:srgbClr val="333333"/>
                </a:solidFill>
              </a:rPr>
              <a:t> exactly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US" sz="1800">
                <a:solidFill>
                  <a:srgbClr val="444444"/>
                </a:solidFill>
              </a:rPr>
              <a:t>&gt;version</a:t>
            </a:r>
            <a:r>
              <a:rPr lang="en-US" sz="1800">
                <a:solidFill>
                  <a:srgbClr val="333333"/>
                </a:solidFill>
              </a:rPr>
              <a:t> Must be greater than </a:t>
            </a:r>
            <a:r>
              <a:rPr b="1" lang="en-US" sz="1800">
                <a:solidFill>
                  <a:srgbClr val="444444"/>
                </a:solidFill>
              </a:rPr>
              <a:t>version</a:t>
            </a:r>
            <a:endParaRPr b="1" sz="1800">
              <a:solidFill>
                <a:srgbClr val="4444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US" sz="1800">
                <a:solidFill>
                  <a:srgbClr val="444444"/>
                </a:solidFill>
              </a:rPr>
              <a:t>&gt;=version</a:t>
            </a:r>
            <a:r>
              <a:rPr lang="en-US" sz="1800">
                <a:solidFill>
                  <a:srgbClr val="333333"/>
                </a:solidFill>
              </a:rPr>
              <a:t> etc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US" sz="1800">
                <a:solidFill>
                  <a:srgbClr val="444444"/>
                </a:solidFill>
              </a:rPr>
              <a:t>&lt;version</a:t>
            </a:r>
            <a:endParaRPr b="1" sz="1800">
              <a:solidFill>
                <a:srgbClr val="4444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US" sz="1800">
                <a:solidFill>
                  <a:srgbClr val="444444"/>
                </a:solidFill>
              </a:rPr>
              <a:t>&lt;=version</a:t>
            </a:r>
            <a:endParaRPr b="1" sz="1800">
              <a:solidFill>
                <a:srgbClr val="4444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US" sz="1800">
                <a:solidFill>
                  <a:srgbClr val="444444"/>
                </a:solidFill>
              </a:rPr>
              <a:t>~version</a:t>
            </a:r>
            <a:endParaRPr sz="1800" u="sng">
              <a:solidFill>
                <a:srgbClr val="CB3837"/>
              </a:solidFill>
              <a:hlinkClick r:id="rId4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b="1" lang="en-US" sz="1800">
                <a:solidFill>
                  <a:srgbClr val="444444"/>
                </a:solidFill>
              </a:rPr>
              <a:t>^version</a:t>
            </a:r>
            <a:endParaRPr sz="1800" u="sng">
              <a:solidFill>
                <a:srgbClr val="CB3837"/>
              </a:solidFill>
              <a:hlinkClick r:id="rId5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34184" y="1946316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0432967" y="5773386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1793696" y="369878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1443696" y="6096742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34184" y="1946316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10432967" y="5773386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1793696" y="369878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1443696" y="6096742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669806" y="2938550"/>
            <a:ext cx="28524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US" sz="1200"/>
              <a:t>Gulp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Webpack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grunt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669805" y="2204650"/>
            <a:ext cx="24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Build project	</a:t>
            </a:r>
            <a:r>
              <a:rPr lang="en-US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34184" y="1946316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0432967" y="5773386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1793696" y="369878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11443696" y="6096742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591550" y="2928313"/>
            <a:ext cx="266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KISS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Офі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