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8" r:id="rId2"/>
    <p:sldId id="260" r:id="rId3"/>
    <p:sldId id="284" r:id="rId4"/>
    <p:sldId id="283" r:id="rId5"/>
    <p:sldId id="285" r:id="rId6"/>
    <p:sldId id="267" r:id="rId7"/>
    <p:sldId id="286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87" r:id="rId18"/>
    <p:sldId id="275" r:id="rId19"/>
    <p:sldId id="279" r:id="rId20"/>
    <p:sldId id="288" r:id="rId21"/>
    <p:sldId id="291" r:id="rId22"/>
    <p:sldId id="280" r:id="rId23"/>
    <p:sldId id="281" r:id="rId24"/>
    <p:sldId id="292" r:id="rId25"/>
    <p:sldId id="293" r:id="rId26"/>
    <p:sldId id="294" r:id="rId27"/>
    <p:sldId id="289" r:id="rId28"/>
    <p:sldId id="290" r:id="rId29"/>
    <p:sldId id="295" r:id="rId30"/>
    <p:sldId id="298" r:id="rId31"/>
    <p:sldId id="297" r:id="rId32"/>
    <p:sldId id="321" r:id="rId33"/>
    <p:sldId id="299" r:id="rId34"/>
    <p:sldId id="300" r:id="rId35"/>
    <p:sldId id="301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320" r:id="rId5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B2B"/>
    <a:srgbClr val="234C46"/>
    <a:srgbClr val="154E81"/>
    <a:srgbClr val="CF3E0E"/>
    <a:srgbClr val="02A2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0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BE2A3-A037-45C1-988F-54D95AACAFEE}" type="datetimeFigureOut">
              <a:rPr lang="ru-RU" smtClean="0"/>
              <a:t>19.06.2019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29D89-12EB-4848-81F2-C81087BEC8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17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8414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680E-7AD7-4087-A00B-A585F4481024}" type="datetimeFigureOut">
              <a:rPr lang="ru-RU" smtClean="0"/>
              <a:t>19.06.2019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FECB-3246-46A9-A8CD-4BDE25952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884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680E-7AD7-4087-A00B-A585F4481024}" type="datetimeFigureOut">
              <a:rPr lang="ru-RU" smtClean="0"/>
              <a:t>19.06.2019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FECB-3246-46A9-A8CD-4BDE25952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310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680E-7AD7-4087-A00B-A585F4481024}" type="datetimeFigureOut">
              <a:rPr lang="ru-RU" smtClean="0"/>
              <a:t>19.06.2019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FECB-3246-46A9-A8CD-4BDE25952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625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on Dark">
    <p:bg>
      <p:bgPr>
        <a:solidFill>
          <a:srgbClr val="003DC7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914400" y="2111134"/>
            <a:ext cx="10363200" cy="145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FFFFFF"/>
              </a:buClr>
              <a:buFont typeface="Proxima Nova"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algn="ctr" rtl="0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2pPr>
            <a:lvl3pPr algn="ctr" rtl="0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3pPr>
            <a:lvl4pPr algn="ctr" rtl="0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4pPr>
            <a:lvl5pPr algn="ctr" rtl="0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5pPr>
            <a:lvl6pPr algn="ctr" rtl="0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6pPr>
            <a:lvl7pPr algn="ctr" rtl="0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7pPr>
            <a:lvl8pPr algn="ctr" rtl="0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8pPr>
            <a:lvl9pPr algn="ctr" rtl="0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914400" y="3136105"/>
            <a:ext cx="10363200" cy="104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FFFFFF"/>
              </a:buClr>
              <a:buSzPct val="100000"/>
              <a:buFont typeface="Proxima Nova"/>
              <a:buNone/>
              <a:defRPr sz="3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000">
                <a:solidFill>
                  <a:srgbClr val="FFFFFF"/>
                </a:solidFill>
              </a:defRPr>
            </a:lvl2pPr>
            <a:lvl3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000">
                <a:solidFill>
                  <a:srgbClr val="FFFFFF"/>
                </a:solidFill>
              </a:defRPr>
            </a:lvl3pPr>
            <a:lvl4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000">
                <a:solidFill>
                  <a:srgbClr val="FFFFFF"/>
                </a:solidFill>
              </a:defRPr>
            </a:lvl4pPr>
            <a:lvl5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000">
                <a:solidFill>
                  <a:srgbClr val="FFFFFF"/>
                </a:solidFill>
              </a:defRPr>
            </a:lvl5pPr>
            <a:lvl6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000">
                <a:solidFill>
                  <a:srgbClr val="FFFFFF"/>
                </a:solidFill>
              </a:defRPr>
            </a:lvl6pPr>
            <a:lvl7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000">
                <a:solidFill>
                  <a:srgbClr val="FFFFFF"/>
                </a:solidFill>
              </a:defRPr>
            </a:lvl7pPr>
            <a:lvl8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000">
                <a:solidFill>
                  <a:srgbClr val="FFFFFF"/>
                </a:solidFill>
              </a:defRPr>
            </a:lvl8pPr>
            <a:lvl9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915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680E-7AD7-4087-A00B-A585F4481024}" type="datetimeFigureOut">
              <a:rPr lang="ru-RU" smtClean="0"/>
              <a:t>19.06.2019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FECB-3246-46A9-A8CD-4BDE25952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8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680E-7AD7-4087-A00B-A585F4481024}" type="datetimeFigureOut">
              <a:rPr lang="ru-RU" smtClean="0"/>
              <a:t>19.06.2019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FECB-3246-46A9-A8CD-4BDE25952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93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680E-7AD7-4087-A00B-A585F4481024}" type="datetimeFigureOut">
              <a:rPr lang="ru-RU" smtClean="0"/>
              <a:t>19.06.2019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FECB-3246-46A9-A8CD-4BDE25952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7299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680E-7AD7-4087-A00B-A585F4481024}" type="datetimeFigureOut">
              <a:rPr lang="ru-RU" smtClean="0"/>
              <a:t>19.06.2019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FECB-3246-46A9-A8CD-4BDE25952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815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680E-7AD7-4087-A00B-A585F4481024}" type="datetimeFigureOut">
              <a:rPr lang="ru-RU" smtClean="0"/>
              <a:t>19.06.2019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FECB-3246-46A9-A8CD-4BDE25952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981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680E-7AD7-4087-A00B-A585F4481024}" type="datetimeFigureOut">
              <a:rPr lang="ru-RU" smtClean="0"/>
              <a:t>19.06.2019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FECB-3246-46A9-A8CD-4BDE25952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0213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680E-7AD7-4087-A00B-A585F4481024}" type="datetimeFigureOut">
              <a:rPr lang="ru-RU" smtClean="0"/>
              <a:t>19.06.2019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FECB-3246-46A9-A8CD-4BDE25952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4686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680E-7AD7-4087-A00B-A585F4481024}" type="datetimeFigureOut">
              <a:rPr lang="ru-RU" smtClean="0"/>
              <a:t>19.06.2019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FECB-3246-46A9-A8CD-4BDE25952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731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E680E-7AD7-4087-A00B-A585F4481024}" type="datetimeFigureOut">
              <a:rPr lang="ru-RU" smtClean="0"/>
              <a:t>19.06.2019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6FECB-3246-46A9-A8CD-4BDE25952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826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4C46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885" y="519234"/>
            <a:ext cx="2156923" cy="161553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26" y="1326882"/>
            <a:ext cx="7634525" cy="552739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78" b="39505"/>
          <a:stretch/>
        </p:blipFill>
        <p:spPr>
          <a:xfrm>
            <a:off x="6036744" y="2708523"/>
            <a:ext cx="6155257" cy="414873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11" t="28178"/>
          <a:stretch/>
        </p:blipFill>
        <p:spPr>
          <a:xfrm>
            <a:off x="0" y="-7300"/>
            <a:ext cx="3885237" cy="439118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914400" y="2111134"/>
            <a:ext cx="10363200" cy="1662804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GB" dirty="0" smtClean="0"/>
              <a:t>HTML, CSS/SCSS, SEO</a:t>
            </a:r>
            <a:endParaRPr lang="en" dirty="0"/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914400" y="3773938"/>
            <a:ext cx="10363200" cy="1046399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" sz="2133" dirty="0">
                <a:solidFill>
                  <a:srgbClr val="F3F3F3"/>
                </a:solidFill>
              </a:rPr>
              <a:t>by </a:t>
            </a:r>
            <a:r>
              <a:rPr lang="en" sz="2133" dirty="0" smtClean="0">
                <a:solidFill>
                  <a:srgbClr val="F3F3F3"/>
                </a:solidFill>
              </a:rPr>
              <a:t>Bohdan Zhylavskyi</a:t>
            </a:r>
            <a:endParaRPr lang="en" sz="2133" dirty="0">
              <a:solidFill>
                <a:srgbClr val="F3F3F3"/>
              </a:solidFill>
            </a:endParaRPr>
          </a:p>
        </p:txBody>
      </p:sp>
      <p:pic>
        <p:nvPicPr>
          <p:cNvPr id="62" name="Shape 62"/>
          <p:cNvPicPr preferRelativeResize="0"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34" y="923777"/>
            <a:ext cx="1010199" cy="28841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/>
        </p:nvSpPr>
        <p:spPr>
          <a:xfrm>
            <a:off x="914383" y="5916800"/>
            <a:ext cx="1562000" cy="303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lvl="0"/>
            <a:r>
              <a:rPr lang="en-US" sz="1067" dirty="0">
                <a:solidFill>
                  <a:schemeClr val="bg1"/>
                </a:solidFill>
                <a:latin typeface="Proxima Nova" panose="020B0503030502060204" pitchFamily="34" charset="0"/>
                <a:ea typeface="Anonymous Pro" panose="02060609030202000504" pitchFamily="50" charset="0"/>
                <a:cs typeface="Ubuntu"/>
                <a:sym typeface="Ubuntu"/>
              </a:rPr>
              <a:t>magnise.com</a:t>
            </a:r>
            <a:endParaRPr sz="1067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33012434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="" xmlns:a16="http://schemas.microsoft.com/office/drawing/2014/main" id="{E6C4AA66-44AD-423C-8C54-22C52A6A7D6A}"/>
              </a:ext>
            </a:extLst>
          </p:cNvPr>
          <p:cNvSpPr/>
          <p:nvPr/>
        </p:nvSpPr>
        <p:spPr>
          <a:xfrm>
            <a:off x="930684" y="6415024"/>
            <a:ext cx="89807" cy="89807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>
            <a:extLst>
              <a:ext uri="{FF2B5EF4-FFF2-40B4-BE49-F238E27FC236}">
                <a16:creationId xmlns="" xmlns:a16="http://schemas.microsoft.com/office/drawing/2014/main" id="{F738B130-B0EF-4C44-8D9C-3B868022D341}"/>
              </a:ext>
            </a:extLst>
          </p:cNvPr>
          <p:cNvSpPr/>
          <p:nvPr/>
        </p:nvSpPr>
        <p:spPr>
          <a:xfrm>
            <a:off x="11381015" y="6335487"/>
            <a:ext cx="65314" cy="65314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="" xmlns:a16="http://schemas.microsoft.com/office/drawing/2014/main" id="{5BDE17A8-4211-4655-8AEC-A080B76734C9}"/>
              </a:ext>
            </a:extLst>
          </p:cNvPr>
          <p:cNvSpPr/>
          <p:nvPr/>
        </p:nvSpPr>
        <p:spPr>
          <a:xfrm>
            <a:off x="10547615" y="302623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>
            <a:extLst>
              <a:ext uri="{FF2B5EF4-FFF2-40B4-BE49-F238E27FC236}">
                <a16:creationId xmlns="" xmlns:a16="http://schemas.microsoft.com/office/drawing/2014/main" id="{4A1250BF-51B8-4204-9590-59DE636281C1}"/>
              </a:ext>
            </a:extLst>
          </p:cNvPr>
          <p:cNvSpPr/>
          <p:nvPr/>
        </p:nvSpPr>
        <p:spPr>
          <a:xfrm>
            <a:off x="521199" y="55789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="" xmlns:a16="http://schemas.microsoft.com/office/drawing/2014/main" id="{FC8378F4-A1E6-4328-8AC0-C57C028E90B1}"/>
              </a:ext>
            </a:extLst>
          </p:cNvPr>
          <p:cNvSpPr/>
          <p:nvPr/>
        </p:nvSpPr>
        <p:spPr>
          <a:xfrm>
            <a:off x="1951175" y="6488502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>
            <a:extLst>
              <a:ext uri="{FF2B5EF4-FFF2-40B4-BE49-F238E27FC236}">
                <a16:creationId xmlns="" xmlns:a16="http://schemas.microsoft.com/office/drawing/2014/main" id="{9129C929-2A39-4194-81CD-41AAB841B672}"/>
              </a:ext>
            </a:extLst>
          </p:cNvPr>
          <p:cNvSpPr/>
          <p:nvPr/>
        </p:nvSpPr>
        <p:spPr>
          <a:xfrm>
            <a:off x="423726" y="1572079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="" xmlns:a16="http://schemas.microsoft.com/office/drawing/2014/main" id="{B9F177E1-77E5-495D-9606-BCDFD32EB601}"/>
              </a:ext>
            </a:extLst>
          </p:cNvPr>
          <p:cNvSpPr/>
          <p:nvPr/>
        </p:nvSpPr>
        <p:spPr>
          <a:xfrm>
            <a:off x="11413672" y="615043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="" xmlns:a16="http://schemas.microsoft.com/office/drawing/2014/main" id="{02A2063A-F88F-44E3-855B-D8DB9CD3CF39}"/>
              </a:ext>
            </a:extLst>
          </p:cNvPr>
          <p:cNvSpPr/>
          <p:nvPr/>
        </p:nvSpPr>
        <p:spPr>
          <a:xfrm>
            <a:off x="1758451" y="110094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="" xmlns:a16="http://schemas.microsoft.com/office/drawing/2014/main" id="{A8F93059-2E3E-4E1D-959C-0BD595DD81E8}"/>
              </a:ext>
            </a:extLst>
          </p:cNvPr>
          <p:cNvSpPr/>
          <p:nvPr/>
        </p:nvSpPr>
        <p:spPr>
          <a:xfrm>
            <a:off x="10926536" y="1512207"/>
            <a:ext cx="59872" cy="59872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="" xmlns:a16="http://schemas.microsoft.com/office/drawing/2014/main" id="{FCEBDFF6-BC42-4179-9FAD-F1B19B097932}"/>
              </a:ext>
            </a:extLst>
          </p:cNvPr>
          <p:cNvSpPr/>
          <p:nvPr/>
        </p:nvSpPr>
        <p:spPr>
          <a:xfrm>
            <a:off x="635499" y="5171205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>
            <a:extLst>
              <a:ext uri="{FF2B5EF4-FFF2-40B4-BE49-F238E27FC236}">
                <a16:creationId xmlns="" xmlns:a16="http://schemas.microsoft.com/office/drawing/2014/main" id="{BEFB1AE4-AFEB-474A-A7A9-8B725370A907}"/>
              </a:ext>
            </a:extLst>
          </p:cNvPr>
          <p:cNvSpPr/>
          <p:nvPr/>
        </p:nvSpPr>
        <p:spPr>
          <a:xfrm>
            <a:off x="10674433" y="4757740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>
            <a:extLst>
              <a:ext uri="{FF2B5EF4-FFF2-40B4-BE49-F238E27FC236}">
                <a16:creationId xmlns="" xmlns:a16="http://schemas.microsoft.com/office/drawing/2014/main" id="{E2D00353-F8B6-43E8-91EC-050CB329306B}"/>
              </a:ext>
            </a:extLst>
          </p:cNvPr>
          <p:cNvSpPr/>
          <p:nvPr/>
        </p:nvSpPr>
        <p:spPr>
          <a:xfrm>
            <a:off x="9764485" y="6504831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930684" y="302623"/>
            <a:ext cx="8229600" cy="8572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 smtClean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&lt;head&gt;</a:t>
            </a:r>
            <a:r>
              <a:rPr lang="en-GB" sz="3200" dirty="0" smtClean="0">
                <a:solidFill>
                  <a:srgbClr val="234C46"/>
                </a:solidFill>
                <a:latin typeface="Proxima Nova" panose="020B0503030502060204"/>
              </a:rPr>
              <a:t>Tag</a:t>
            </a:r>
            <a:endParaRPr lang="en-US" sz="3200" dirty="0">
              <a:solidFill>
                <a:srgbClr val="234C46"/>
              </a:solidFill>
              <a:latin typeface="Proxima Nova" panose="020B0503030502060204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30684" y="1174199"/>
            <a:ext cx="10802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The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head&gt;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+mj-lt"/>
              </a:rPr>
              <a:t>element </a:t>
            </a:r>
            <a:r>
              <a:rPr lang="en-US" sz="2000" dirty="0">
                <a:latin typeface="+mj-lt"/>
              </a:rPr>
              <a:t>can include a title for the document, scripts, styles, meta information, and </a:t>
            </a:r>
            <a:r>
              <a:rPr lang="en-US" sz="2000" dirty="0" smtClean="0">
                <a:latin typeface="+mj-lt"/>
              </a:rPr>
              <a:t>more.</a:t>
            </a:r>
            <a:endParaRPr lang="ru-RU" sz="2000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30684" y="2032803"/>
            <a:ext cx="6327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The following elements can go inside the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&lt;head&gt;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element:</a:t>
            </a:r>
            <a:endParaRPr lang="ru-RU" sz="2000" dirty="0">
              <a:latin typeface="+mj-lt"/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="" xmlns:a16="http://schemas.microsoft.com/office/drawing/2014/main" xmlns:lc="http://schemas.openxmlformats.org/drawingml/2006/lockedCanvas" id="{A8BCE2CA-383A-499F-BC3F-3FCE346EE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593586" y="2833361"/>
            <a:ext cx="307473" cy="17641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70238" y="2721515"/>
            <a:ext cx="6330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&lt;title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2B2B2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2000" dirty="0" smtClean="0">
                <a:solidFill>
                  <a:srgbClr val="2B2B2B"/>
                </a:solidFill>
                <a:latin typeface="+mj-lt"/>
                <a:cs typeface="Courier New" panose="02070309020205020404" pitchFamily="49" charset="0"/>
              </a:rPr>
              <a:t>used for set document title (browser tab title)</a:t>
            </a:r>
            <a:endParaRPr lang="ru-RU" sz="2000" dirty="0">
              <a:solidFill>
                <a:srgbClr val="2B2B2B"/>
              </a:solidFill>
              <a:latin typeface="+mj-lt"/>
              <a:cs typeface="Courier New" panose="02070309020205020404" pitchFamily="49" charset="0"/>
            </a:endParaRPr>
          </a:p>
        </p:txBody>
      </p:sp>
      <p:pic>
        <p:nvPicPr>
          <p:cNvPr id="22" name="Рисунок 21">
            <a:extLst>
              <a:ext uri="{FF2B5EF4-FFF2-40B4-BE49-F238E27FC236}">
                <a16:creationId xmlns="" xmlns:a16="http://schemas.microsoft.com/office/drawing/2014/main" xmlns:lc="http://schemas.openxmlformats.org/drawingml/2006/lockedCanvas" id="{A8BCE2CA-383A-499F-BC3F-3FCE346EE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593586" y="3310983"/>
            <a:ext cx="307473" cy="17641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970238" y="3199137"/>
            <a:ext cx="4839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&lt;style&gt;</a:t>
            </a: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2B2B2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2000" dirty="0">
                <a:solidFill>
                  <a:srgbClr val="2B2B2B"/>
                </a:solidFill>
                <a:latin typeface="+mj-lt"/>
                <a:cs typeface="Courier New" panose="02070309020205020404" pitchFamily="49" charset="0"/>
              </a:rPr>
              <a:t>used for </a:t>
            </a:r>
            <a:r>
              <a:rPr lang="en-US" sz="2000" dirty="0" smtClean="0">
                <a:solidFill>
                  <a:srgbClr val="2B2B2B"/>
                </a:solidFill>
                <a:latin typeface="+mj-lt"/>
                <a:cs typeface="Courier New" panose="02070309020205020404" pitchFamily="49" charset="0"/>
              </a:rPr>
              <a:t>add style to document</a:t>
            </a:r>
            <a:endParaRPr lang="ru-RU" sz="2000" dirty="0">
              <a:solidFill>
                <a:srgbClr val="2B2B2B"/>
              </a:solidFill>
              <a:latin typeface="+mj-lt"/>
              <a:cs typeface="Courier New" panose="02070309020205020404" pitchFamily="49" charset="0"/>
            </a:endParaRPr>
          </a:p>
        </p:txBody>
      </p:sp>
      <p:pic>
        <p:nvPicPr>
          <p:cNvPr id="26" name="Рисунок 25">
            <a:extLst>
              <a:ext uri="{FF2B5EF4-FFF2-40B4-BE49-F238E27FC236}">
                <a16:creationId xmlns="" xmlns:a16="http://schemas.microsoft.com/office/drawing/2014/main" xmlns:lc="http://schemas.openxmlformats.org/drawingml/2006/lockedCanvas" id="{A8BCE2CA-383A-499F-BC3F-3FCE346EE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26489" y="3858122"/>
            <a:ext cx="307473" cy="17641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003141" y="3746276"/>
            <a:ext cx="61380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&lt;link&gt;</a:t>
            </a: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2B2B2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2000" dirty="0">
                <a:solidFill>
                  <a:srgbClr val="2B2B2B"/>
                </a:solidFill>
                <a:latin typeface="+mj-lt"/>
                <a:cs typeface="Courier New" panose="02070309020205020404" pitchFamily="49" charset="0"/>
              </a:rPr>
              <a:t>used for </a:t>
            </a:r>
            <a:r>
              <a:rPr lang="en-US" sz="2000" dirty="0" smtClean="0">
                <a:solidFill>
                  <a:srgbClr val="2B2B2B"/>
                </a:solidFill>
                <a:latin typeface="+mj-lt"/>
                <a:cs typeface="Courier New" panose="02070309020205020404" pitchFamily="49" charset="0"/>
              </a:rPr>
              <a:t>including external style to document</a:t>
            </a:r>
            <a:endParaRPr lang="ru-RU" sz="2000" dirty="0">
              <a:solidFill>
                <a:srgbClr val="2B2B2B"/>
              </a:solidFill>
              <a:latin typeface="+mj-lt"/>
              <a:cs typeface="Courier New" panose="02070309020205020404" pitchFamily="49" charset="0"/>
            </a:endParaRPr>
          </a:p>
        </p:txBody>
      </p:sp>
      <p:pic>
        <p:nvPicPr>
          <p:cNvPr id="28" name="Рисунок 27">
            <a:extLst>
              <a:ext uri="{FF2B5EF4-FFF2-40B4-BE49-F238E27FC236}">
                <a16:creationId xmlns="" xmlns:a16="http://schemas.microsoft.com/office/drawing/2014/main" xmlns:lc="http://schemas.openxmlformats.org/drawingml/2006/lockedCanvas" id="{A8BCE2CA-383A-499F-BC3F-3FCE346EE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26489" y="4405261"/>
            <a:ext cx="307473" cy="176419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003141" y="4293415"/>
            <a:ext cx="3374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&lt;meta&gt;</a:t>
            </a: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2B2B2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2000" dirty="0">
                <a:solidFill>
                  <a:srgbClr val="2B2B2B"/>
                </a:solidFill>
                <a:latin typeface="+mj-lt"/>
                <a:cs typeface="Courier New" panose="02070309020205020404" pitchFamily="49" charset="0"/>
              </a:rPr>
              <a:t>used for </a:t>
            </a:r>
            <a:r>
              <a:rPr lang="en-US" sz="2000" dirty="0" smtClean="0">
                <a:solidFill>
                  <a:srgbClr val="2B2B2B"/>
                </a:solidFill>
                <a:latin typeface="+mj-lt"/>
                <a:cs typeface="Courier New" panose="02070309020205020404" pitchFamily="49" charset="0"/>
              </a:rPr>
              <a:t>metadata</a:t>
            </a:r>
            <a:endParaRPr lang="ru-RU" sz="2000" dirty="0">
              <a:solidFill>
                <a:srgbClr val="2B2B2B"/>
              </a:solidFill>
              <a:latin typeface="+mj-lt"/>
              <a:cs typeface="Courier New" panose="02070309020205020404" pitchFamily="49" charset="0"/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="" xmlns:a16="http://schemas.microsoft.com/office/drawing/2014/main" xmlns:lc="http://schemas.openxmlformats.org/drawingml/2006/lockedCanvas" id="{A8BCE2CA-383A-499F-BC3F-3FCE346EE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26489" y="4929201"/>
            <a:ext cx="307473" cy="176419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003141" y="4817355"/>
            <a:ext cx="6056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&lt;script&gt;</a:t>
            </a: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2B2B2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2000" dirty="0">
                <a:solidFill>
                  <a:srgbClr val="2B2B2B"/>
                </a:solidFill>
                <a:latin typeface="+mj-lt"/>
                <a:cs typeface="Courier New" panose="02070309020205020404" pitchFamily="49" charset="0"/>
              </a:rPr>
              <a:t>used for </a:t>
            </a:r>
            <a:r>
              <a:rPr lang="en-US" sz="2000" dirty="0" smtClean="0">
                <a:solidFill>
                  <a:srgbClr val="2B2B2B"/>
                </a:solidFill>
                <a:latin typeface="+mj-lt"/>
                <a:cs typeface="Courier New" panose="02070309020205020404" pitchFamily="49" charset="0"/>
              </a:rPr>
              <a:t>including JavaScript to document</a:t>
            </a:r>
            <a:endParaRPr lang="ru-RU" sz="2000" dirty="0">
              <a:solidFill>
                <a:srgbClr val="2B2B2B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17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>
            <a:extLst>
              <a:ext uri="{FF2B5EF4-FFF2-40B4-BE49-F238E27FC236}">
                <a16:creationId xmlns="" xmlns:a16="http://schemas.microsoft.com/office/drawing/2014/main" id="{4A1250BF-51B8-4204-9590-59DE636281C1}"/>
              </a:ext>
            </a:extLst>
          </p:cNvPr>
          <p:cNvSpPr/>
          <p:nvPr/>
        </p:nvSpPr>
        <p:spPr>
          <a:xfrm>
            <a:off x="521199" y="55789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>
            <a:extLst>
              <a:ext uri="{FF2B5EF4-FFF2-40B4-BE49-F238E27FC236}">
                <a16:creationId xmlns="" xmlns:a16="http://schemas.microsoft.com/office/drawing/2014/main" id="{9129C929-2A39-4194-81CD-41AAB841B672}"/>
              </a:ext>
            </a:extLst>
          </p:cNvPr>
          <p:cNvSpPr/>
          <p:nvPr/>
        </p:nvSpPr>
        <p:spPr>
          <a:xfrm>
            <a:off x="423726" y="1572079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="" xmlns:a16="http://schemas.microsoft.com/office/drawing/2014/main" id="{B9F177E1-77E5-495D-9606-BCDFD32EB601}"/>
              </a:ext>
            </a:extLst>
          </p:cNvPr>
          <p:cNvSpPr/>
          <p:nvPr/>
        </p:nvSpPr>
        <p:spPr>
          <a:xfrm>
            <a:off x="11413672" y="615043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="" xmlns:a16="http://schemas.microsoft.com/office/drawing/2014/main" id="{A8F93059-2E3E-4E1D-959C-0BD595DD81E8}"/>
              </a:ext>
            </a:extLst>
          </p:cNvPr>
          <p:cNvSpPr/>
          <p:nvPr/>
        </p:nvSpPr>
        <p:spPr>
          <a:xfrm>
            <a:off x="10926536" y="1512207"/>
            <a:ext cx="59872" cy="59872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="" xmlns:a16="http://schemas.microsoft.com/office/drawing/2014/main" id="{FCEBDFF6-BC42-4179-9FAD-F1B19B097932}"/>
              </a:ext>
            </a:extLst>
          </p:cNvPr>
          <p:cNvSpPr/>
          <p:nvPr/>
        </p:nvSpPr>
        <p:spPr>
          <a:xfrm>
            <a:off x="513034" y="5525587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>
            <a:extLst>
              <a:ext uri="{FF2B5EF4-FFF2-40B4-BE49-F238E27FC236}">
                <a16:creationId xmlns="" xmlns:a16="http://schemas.microsoft.com/office/drawing/2014/main" id="{BEFB1AE4-AFEB-474A-A7A9-8B725370A907}"/>
              </a:ext>
            </a:extLst>
          </p:cNvPr>
          <p:cNvSpPr/>
          <p:nvPr/>
        </p:nvSpPr>
        <p:spPr>
          <a:xfrm>
            <a:off x="10674433" y="5216234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r="750"/>
          <a:stretch/>
        </p:blipFill>
        <p:spPr>
          <a:xfrm>
            <a:off x="101600" y="424906"/>
            <a:ext cx="12090400" cy="592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88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="" xmlns:a16="http://schemas.microsoft.com/office/drawing/2014/main" id="{E6C4AA66-44AD-423C-8C54-22C52A6A7D6A}"/>
              </a:ext>
            </a:extLst>
          </p:cNvPr>
          <p:cNvSpPr/>
          <p:nvPr/>
        </p:nvSpPr>
        <p:spPr>
          <a:xfrm>
            <a:off x="930684" y="6415024"/>
            <a:ext cx="89807" cy="89807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>
            <a:extLst>
              <a:ext uri="{FF2B5EF4-FFF2-40B4-BE49-F238E27FC236}">
                <a16:creationId xmlns="" xmlns:a16="http://schemas.microsoft.com/office/drawing/2014/main" id="{F738B130-B0EF-4C44-8D9C-3B868022D341}"/>
              </a:ext>
            </a:extLst>
          </p:cNvPr>
          <p:cNvSpPr/>
          <p:nvPr/>
        </p:nvSpPr>
        <p:spPr>
          <a:xfrm>
            <a:off x="11381015" y="6335487"/>
            <a:ext cx="65314" cy="65314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="" xmlns:a16="http://schemas.microsoft.com/office/drawing/2014/main" id="{5BDE17A8-4211-4655-8AEC-A080B76734C9}"/>
              </a:ext>
            </a:extLst>
          </p:cNvPr>
          <p:cNvSpPr/>
          <p:nvPr/>
        </p:nvSpPr>
        <p:spPr>
          <a:xfrm>
            <a:off x="10547615" y="302623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>
            <a:extLst>
              <a:ext uri="{FF2B5EF4-FFF2-40B4-BE49-F238E27FC236}">
                <a16:creationId xmlns="" xmlns:a16="http://schemas.microsoft.com/office/drawing/2014/main" id="{4A1250BF-51B8-4204-9590-59DE636281C1}"/>
              </a:ext>
            </a:extLst>
          </p:cNvPr>
          <p:cNvSpPr/>
          <p:nvPr/>
        </p:nvSpPr>
        <p:spPr>
          <a:xfrm>
            <a:off x="521199" y="55789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="" xmlns:a16="http://schemas.microsoft.com/office/drawing/2014/main" id="{FC8378F4-A1E6-4328-8AC0-C57C028E90B1}"/>
              </a:ext>
            </a:extLst>
          </p:cNvPr>
          <p:cNvSpPr/>
          <p:nvPr/>
        </p:nvSpPr>
        <p:spPr>
          <a:xfrm>
            <a:off x="1951175" y="6488502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>
            <a:extLst>
              <a:ext uri="{FF2B5EF4-FFF2-40B4-BE49-F238E27FC236}">
                <a16:creationId xmlns="" xmlns:a16="http://schemas.microsoft.com/office/drawing/2014/main" id="{9129C929-2A39-4194-81CD-41AAB841B672}"/>
              </a:ext>
            </a:extLst>
          </p:cNvPr>
          <p:cNvSpPr/>
          <p:nvPr/>
        </p:nvSpPr>
        <p:spPr>
          <a:xfrm>
            <a:off x="423726" y="1572079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="" xmlns:a16="http://schemas.microsoft.com/office/drawing/2014/main" id="{B9F177E1-77E5-495D-9606-BCDFD32EB601}"/>
              </a:ext>
            </a:extLst>
          </p:cNvPr>
          <p:cNvSpPr/>
          <p:nvPr/>
        </p:nvSpPr>
        <p:spPr>
          <a:xfrm>
            <a:off x="11413672" y="615043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="" xmlns:a16="http://schemas.microsoft.com/office/drawing/2014/main" id="{02A2063A-F88F-44E3-855B-D8DB9CD3CF39}"/>
              </a:ext>
            </a:extLst>
          </p:cNvPr>
          <p:cNvSpPr/>
          <p:nvPr/>
        </p:nvSpPr>
        <p:spPr>
          <a:xfrm>
            <a:off x="1758451" y="110094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="" xmlns:a16="http://schemas.microsoft.com/office/drawing/2014/main" id="{A8F93059-2E3E-4E1D-959C-0BD595DD81E8}"/>
              </a:ext>
            </a:extLst>
          </p:cNvPr>
          <p:cNvSpPr/>
          <p:nvPr/>
        </p:nvSpPr>
        <p:spPr>
          <a:xfrm>
            <a:off x="10926536" y="1512207"/>
            <a:ext cx="59872" cy="59872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="" xmlns:a16="http://schemas.microsoft.com/office/drawing/2014/main" id="{FCEBDFF6-BC42-4179-9FAD-F1B19B097932}"/>
              </a:ext>
            </a:extLst>
          </p:cNvPr>
          <p:cNvSpPr/>
          <p:nvPr/>
        </p:nvSpPr>
        <p:spPr>
          <a:xfrm>
            <a:off x="513034" y="5525587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>
            <a:extLst>
              <a:ext uri="{FF2B5EF4-FFF2-40B4-BE49-F238E27FC236}">
                <a16:creationId xmlns="" xmlns:a16="http://schemas.microsoft.com/office/drawing/2014/main" id="{BEFB1AE4-AFEB-474A-A7A9-8B725370A907}"/>
              </a:ext>
            </a:extLst>
          </p:cNvPr>
          <p:cNvSpPr/>
          <p:nvPr/>
        </p:nvSpPr>
        <p:spPr>
          <a:xfrm>
            <a:off x="10674433" y="5216234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>
            <a:extLst>
              <a:ext uri="{FF2B5EF4-FFF2-40B4-BE49-F238E27FC236}">
                <a16:creationId xmlns="" xmlns:a16="http://schemas.microsoft.com/office/drawing/2014/main" id="{E2D00353-F8B6-43E8-91EC-050CB329306B}"/>
              </a:ext>
            </a:extLst>
          </p:cNvPr>
          <p:cNvSpPr/>
          <p:nvPr/>
        </p:nvSpPr>
        <p:spPr>
          <a:xfrm>
            <a:off x="9764485" y="6504831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930684" y="302623"/>
            <a:ext cx="8229600" cy="8572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&lt;body&gt; </a:t>
            </a:r>
            <a:r>
              <a:rPr lang="en-GB" dirty="0" smtClean="0">
                <a:solidFill>
                  <a:srgbClr val="234C46"/>
                </a:solidFill>
              </a:rPr>
              <a:t>Tag</a:t>
            </a:r>
            <a:endParaRPr lang="en-US" dirty="0">
              <a:solidFill>
                <a:srgbClr val="234C46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5587" y="1387413"/>
            <a:ext cx="4941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The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&lt;body&gt;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000" dirty="0">
                <a:latin typeface="+mj-lt"/>
              </a:rPr>
              <a:t>tag defines the document's body.</a:t>
            </a:r>
            <a:endParaRPr lang="ru-RU" sz="2000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75587" y="1849415"/>
            <a:ext cx="73679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The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&lt;body&gt;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000" dirty="0">
                <a:latin typeface="+mj-lt"/>
              </a:rPr>
              <a:t>element contains all the contents of an HTML </a:t>
            </a:r>
            <a:r>
              <a:rPr lang="en-US" sz="2000" dirty="0" smtClean="0">
                <a:latin typeface="+mj-lt"/>
              </a:rPr>
              <a:t>document: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/>
            </a:r>
            <a:br>
              <a:rPr lang="en-US" sz="2000" dirty="0">
                <a:latin typeface="+mj-lt"/>
              </a:rPr>
            </a:br>
            <a:endParaRPr lang="ru-RU" sz="2000" dirty="0">
              <a:latin typeface="+mj-lt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="" xmlns:a16="http://schemas.microsoft.com/office/drawing/2014/main" xmlns:lc="http://schemas.openxmlformats.org/drawingml/2006/lockedCanvas" id="{A8BCE2CA-383A-499F-BC3F-3FCE346EE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381799" y="2576814"/>
            <a:ext cx="307473" cy="17641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758451" y="2464968"/>
            <a:ext cx="583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2B2B2B"/>
                </a:solidFill>
                <a:latin typeface="+mj-lt"/>
                <a:cs typeface="Courier New" panose="02070309020205020404" pitchFamily="49" charset="0"/>
              </a:rPr>
              <a:t>text</a:t>
            </a:r>
            <a:endParaRPr lang="ru-RU" sz="2000" dirty="0">
              <a:solidFill>
                <a:srgbClr val="2B2B2B"/>
              </a:solidFill>
              <a:latin typeface="+mj-lt"/>
              <a:cs typeface="Courier New" panose="02070309020205020404" pitchFamily="49" charset="0"/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="" xmlns:a16="http://schemas.microsoft.com/office/drawing/2014/main" xmlns:lc="http://schemas.openxmlformats.org/drawingml/2006/lockedCanvas" id="{A8BCE2CA-383A-499F-BC3F-3FCE346EE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381799" y="3047125"/>
            <a:ext cx="307473" cy="17641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758451" y="2935279"/>
            <a:ext cx="1251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2B2B2B"/>
                </a:solidFill>
                <a:latin typeface="+mj-lt"/>
              </a:rPr>
              <a:t>hyperlinks</a:t>
            </a:r>
            <a:endParaRPr lang="ru-RU" sz="2000" dirty="0">
              <a:solidFill>
                <a:srgbClr val="2B2B2B"/>
              </a:solidFill>
              <a:latin typeface="+mj-lt"/>
              <a:cs typeface="Courier New" panose="02070309020205020404" pitchFamily="49" charset="0"/>
            </a:endParaRPr>
          </a:p>
        </p:txBody>
      </p:sp>
      <p:pic>
        <p:nvPicPr>
          <p:cNvPr id="26" name="Рисунок 25">
            <a:extLst>
              <a:ext uri="{FF2B5EF4-FFF2-40B4-BE49-F238E27FC236}">
                <a16:creationId xmlns="" xmlns:a16="http://schemas.microsoft.com/office/drawing/2014/main" xmlns:lc="http://schemas.openxmlformats.org/drawingml/2006/lockedCanvas" id="{A8BCE2CA-383A-499F-BC3F-3FCE346EE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402825" y="3563754"/>
            <a:ext cx="307473" cy="17641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779477" y="3451908"/>
            <a:ext cx="919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images</a:t>
            </a:r>
            <a:endParaRPr lang="ru-RU" sz="2000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</p:txBody>
      </p:sp>
      <p:pic>
        <p:nvPicPr>
          <p:cNvPr id="28" name="Рисунок 27">
            <a:extLst>
              <a:ext uri="{FF2B5EF4-FFF2-40B4-BE49-F238E27FC236}">
                <a16:creationId xmlns="" xmlns:a16="http://schemas.microsoft.com/office/drawing/2014/main" xmlns:lc="http://schemas.openxmlformats.org/drawingml/2006/lockedCanvas" id="{A8BCE2CA-383A-499F-BC3F-3FCE346EE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405820" y="4126701"/>
            <a:ext cx="307473" cy="176419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782472" y="4014855"/>
            <a:ext cx="8147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tables</a:t>
            </a:r>
            <a:endParaRPr lang="ru-RU" sz="2000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="" xmlns:a16="http://schemas.microsoft.com/office/drawing/2014/main" xmlns:lc="http://schemas.openxmlformats.org/drawingml/2006/lockedCanvas" id="{A8BCE2CA-383A-499F-BC3F-3FCE346EE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405820" y="4615073"/>
            <a:ext cx="307473" cy="176419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782472" y="4503227"/>
            <a:ext cx="4879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list</a:t>
            </a:r>
            <a:endParaRPr lang="ru-RU" sz="2000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</p:txBody>
      </p:sp>
      <p:pic>
        <p:nvPicPr>
          <p:cNvPr id="34" name="Рисунок 33">
            <a:extLst>
              <a:ext uri="{FF2B5EF4-FFF2-40B4-BE49-F238E27FC236}">
                <a16:creationId xmlns="" xmlns:a16="http://schemas.microsoft.com/office/drawing/2014/main" xmlns:lc="http://schemas.openxmlformats.org/drawingml/2006/lockedCanvas" id="{A8BCE2CA-383A-499F-BC3F-3FCE346EE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402322" y="5138442"/>
            <a:ext cx="307473" cy="17641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778974" y="5026596"/>
            <a:ext cx="503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+mj-lt"/>
              </a:rPr>
              <a:t>etc</a:t>
            </a:r>
            <a:endParaRPr lang="ru-RU" sz="2000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78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="" xmlns:a16="http://schemas.microsoft.com/office/drawing/2014/main" id="{E6C4AA66-44AD-423C-8C54-22C52A6A7D6A}"/>
              </a:ext>
            </a:extLst>
          </p:cNvPr>
          <p:cNvSpPr/>
          <p:nvPr/>
        </p:nvSpPr>
        <p:spPr>
          <a:xfrm>
            <a:off x="930684" y="6415024"/>
            <a:ext cx="89807" cy="89807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>
            <a:extLst>
              <a:ext uri="{FF2B5EF4-FFF2-40B4-BE49-F238E27FC236}">
                <a16:creationId xmlns="" xmlns:a16="http://schemas.microsoft.com/office/drawing/2014/main" id="{4A1250BF-51B8-4204-9590-59DE636281C1}"/>
              </a:ext>
            </a:extLst>
          </p:cNvPr>
          <p:cNvSpPr/>
          <p:nvPr/>
        </p:nvSpPr>
        <p:spPr>
          <a:xfrm>
            <a:off x="521199" y="55789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="" xmlns:a16="http://schemas.microsoft.com/office/drawing/2014/main" id="{FC8378F4-A1E6-4328-8AC0-C57C028E90B1}"/>
              </a:ext>
            </a:extLst>
          </p:cNvPr>
          <p:cNvSpPr/>
          <p:nvPr/>
        </p:nvSpPr>
        <p:spPr>
          <a:xfrm>
            <a:off x="1951175" y="6488502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="" xmlns:a16="http://schemas.microsoft.com/office/drawing/2014/main" id="{FCEBDFF6-BC42-4179-9FAD-F1B19B097932}"/>
              </a:ext>
            </a:extLst>
          </p:cNvPr>
          <p:cNvSpPr/>
          <p:nvPr/>
        </p:nvSpPr>
        <p:spPr>
          <a:xfrm>
            <a:off x="513034" y="5525587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>
            <a:extLst>
              <a:ext uri="{FF2B5EF4-FFF2-40B4-BE49-F238E27FC236}">
                <a16:creationId xmlns="" xmlns:a16="http://schemas.microsoft.com/office/drawing/2014/main" id="{E2D00353-F8B6-43E8-91EC-050CB329306B}"/>
              </a:ext>
            </a:extLst>
          </p:cNvPr>
          <p:cNvSpPr/>
          <p:nvPr/>
        </p:nvSpPr>
        <p:spPr>
          <a:xfrm>
            <a:off x="9764485" y="6504831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TextBox 2"/>
          <p:cNvSpPr txBox="1"/>
          <p:nvPr/>
        </p:nvSpPr>
        <p:spPr>
          <a:xfrm>
            <a:off x="4687747" y="2847372"/>
            <a:ext cx="2091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Exampleof</a:t>
            </a:r>
            <a:r>
              <a:rPr lang="en-GB" dirty="0" smtClean="0"/>
              <a:t> body tag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"/>
          <a:stretch/>
        </p:blipFill>
        <p:spPr>
          <a:xfrm>
            <a:off x="497840" y="280889"/>
            <a:ext cx="9834880" cy="656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1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599440" y="-47897"/>
            <a:ext cx="8229600" cy="8572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rgbClr val="234C46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" r="1" b="820"/>
          <a:stretch/>
        </p:blipFill>
        <p:spPr>
          <a:xfrm>
            <a:off x="599440" y="1159873"/>
            <a:ext cx="4569044" cy="4122777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" b="-1000"/>
          <a:stretch/>
        </p:blipFill>
        <p:spPr>
          <a:xfrm>
            <a:off x="4996531" y="763633"/>
            <a:ext cx="7084041" cy="5081112"/>
          </a:xfrm>
          <a:prstGeom prst="rect">
            <a:avLst/>
          </a:prstGeom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0" y="-20320"/>
            <a:ext cx="8229600" cy="8572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chemeClr val="bg1"/>
                </a:solidFill>
              </a:rPr>
              <a:t>Headers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87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15" y="636033"/>
            <a:ext cx="4488569" cy="5464013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" t="937" r="812"/>
          <a:stretch/>
        </p:blipFill>
        <p:spPr>
          <a:xfrm>
            <a:off x="4429760" y="772160"/>
            <a:ext cx="7609840" cy="5373610"/>
          </a:xfrm>
          <a:prstGeom prst="rect">
            <a:avLst/>
          </a:prstGeom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0" y="-20320"/>
            <a:ext cx="8229600" cy="8572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chemeClr val="bg1"/>
                </a:solidFill>
              </a:rPr>
              <a:t>Lists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83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="" xmlns:a16="http://schemas.microsoft.com/office/drawing/2014/main" id="{E6C4AA66-44AD-423C-8C54-22C52A6A7D6A}"/>
              </a:ext>
            </a:extLst>
          </p:cNvPr>
          <p:cNvSpPr/>
          <p:nvPr/>
        </p:nvSpPr>
        <p:spPr>
          <a:xfrm>
            <a:off x="930684" y="6415024"/>
            <a:ext cx="89807" cy="89807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="" xmlns:a16="http://schemas.microsoft.com/office/drawing/2014/main" id="{FCEBDFF6-BC42-4179-9FAD-F1B19B097932}"/>
              </a:ext>
            </a:extLst>
          </p:cNvPr>
          <p:cNvSpPr/>
          <p:nvPr/>
        </p:nvSpPr>
        <p:spPr>
          <a:xfrm>
            <a:off x="513034" y="5525587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TextBox 2"/>
          <p:cNvSpPr txBox="1"/>
          <p:nvPr/>
        </p:nvSpPr>
        <p:spPr>
          <a:xfrm>
            <a:off x="4687747" y="2847372"/>
            <a:ext cx="93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List tags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54" y="679226"/>
            <a:ext cx="6730501" cy="5893503"/>
          </a:xfrm>
          <a:prstGeom prst="rect">
            <a:avLst/>
          </a:prstGeom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0" y="-20320"/>
            <a:ext cx="8229600" cy="8572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chemeClr val="bg1"/>
                </a:solidFill>
              </a:rPr>
              <a:t>Tables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609" y="792274"/>
            <a:ext cx="6777361" cy="482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4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вал 12">
            <a:extLst>
              <a:ext uri="{FF2B5EF4-FFF2-40B4-BE49-F238E27FC236}">
                <a16:creationId xmlns="" xmlns:a16="http://schemas.microsoft.com/office/drawing/2014/main" id="{FCEBDFF6-BC42-4179-9FAD-F1B19B097932}"/>
              </a:ext>
            </a:extLst>
          </p:cNvPr>
          <p:cNvSpPr/>
          <p:nvPr/>
        </p:nvSpPr>
        <p:spPr>
          <a:xfrm>
            <a:off x="513034" y="5525587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TextBox 2"/>
          <p:cNvSpPr txBox="1"/>
          <p:nvPr/>
        </p:nvSpPr>
        <p:spPr>
          <a:xfrm>
            <a:off x="4687747" y="2847372"/>
            <a:ext cx="93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List tags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0" y="-20320"/>
            <a:ext cx="8229600" cy="8572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chemeClr val="bg1"/>
                </a:solidFill>
              </a:rPr>
              <a:t>Inputs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95" y="845596"/>
            <a:ext cx="11659610" cy="516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31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290" y="727476"/>
            <a:ext cx="7605419" cy="540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22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="" xmlns:a16="http://schemas.microsoft.com/office/drawing/2014/main" id="{E6C4AA66-44AD-423C-8C54-22C52A6A7D6A}"/>
              </a:ext>
            </a:extLst>
          </p:cNvPr>
          <p:cNvSpPr/>
          <p:nvPr/>
        </p:nvSpPr>
        <p:spPr>
          <a:xfrm>
            <a:off x="930684" y="6415024"/>
            <a:ext cx="89807" cy="89807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>
            <a:extLst>
              <a:ext uri="{FF2B5EF4-FFF2-40B4-BE49-F238E27FC236}">
                <a16:creationId xmlns="" xmlns:a16="http://schemas.microsoft.com/office/drawing/2014/main" id="{F738B130-B0EF-4C44-8D9C-3B868022D341}"/>
              </a:ext>
            </a:extLst>
          </p:cNvPr>
          <p:cNvSpPr/>
          <p:nvPr/>
        </p:nvSpPr>
        <p:spPr>
          <a:xfrm>
            <a:off x="11381015" y="6335487"/>
            <a:ext cx="65314" cy="65314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="" xmlns:a16="http://schemas.microsoft.com/office/drawing/2014/main" id="{5BDE17A8-4211-4655-8AEC-A080B76734C9}"/>
              </a:ext>
            </a:extLst>
          </p:cNvPr>
          <p:cNvSpPr/>
          <p:nvPr/>
        </p:nvSpPr>
        <p:spPr>
          <a:xfrm>
            <a:off x="10547615" y="302623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>
            <a:extLst>
              <a:ext uri="{FF2B5EF4-FFF2-40B4-BE49-F238E27FC236}">
                <a16:creationId xmlns="" xmlns:a16="http://schemas.microsoft.com/office/drawing/2014/main" id="{4A1250BF-51B8-4204-9590-59DE636281C1}"/>
              </a:ext>
            </a:extLst>
          </p:cNvPr>
          <p:cNvSpPr/>
          <p:nvPr/>
        </p:nvSpPr>
        <p:spPr>
          <a:xfrm>
            <a:off x="521199" y="55789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="" xmlns:a16="http://schemas.microsoft.com/office/drawing/2014/main" id="{FC8378F4-A1E6-4328-8AC0-C57C028E90B1}"/>
              </a:ext>
            </a:extLst>
          </p:cNvPr>
          <p:cNvSpPr/>
          <p:nvPr/>
        </p:nvSpPr>
        <p:spPr>
          <a:xfrm>
            <a:off x="1951175" y="6488502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>
            <a:extLst>
              <a:ext uri="{FF2B5EF4-FFF2-40B4-BE49-F238E27FC236}">
                <a16:creationId xmlns="" xmlns:a16="http://schemas.microsoft.com/office/drawing/2014/main" id="{9129C929-2A39-4194-81CD-41AAB841B672}"/>
              </a:ext>
            </a:extLst>
          </p:cNvPr>
          <p:cNvSpPr/>
          <p:nvPr/>
        </p:nvSpPr>
        <p:spPr>
          <a:xfrm>
            <a:off x="423726" y="1572079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="" xmlns:a16="http://schemas.microsoft.com/office/drawing/2014/main" id="{B9F177E1-77E5-495D-9606-BCDFD32EB601}"/>
              </a:ext>
            </a:extLst>
          </p:cNvPr>
          <p:cNvSpPr/>
          <p:nvPr/>
        </p:nvSpPr>
        <p:spPr>
          <a:xfrm>
            <a:off x="11413672" y="615043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="" xmlns:a16="http://schemas.microsoft.com/office/drawing/2014/main" id="{02A2063A-F88F-44E3-855B-D8DB9CD3CF39}"/>
              </a:ext>
            </a:extLst>
          </p:cNvPr>
          <p:cNvSpPr/>
          <p:nvPr/>
        </p:nvSpPr>
        <p:spPr>
          <a:xfrm>
            <a:off x="1758451" y="110094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="" xmlns:a16="http://schemas.microsoft.com/office/drawing/2014/main" id="{A8F93059-2E3E-4E1D-959C-0BD595DD81E8}"/>
              </a:ext>
            </a:extLst>
          </p:cNvPr>
          <p:cNvSpPr/>
          <p:nvPr/>
        </p:nvSpPr>
        <p:spPr>
          <a:xfrm>
            <a:off x="10926536" y="1512207"/>
            <a:ext cx="59872" cy="59872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="" xmlns:a16="http://schemas.microsoft.com/office/drawing/2014/main" id="{FCEBDFF6-BC42-4179-9FAD-F1B19B097932}"/>
              </a:ext>
            </a:extLst>
          </p:cNvPr>
          <p:cNvSpPr/>
          <p:nvPr/>
        </p:nvSpPr>
        <p:spPr>
          <a:xfrm>
            <a:off x="513034" y="5525587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>
            <a:extLst>
              <a:ext uri="{FF2B5EF4-FFF2-40B4-BE49-F238E27FC236}">
                <a16:creationId xmlns="" xmlns:a16="http://schemas.microsoft.com/office/drawing/2014/main" id="{BEFB1AE4-AFEB-474A-A7A9-8B725370A907}"/>
              </a:ext>
            </a:extLst>
          </p:cNvPr>
          <p:cNvSpPr/>
          <p:nvPr/>
        </p:nvSpPr>
        <p:spPr>
          <a:xfrm>
            <a:off x="10674433" y="5216234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>
            <a:extLst>
              <a:ext uri="{FF2B5EF4-FFF2-40B4-BE49-F238E27FC236}">
                <a16:creationId xmlns="" xmlns:a16="http://schemas.microsoft.com/office/drawing/2014/main" id="{E2D00353-F8B6-43E8-91EC-050CB329306B}"/>
              </a:ext>
            </a:extLst>
          </p:cNvPr>
          <p:cNvSpPr/>
          <p:nvPr/>
        </p:nvSpPr>
        <p:spPr>
          <a:xfrm>
            <a:off x="9764485" y="6504831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30684" y="302623"/>
            <a:ext cx="8229600" cy="8572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rgbClr val="234C46"/>
                </a:solidFill>
              </a:rPr>
              <a:t>What is CSS?</a:t>
            </a:r>
            <a:endParaRPr lang="en-US" dirty="0">
              <a:solidFill>
                <a:srgbClr val="234C4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53044" y="2151186"/>
            <a:ext cx="6821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CSS describes how HTML elements are to be displayed on screen</a:t>
            </a:r>
            <a:endParaRPr lang="ru-RU" sz="20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53044" y="1631951"/>
            <a:ext cx="4069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CSS stands for Cascading Style </a:t>
            </a:r>
            <a:r>
              <a:rPr lang="en-US" sz="2000" dirty="0" smtClean="0">
                <a:latin typeface="+mj-lt"/>
              </a:rPr>
              <a:t>Sheets</a:t>
            </a:r>
            <a:endParaRPr lang="en-US" sz="20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53044" y="2651914"/>
            <a:ext cx="8834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CSS saves a lot of work. It can control the layout of multiple web pages all at once</a:t>
            </a:r>
          </a:p>
        </p:txBody>
      </p:sp>
    </p:spTree>
    <p:extLst>
      <p:ext uri="{BB962C8B-B14F-4D97-AF65-F5344CB8AC3E}">
        <p14:creationId xmlns:p14="http://schemas.microsoft.com/office/powerpoint/2010/main" val="184483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="" xmlns:a16="http://schemas.microsoft.com/office/drawing/2014/main" id="{E6C4AA66-44AD-423C-8C54-22C52A6A7D6A}"/>
              </a:ext>
            </a:extLst>
          </p:cNvPr>
          <p:cNvSpPr/>
          <p:nvPr/>
        </p:nvSpPr>
        <p:spPr>
          <a:xfrm>
            <a:off x="930684" y="6415024"/>
            <a:ext cx="89807" cy="89807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>
            <a:extLst>
              <a:ext uri="{FF2B5EF4-FFF2-40B4-BE49-F238E27FC236}">
                <a16:creationId xmlns="" xmlns:a16="http://schemas.microsoft.com/office/drawing/2014/main" id="{F738B130-B0EF-4C44-8D9C-3B868022D341}"/>
              </a:ext>
            </a:extLst>
          </p:cNvPr>
          <p:cNvSpPr/>
          <p:nvPr/>
        </p:nvSpPr>
        <p:spPr>
          <a:xfrm>
            <a:off x="11381015" y="6335487"/>
            <a:ext cx="65314" cy="65314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="" xmlns:a16="http://schemas.microsoft.com/office/drawing/2014/main" id="{5BDE17A8-4211-4655-8AEC-A080B76734C9}"/>
              </a:ext>
            </a:extLst>
          </p:cNvPr>
          <p:cNvSpPr/>
          <p:nvPr/>
        </p:nvSpPr>
        <p:spPr>
          <a:xfrm>
            <a:off x="10547615" y="302623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>
            <a:extLst>
              <a:ext uri="{FF2B5EF4-FFF2-40B4-BE49-F238E27FC236}">
                <a16:creationId xmlns="" xmlns:a16="http://schemas.microsoft.com/office/drawing/2014/main" id="{4A1250BF-51B8-4204-9590-59DE636281C1}"/>
              </a:ext>
            </a:extLst>
          </p:cNvPr>
          <p:cNvSpPr/>
          <p:nvPr/>
        </p:nvSpPr>
        <p:spPr>
          <a:xfrm>
            <a:off x="521199" y="55789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="" xmlns:a16="http://schemas.microsoft.com/office/drawing/2014/main" id="{FC8378F4-A1E6-4328-8AC0-C57C028E90B1}"/>
              </a:ext>
            </a:extLst>
          </p:cNvPr>
          <p:cNvSpPr/>
          <p:nvPr/>
        </p:nvSpPr>
        <p:spPr>
          <a:xfrm>
            <a:off x="1951175" y="6488502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>
            <a:extLst>
              <a:ext uri="{FF2B5EF4-FFF2-40B4-BE49-F238E27FC236}">
                <a16:creationId xmlns="" xmlns:a16="http://schemas.microsoft.com/office/drawing/2014/main" id="{9129C929-2A39-4194-81CD-41AAB841B672}"/>
              </a:ext>
            </a:extLst>
          </p:cNvPr>
          <p:cNvSpPr/>
          <p:nvPr/>
        </p:nvSpPr>
        <p:spPr>
          <a:xfrm>
            <a:off x="423726" y="1572079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="" xmlns:a16="http://schemas.microsoft.com/office/drawing/2014/main" id="{B9F177E1-77E5-495D-9606-BCDFD32EB601}"/>
              </a:ext>
            </a:extLst>
          </p:cNvPr>
          <p:cNvSpPr/>
          <p:nvPr/>
        </p:nvSpPr>
        <p:spPr>
          <a:xfrm>
            <a:off x="11413672" y="615043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="" xmlns:a16="http://schemas.microsoft.com/office/drawing/2014/main" id="{02A2063A-F88F-44E3-855B-D8DB9CD3CF39}"/>
              </a:ext>
            </a:extLst>
          </p:cNvPr>
          <p:cNvSpPr/>
          <p:nvPr/>
        </p:nvSpPr>
        <p:spPr>
          <a:xfrm>
            <a:off x="1758451" y="110094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="" xmlns:a16="http://schemas.microsoft.com/office/drawing/2014/main" id="{A8F93059-2E3E-4E1D-959C-0BD595DD81E8}"/>
              </a:ext>
            </a:extLst>
          </p:cNvPr>
          <p:cNvSpPr/>
          <p:nvPr/>
        </p:nvSpPr>
        <p:spPr>
          <a:xfrm>
            <a:off x="10926536" y="1512207"/>
            <a:ext cx="59872" cy="59872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="" xmlns:a16="http://schemas.microsoft.com/office/drawing/2014/main" id="{FCEBDFF6-BC42-4179-9FAD-F1B19B097932}"/>
              </a:ext>
            </a:extLst>
          </p:cNvPr>
          <p:cNvSpPr/>
          <p:nvPr/>
        </p:nvSpPr>
        <p:spPr>
          <a:xfrm>
            <a:off x="513034" y="5525587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>
            <a:extLst>
              <a:ext uri="{FF2B5EF4-FFF2-40B4-BE49-F238E27FC236}">
                <a16:creationId xmlns="" xmlns:a16="http://schemas.microsoft.com/office/drawing/2014/main" id="{BEFB1AE4-AFEB-474A-A7A9-8B725370A907}"/>
              </a:ext>
            </a:extLst>
          </p:cNvPr>
          <p:cNvSpPr/>
          <p:nvPr/>
        </p:nvSpPr>
        <p:spPr>
          <a:xfrm>
            <a:off x="10674433" y="5216234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>
            <a:extLst>
              <a:ext uri="{FF2B5EF4-FFF2-40B4-BE49-F238E27FC236}">
                <a16:creationId xmlns="" xmlns:a16="http://schemas.microsoft.com/office/drawing/2014/main" id="{E2D00353-F8B6-43E8-91EC-050CB329306B}"/>
              </a:ext>
            </a:extLst>
          </p:cNvPr>
          <p:cNvSpPr/>
          <p:nvPr/>
        </p:nvSpPr>
        <p:spPr>
          <a:xfrm>
            <a:off x="9764485" y="6504831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071" y="1228286"/>
            <a:ext cx="7237057" cy="398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91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="" xmlns:a16="http://schemas.microsoft.com/office/drawing/2014/main" id="{E6C4AA66-44AD-423C-8C54-22C52A6A7D6A}"/>
              </a:ext>
            </a:extLst>
          </p:cNvPr>
          <p:cNvSpPr/>
          <p:nvPr/>
        </p:nvSpPr>
        <p:spPr>
          <a:xfrm>
            <a:off x="930684" y="6415024"/>
            <a:ext cx="89807" cy="89807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>
            <a:extLst>
              <a:ext uri="{FF2B5EF4-FFF2-40B4-BE49-F238E27FC236}">
                <a16:creationId xmlns="" xmlns:a16="http://schemas.microsoft.com/office/drawing/2014/main" id="{F738B130-B0EF-4C44-8D9C-3B868022D341}"/>
              </a:ext>
            </a:extLst>
          </p:cNvPr>
          <p:cNvSpPr/>
          <p:nvPr/>
        </p:nvSpPr>
        <p:spPr>
          <a:xfrm>
            <a:off x="11381015" y="6335487"/>
            <a:ext cx="65314" cy="65314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="" xmlns:a16="http://schemas.microsoft.com/office/drawing/2014/main" id="{5BDE17A8-4211-4655-8AEC-A080B76734C9}"/>
              </a:ext>
            </a:extLst>
          </p:cNvPr>
          <p:cNvSpPr/>
          <p:nvPr/>
        </p:nvSpPr>
        <p:spPr>
          <a:xfrm>
            <a:off x="10547615" y="302623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>
            <a:extLst>
              <a:ext uri="{FF2B5EF4-FFF2-40B4-BE49-F238E27FC236}">
                <a16:creationId xmlns="" xmlns:a16="http://schemas.microsoft.com/office/drawing/2014/main" id="{4A1250BF-51B8-4204-9590-59DE636281C1}"/>
              </a:ext>
            </a:extLst>
          </p:cNvPr>
          <p:cNvSpPr/>
          <p:nvPr/>
        </p:nvSpPr>
        <p:spPr>
          <a:xfrm>
            <a:off x="521199" y="55789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="" xmlns:a16="http://schemas.microsoft.com/office/drawing/2014/main" id="{FC8378F4-A1E6-4328-8AC0-C57C028E90B1}"/>
              </a:ext>
            </a:extLst>
          </p:cNvPr>
          <p:cNvSpPr/>
          <p:nvPr/>
        </p:nvSpPr>
        <p:spPr>
          <a:xfrm>
            <a:off x="1951175" y="6488502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>
            <a:extLst>
              <a:ext uri="{FF2B5EF4-FFF2-40B4-BE49-F238E27FC236}">
                <a16:creationId xmlns="" xmlns:a16="http://schemas.microsoft.com/office/drawing/2014/main" id="{9129C929-2A39-4194-81CD-41AAB841B672}"/>
              </a:ext>
            </a:extLst>
          </p:cNvPr>
          <p:cNvSpPr/>
          <p:nvPr/>
        </p:nvSpPr>
        <p:spPr>
          <a:xfrm>
            <a:off x="423726" y="1572079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="" xmlns:a16="http://schemas.microsoft.com/office/drawing/2014/main" id="{B9F177E1-77E5-495D-9606-BCDFD32EB601}"/>
              </a:ext>
            </a:extLst>
          </p:cNvPr>
          <p:cNvSpPr/>
          <p:nvPr/>
        </p:nvSpPr>
        <p:spPr>
          <a:xfrm>
            <a:off x="11413672" y="615043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="" xmlns:a16="http://schemas.microsoft.com/office/drawing/2014/main" id="{02A2063A-F88F-44E3-855B-D8DB9CD3CF39}"/>
              </a:ext>
            </a:extLst>
          </p:cNvPr>
          <p:cNvSpPr/>
          <p:nvPr/>
        </p:nvSpPr>
        <p:spPr>
          <a:xfrm>
            <a:off x="1758451" y="110094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="" xmlns:a16="http://schemas.microsoft.com/office/drawing/2014/main" id="{A8F93059-2E3E-4E1D-959C-0BD595DD81E8}"/>
              </a:ext>
            </a:extLst>
          </p:cNvPr>
          <p:cNvSpPr/>
          <p:nvPr/>
        </p:nvSpPr>
        <p:spPr>
          <a:xfrm>
            <a:off x="10926536" y="1512207"/>
            <a:ext cx="59872" cy="59872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="" xmlns:a16="http://schemas.microsoft.com/office/drawing/2014/main" id="{FCEBDFF6-BC42-4179-9FAD-F1B19B097932}"/>
              </a:ext>
            </a:extLst>
          </p:cNvPr>
          <p:cNvSpPr/>
          <p:nvPr/>
        </p:nvSpPr>
        <p:spPr>
          <a:xfrm>
            <a:off x="513034" y="5525587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>
            <a:extLst>
              <a:ext uri="{FF2B5EF4-FFF2-40B4-BE49-F238E27FC236}">
                <a16:creationId xmlns="" xmlns:a16="http://schemas.microsoft.com/office/drawing/2014/main" id="{BEFB1AE4-AFEB-474A-A7A9-8B725370A907}"/>
              </a:ext>
            </a:extLst>
          </p:cNvPr>
          <p:cNvSpPr/>
          <p:nvPr/>
        </p:nvSpPr>
        <p:spPr>
          <a:xfrm>
            <a:off x="10674433" y="5216234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>
            <a:extLst>
              <a:ext uri="{FF2B5EF4-FFF2-40B4-BE49-F238E27FC236}">
                <a16:creationId xmlns="" xmlns:a16="http://schemas.microsoft.com/office/drawing/2014/main" id="{E2D00353-F8B6-43E8-91EC-050CB329306B}"/>
              </a:ext>
            </a:extLst>
          </p:cNvPr>
          <p:cNvSpPr/>
          <p:nvPr/>
        </p:nvSpPr>
        <p:spPr>
          <a:xfrm>
            <a:off x="9764485" y="6504831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30684" y="302623"/>
            <a:ext cx="8229600" cy="8572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rgbClr val="234C46"/>
                </a:solidFill>
              </a:rPr>
              <a:t>What is CSS?</a:t>
            </a:r>
            <a:endParaRPr lang="en-US" dirty="0">
              <a:solidFill>
                <a:srgbClr val="234C4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53044" y="2151186"/>
            <a:ext cx="6821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CSS describes how HTML elements are to be displayed on screen</a:t>
            </a:r>
            <a:endParaRPr lang="ru-RU" sz="20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53044" y="1631951"/>
            <a:ext cx="4069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CSS stands for Cascading Style </a:t>
            </a:r>
            <a:r>
              <a:rPr lang="en-US" sz="2000" dirty="0" smtClean="0">
                <a:latin typeface="+mj-lt"/>
              </a:rPr>
              <a:t>Sheets</a:t>
            </a:r>
            <a:endParaRPr lang="en-US" sz="20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53044" y="2651914"/>
            <a:ext cx="8834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CSS saves a lot of work. It can control the layout of multiple web pages all at once</a:t>
            </a:r>
          </a:p>
        </p:txBody>
      </p:sp>
    </p:spTree>
    <p:extLst>
      <p:ext uri="{BB962C8B-B14F-4D97-AF65-F5344CB8AC3E}">
        <p14:creationId xmlns:p14="http://schemas.microsoft.com/office/powerpoint/2010/main" val="328840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0"/>
          <a:stretch/>
        </p:blipFill>
        <p:spPr>
          <a:xfrm>
            <a:off x="2984025" y="486469"/>
            <a:ext cx="6081121" cy="581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3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="" xmlns:a16="http://schemas.microsoft.com/office/drawing/2014/main" id="{E6C4AA66-44AD-423C-8C54-22C52A6A7D6A}"/>
              </a:ext>
            </a:extLst>
          </p:cNvPr>
          <p:cNvSpPr/>
          <p:nvPr/>
        </p:nvSpPr>
        <p:spPr>
          <a:xfrm>
            <a:off x="930684" y="6415024"/>
            <a:ext cx="89807" cy="89807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>
            <a:extLst>
              <a:ext uri="{FF2B5EF4-FFF2-40B4-BE49-F238E27FC236}">
                <a16:creationId xmlns="" xmlns:a16="http://schemas.microsoft.com/office/drawing/2014/main" id="{F738B130-B0EF-4C44-8D9C-3B868022D341}"/>
              </a:ext>
            </a:extLst>
          </p:cNvPr>
          <p:cNvSpPr/>
          <p:nvPr/>
        </p:nvSpPr>
        <p:spPr>
          <a:xfrm>
            <a:off x="11381015" y="6335487"/>
            <a:ext cx="65314" cy="65314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="" xmlns:a16="http://schemas.microsoft.com/office/drawing/2014/main" id="{5BDE17A8-4211-4655-8AEC-A080B76734C9}"/>
              </a:ext>
            </a:extLst>
          </p:cNvPr>
          <p:cNvSpPr/>
          <p:nvPr/>
        </p:nvSpPr>
        <p:spPr>
          <a:xfrm>
            <a:off x="10547615" y="302623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>
            <a:extLst>
              <a:ext uri="{FF2B5EF4-FFF2-40B4-BE49-F238E27FC236}">
                <a16:creationId xmlns="" xmlns:a16="http://schemas.microsoft.com/office/drawing/2014/main" id="{4A1250BF-51B8-4204-9590-59DE636281C1}"/>
              </a:ext>
            </a:extLst>
          </p:cNvPr>
          <p:cNvSpPr/>
          <p:nvPr/>
        </p:nvSpPr>
        <p:spPr>
          <a:xfrm>
            <a:off x="521199" y="55789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="" xmlns:a16="http://schemas.microsoft.com/office/drawing/2014/main" id="{FC8378F4-A1E6-4328-8AC0-C57C028E90B1}"/>
              </a:ext>
            </a:extLst>
          </p:cNvPr>
          <p:cNvSpPr/>
          <p:nvPr/>
        </p:nvSpPr>
        <p:spPr>
          <a:xfrm>
            <a:off x="1951175" y="6488502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>
            <a:extLst>
              <a:ext uri="{FF2B5EF4-FFF2-40B4-BE49-F238E27FC236}">
                <a16:creationId xmlns="" xmlns:a16="http://schemas.microsoft.com/office/drawing/2014/main" id="{9129C929-2A39-4194-81CD-41AAB841B672}"/>
              </a:ext>
            </a:extLst>
          </p:cNvPr>
          <p:cNvSpPr/>
          <p:nvPr/>
        </p:nvSpPr>
        <p:spPr>
          <a:xfrm>
            <a:off x="423726" y="1572079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="" xmlns:a16="http://schemas.microsoft.com/office/drawing/2014/main" id="{B9F177E1-77E5-495D-9606-BCDFD32EB601}"/>
              </a:ext>
            </a:extLst>
          </p:cNvPr>
          <p:cNvSpPr/>
          <p:nvPr/>
        </p:nvSpPr>
        <p:spPr>
          <a:xfrm>
            <a:off x="11413672" y="615043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="" xmlns:a16="http://schemas.microsoft.com/office/drawing/2014/main" id="{02A2063A-F88F-44E3-855B-D8DB9CD3CF39}"/>
              </a:ext>
            </a:extLst>
          </p:cNvPr>
          <p:cNvSpPr/>
          <p:nvPr/>
        </p:nvSpPr>
        <p:spPr>
          <a:xfrm>
            <a:off x="1758451" y="110094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="" xmlns:a16="http://schemas.microsoft.com/office/drawing/2014/main" id="{A8F93059-2E3E-4E1D-959C-0BD595DD81E8}"/>
              </a:ext>
            </a:extLst>
          </p:cNvPr>
          <p:cNvSpPr/>
          <p:nvPr/>
        </p:nvSpPr>
        <p:spPr>
          <a:xfrm>
            <a:off x="10926536" y="1512207"/>
            <a:ext cx="59872" cy="59872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="" xmlns:a16="http://schemas.microsoft.com/office/drawing/2014/main" id="{FCEBDFF6-BC42-4179-9FAD-F1B19B097932}"/>
              </a:ext>
            </a:extLst>
          </p:cNvPr>
          <p:cNvSpPr/>
          <p:nvPr/>
        </p:nvSpPr>
        <p:spPr>
          <a:xfrm>
            <a:off x="513034" y="5525587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>
            <a:extLst>
              <a:ext uri="{FF2B5EF4-FFF2-40B4-BE49-F238E27FC236}">
                <a16:creationId xmlns="" xmlns:a16="http://schemas.microsoft.com/office/drawing/2014/main" id="{BEFB1AE4-AFEB-474A-A7A9-8B725370A907}"/>
              </a:ext>
            </a:extLst>
          </p:cNvPr>
          <p:cNvSpPr/>
          <p:nvPr/>
        </p:nvSpPr>
        <p:spPr>
          <a:xfrm>
            <a:off x="10674433" y="5216234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>
            <a:extLst>
              <a:ext uri="{FF2B5EF4-FFF2-40B4-BE49-F238E27FC236}">
                <a16:creationId xmlns="" xmlns:a16="http://schemas.microsoft.com/office/drawing/2014/main" id="{E2D00353-F8B6-43E8-91EC-050CB329306B}"/>
              </a:ext>
            </a:extLst>
          </p:cNvPr>
          <p:cNvSpPr/>
          <p:nvPr/>
        </p:nvSpPr>
        <p:spPr>
          <a:xfrm>
            <a:off x="9764485" y="6504831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30684" y="302623"/>
            <a:ext cx="8229600" cy="8572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rgbClr val="234C46"/>
                </a:solidFill>
              </a:rPr>
              <a:t>CSS syntax</a:t>
            </a:r>
            <a:endParaRPr lang="en-US" dirty="0">
              <a:solidFill>
                <a:srgbClr val="234C46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475" y="1238102"/>
            <a:ext cx="6931102" cy="352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14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"/>
          <a:stretch/>
        </p:blipFill>
        <p:spPr>
          <a:xfrm>
            <a:off x="1419777" y="568960"/>
            <a:ext cx="9271450" cy="533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63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6"/>
          <a:stretch/>
        </p:blipFill>
        <p:spPr>
          <a:xfrm>
            <a:off x="77245" y="255008"/>
            <a:ext cx="5189670" cy="600355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915" y="846589"/>
            <a:ext cx="6756614" cy="482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43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68" y="403631"/>
            <a:ext cx="6124192" cy="554552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757" y="121920"/>
            <a:ext cx="5985323" cy="425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93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859" y="303269"/>
            <a:ext cx="7628281" cy="602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34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 txBox="1">
            <a:spLocks/>
          </p:cNvSpPr>
          <p:nvPr/>
        </p:nvSpPr>
        <p:spPr>
          <a:xfrm>
            <a:off x="0" y="-20320"/>
            <a:ext cx="8229600" cy="8572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chemeClr val="bg1"/>
                </a:solidFill>
              </a:rPr>
              <a:t>External style sheets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09" y="1277474"/>
            <a:ext cx="8240690" cy="429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84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 txBox="1">
            <a:spLocks/>
          </p:cNvSpPr>
          <p:nvPr/>
        </p:nvSpPr>
        <p:spPr>
          <a:xfrm>
            <a:off x="0" y="-20320"/>
            <a:ext cx="8229600" cy="8572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chemeClr val="bg1"/>
                </a:solidFill>
              </a:rPr>
              <a:t>Inline styles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91" y="1183516"/>
            <a:ext cx="10365282" cy="379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5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55" y="302035"/>
            <a:ext cx="5379925" cy="591791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831" y="944880"/>
            <a:ext cx="6134909" cy="429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03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75" y="1345882"/>
            <a:ext cx="6267450" cy="38004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296" y="822288"/>
            <a:ext cx="5838653" cy="519310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930684" y="302623"/>
            <a:ext cx="8229600" cy="8572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>
                <a:solidFill>
                  <a:schemeClr val="bg1"/>
                </a:solidFill>
                <a:latin typeface="Proxima Nova" panose="020B0503030502060204"/>
              </a:rPr>
              <a:t>i</a:t>
            </a:r>
            <a:r>
              <a:rPr lang="en-GB" sz="3200" b="1" dirty="0" smtClean="0">
                <a:solidFill>
                  <a:schemeClr val="bg1"/>
                </a:solidFill>
                <a:latin typeface="Proxima Nova" panose="020B0503030502060204"/>
              </a:rPr>
              <a:t>ndex.txt</a:t>
            </a:r>
            <a:endParaRPr lang="en-US" sz="3200" b="1" dirty="0">
              <a:solidFill>
                <a:schemeClr val="bg1"/>
              </a:solidFill>
              <a:latin typeface="Proxima Nova" panose="020B0503030502060204"/>
            </a:endParaRPr>
          </a:p>
        </p:txBody>
      </p:sp>
    </p:spTree>
    <p:extLst>
      <p:ext uri="{BB962C8B-B14F-4D97-AF65-F5344CB8AC3E}">
        <p14:creationId xmlns:p14="http://schemas.microsoft.com/office/powerpoint/2010/main" val="214521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="" xmlns:a16="http://schemas.microsoft.com/office/drawing/2014/main" id="{E6C4AA66-44AD-423C-8C54-22C52A6A7D6A}"/>
              </a:ext>
            </a:extLst>
          </p:cNvPr>
          <p:cNvSpPr/>
          <p:nvPr/>
        </p:nvSpPr>
        <p:spPr>
          <a:xfrm>
            <a:off x="930684" y="6415024"/>
            <a:ext cx="89807" cy="89807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>
            <a:extLst>
              <a:ext uri="{FF2B5EF4-FFF2-40B4-BE49-F238E27FC236}">
                <a16:creationId xmlns="" xmlns:a16="http://schemas.microsoft.com/office/drawing/2014/main" id="{F738B130-B0EF-4C44-8D9C-3B868022D341}"/>
              </a:ext>
            </a:extLst>
          </p:cNvPr>
          <p:cNvSpPr/>
          <p:nvPr/>
        </p:nvSpPr>
        <p:spPr>
          <a:xfrm>
            <a:off x="11381015" y="6335487"/>
            <a:ext cx="65314" cy="65314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="" xmlns:a16="http://schemas.microsoft.com/office/drawing/2014/main" id="{5BDE17A8-4211-4655-8AEC-A080B76734C9}"/>
              </a:ext>
            </a:extLst>
          </p:cNvPr>
          <p:cNvSpPr/>
          <p:nvPr/>
        </p:nvSpPr>
        <p:spPr>
          <a:xfrm>
            <a:off x="10547615" y="302623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>
            <a:extLst>
              <a:ext uri="{FF2B5EF4-FFF2-40B4-BE49-F238E27FC236}">
                <a16:creationId xmlns="" xmlns:a16="http://schemas.microsoft.com/office/drawing/2014/main" id="{4A1250BF-51B8-4204-9590-59DE636281C1}"/>
              </a:ext>
            </a:extLst>
          </p:cNvPr>
          <p:cNvSpPr/>
          <p:nvPr/>
        </p:nvSpPr>
        <p:spPr>
          <a:xfrm>
            <a:off x="521199" y="55789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="" xmlns:a16="http://schemas.microsoft.com/office/drawing/2014/main" id="{FC8378F4-A1E6-4328-8AC0-C57C028E90B1}"/>
              </a:ext>
            </a:extLst>
          </p:cNvPr>
          <p:cNvSpPr/>
          <p:nvPr/>
        </p:nvSpPr>
        <p:spPr>
          <a:xfrm>
            <a:off x="1951175" y="6488502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>
            <a:extLst>
              <a:ext uri="{FF2B5EF4-FFF2-40B4-BE49-F238E27FC236}">
                <a16:creationId xmlns="" xmlns:a16="http://schemas.microsoft.com/office/drawing/2014/main" id="{9129C929-2A39-4194-81CD-41AAB841B672}"/>
              </a:ext>
            </a:extLst>
          </p:cNvPr>
          <p:cNvSpPr/>
          <p:nvPr/>
        </p:nvSpPr>
        <p:spPr>
          <a:xfrm>
            <a:off x="423726" y="1572079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="" xmlns:a16="http://schemas.microsoft.com/office/drawing/2014/main" id="{B9F177E1-77E5-495D-9606-BCDFD32EB601}"/>
              </a:ext>
            </a:extLst>
          </p:cNvPr>
          <p:cNvSpPr/>
          <p:nvPr/>
        </p:nvSpPr>
        <p:spPr>
          <a:xfrm>
            <a:off x="11413672" y="615043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="" xmlns:a16="http://schemas.microsoft.com/office/drawing/2014/main" id="{02A2063A-F88F-44E3-855B-D8DB9CD3CF39}"/>
              </a:ext>
            </a:extLst>
          </p:cNvPr>
          <p:cNvSpPr/>
          <p:nvPr/>
        </p:nvSpPr>
        <p:spPr>
          <a:xfrm>
            <a:off x="1758451" y="110094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="" xmlns:a16="http://schemas.microsoft.com/office/drawing/2014/main" id="{A8F93059-2E3E-4E1D-959C-0BD595DD81E8}"/>
              </a:ext>
            </a:extLst>
          </p:cNvPr>
          <p:cNvSpPr/>
          <p:nvPr/>
        </p:nvSpPr>
        <p:spPr>
          <a:xfrm>
            <a:off x="10926536" y="1512207"/>
            <a:ext cx="59872" cy="59872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="" xmlns:a16="http://schemas.microsoft.com/office/drawing/2014/main" id="{FCEBDFF6-BC42-4179-9FAD-F1B19B097932}"/>
              </a:ext>
            </a:extLst>
          </p:cNvPr>
          <p:cNvSpPr/>
          <p:nvPr/>
        </p:nvSpPr>
        <p:spPr>
          <a:xfrm>
            <a:off x="513034" y="5525587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>
            <a:extLst>
              <a:ext uri="{FF2B5EF4-FFF2-40B4-BE49-F238E27FC236}">
                <a16:creationId xmlns="" xmlns:a16="http://schemas.microsoft.com/office/drawing/2014/main" id="{BEFB1AE4-AFEB-474A-A7A9-8B725370A907}"/>
              </a:ext>
            </a:extLst>
          </p:cNvPr>
          <p:cNvSpPr/>
          <p:nvPr/>
        </p:nvSpPr>
        <p:spPr>
          <a:xfrm>
            <a:off x="10674433" y="5216234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>
            <a:extLst>
              <a:ext uri="{FF2B5EF4-FFF2-40B4-BE49-F238E27FC236}">
                <a16:creationId xmlns="" xmlns:a16="http://schemas.microsoft.com/office/drawing/2014/main" id="{E2D00353-F8B6-43E8-91EC-050CB329306B}"/>
              </a:ext>
            </a:extLst>
          </p:cNvPr>
          <p:cNvSpPr/>
          <p:nvPr/>
        </p:nvSpPr>
        <p:spPr>
          <a:xfrm>
            <a:off x="9764485" y="6504831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90" y="-109479"/>
            <a:ext cx="11230482" cy="421143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740175" y="4311393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154E81"/>
                </a:solidFill>
                <a:latin typeface="Consolas" panose="020B0609020204030204" pitchFamily="49" charset="0"/>
              </a:rPr>
              <a:t>p { </a:t>
            </a:r>
            <a:r>
              <a:rPr lang="en-GB" dirty="0" err="1" smtClean="0">
                <a:solidFill>
                  <a:srgbClr val="154E81"/>
                </a:solidFill>
                <a:latin typeface="Consolas" panose="020B0609020204030204" pitchFamily="49" charset="0"/>
              </a:rPr>
              <a:t>color</a:t>
            </a:r>
            <a:r>
              <a:rPr lang="en-GB" dirty="0" smtClean="0">
                <a:solidFill>
                  <a:srgbClr val="154E81"/>
                </a:solidFill>
                <a:latin typeface="Consolas" panose="020B0609020204030204" pitchFamily="49" charset="0"/>
              </a:rPr>
              <a:t>: red;}</a:t>
            </a:r>
            <a:r>
              <a:rPr lang="en-GB" dirty="0" smtClean="0">
                <a:latin typeface="Consolas" panose="020B0609020204030204" pitchFamily="49" charset="0"/>
              </a:rPr>
              <a:t> -- 1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58895" y="4680725"/>
            <a:ext cx="5503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154E81"/>
                </a:solidFill>
                <a:latin typeface="Consolas" panose="020B0609020204030204" pitchFamily="49" charset="0"/>
              </a:rPr>
              <a:t>.container p { </a:t>
            </a:r>
            <a:r>
              <a:rPr lang="en-GB" dirty="0" err="1" smtClean="0">
                <a:solidFill>
                  <a:srgbClr val="154E81"/>
                </a:solidFill>
                <a:latin typeface="Consolas" panose="020B0609020204030204" pitchFamily="49" charset="0"/>
              </a:rPr>
              <a:t>color</a:t>
            </a:r>
            <a:r>
              <a:rPr lang="en-GB" dirty="0" smtClean="0">
                <a:solidFill>
                  <a:srgbClr val="154E81"/>
                </a:solidFill>
                <a:latin typeface="Consolas" panose="020B0609020204030204" pitchFamily="49" charset="0"/>
              </a:rPr>
              <a:t>: red;}</a:t>
            </a:r>
            <a:r>
              <a:rPr lang="uk-UA" dirty="0" smtClean="0">
                <a:latin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</a:rPr>
              <a:t>-- 10 + 1 = 11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58895" y="5050057"/>
            <a:ext cx="7276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154E81"/>
                </a:solidFill>
                <a:latin typeface="Consolas" panose="020B0609020204030204" pitchFamily="49" charset="0"/>
              </a:rPr>
              <a:t>.container </a:t>
            </a:r>
            <a:r>
              <a:rPr lang="en-GB" dirty="0" err="1" smtClean="0">
                <a:solidFill>
                  <a:srgbClr val="154E81"/>
                </a:solidFill>
                <a:latin typeface="Consolas" panose="020B0609020204030204" pitchFamily="49" charset="0"/>
              </a:rPr>
              <a:t>p#custom</a:t>
            </a:r>
            <a:r>
              <a:rPr lang="en-GB" dirty="0" smtClean="0">
                <a:solidFill>
                  <a:srgbClr val="154E81"/>
                </a:solidFill>
                <a:latin typeface="Consolas" panose="020B0609020204030204" pitchFamily="49" charset="0"/>
              </a:rPr>
              <a:t> { </a:t>
            </a:r>
            <a:r>
              <a:rPr lang="en-GB" dirty="0" err="1" smtClean="0">
                <a:solidFill>
                  <a:srgbClr val="154E81"/>
                </a:solidFill>
                <a:latin typeface="Consolas" panose="020B0609020204030204" pitchFamily="49" charset="0"/>
              </a:rPr>
              <a:t>color</a:t>
            </a:r>
            <a:r>
              <a:rPr lang="en-GB" dirty="0" smtClean="0">
                <a:solidFill>
                  <a:srgbClr val="154E81"/>
                </a:solidFill>
                <a:latin typeface="Consolas" panose="020B0609020204030204" pitchFamily="49" charset="0"/>
              </a:rPr>
              <a:t>: red;}</a:t>
            </a:r>
            <a:r>
              <a:rPr lang="uk-UA" dirty="0" smtClean="0">
                <a:latin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</a:rPr>
              <a:t>-- 10 + 1 + 100 = 111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58895" y="5444165"/>
            <a:ext cx="411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154E81"/>
                </a:solidFill>
                <a:latin typeface="Consolas" panose="020B0609020204030204" pitchFamily="49" charset="0"/>
              </a:rPr>
              <a:t>&lt;p style=“</a:t>
            </a:r>
            <a:r>
              <a:rPr lang="en-GB" dirty="0" err="1" smtClean="0">
                <a:solidFill>
                  <a:srgbClr val="154E81"/>
                </a:solidFill>
                <a:latin typeface="Consolas" panose="020B0609020204030204" pitchFamily="49" charset="0"/>
              </a:rPr>
              <a:t>color</a:t>
            </a:r>
            <a:r>
              <a:rPr lang="en-GB" dirty="0" smtClean="0">
                <a:solidFill>
                  <a:srgbClr val="154E81"/>
                </a:solidFill>
                <a:latin typeface="Consolas" panose="020B0609020204030204" pitchFamily="49" charset="0"/>
              </a:rPr>
              <a:t>: red;”&gt;</a:t>
            </a:r>
            <a:r>
              <a:rPr lang="en-GB" dirty="0" smtClean="0">
                <a:latin typeface="Consolas" panose="020B0609020204030204" pitchFamily="49" charset="0"/>
              </a:rPr>
              <a:t> -- 1000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40175" y="5777444"/>
            <a:ext cx="638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154E81"/>
                </a:solidFill>
                <a:latin typeface="Consolas" panose="020B0609020204030204" pitchFamily="49" charset="0"/>
              </a:rPr>
              <a:t>p</a:t>
            </a:r>
            <a:r>
              <a:rPr lang="en-GB" dirty="0" smtClean="0">
                <a:solidFill>
                  <a:srgbClr val="154E81"/>
                </a:solidFill>
                <a:latin typeface="Consolas" panose="020B0609020204030204" pitchFamily="49" charset="0"/>
              </a:rPr>
              <a:t> { </a:t>
            </a:r>
            <a:r>
              <a:rPr lang="en-GB" dirty="0" err="1" smtClean="0">
                <a:solidFill>
                  <a:srgbClr val="154E81"/>
                </a:solidFill>
                <a:latin typeface="Consolas" panose="020B0609020204030204" pitchFamily="49" charset="0"/>
              </a:rPr>
              <a:t>color</a:t>
            </a:r>
            <a:r>
              <a:rPr lang="en-GB" dirty="0" smtClean="0">
                <a:solidFill>
                  <a:srgbClr val="154E81"/>
                </a:solidFill>
                <a:latin typeface="Consolas" panose="020B0609020204030204" pitchFamily="49" charset="0"/>
              </a:rPr>
              <a:t>: red !important; } </a:t>
            </a:r>
            <a:r>
              <a:rPr lang="en-GB" dirty="0">
                <a:latin typeface="Consolas" panose="020B0609020204030204" pitchFamily="49" charset="0"/>
              </a:rPr>
              <a:t>-</a:t>
            </a:r>
            <a:r>
              <a:rPr lang="en-GB" dirty="0" smtClean="0">
                <a:latin typeface="Consolas" panose="020B0609020204030204" pitchFamily="49" charset="0"/>
              </a:rPr>
              <a:t>- 1 + 10000 = 10001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32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Рисунок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4"/>
          <a:stretch/>
        </p:blipFill>
        <p:spPr>
          <a:xfrm>
            <a:off x="507741" y="276337"/>
            <a:ext cx="5974598" cy="6012703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935" y="172720"/>
            <a:ext cx="6750946" cy="482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96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="" xmlns:a16="http://schemas.microsoft.com/office/drawing/2014/main" id="{E6C4AA66-44AD-423C-8C54-22C52A6A7D6A}"/>
              </a:ext>
            </a:extLst>
          </p:cNvPr>
          <p:cNvSpPr/>
          <p:nvPr/>
        </p:nvSpPr>
        <p:spPr>
          <a:xfrm>
            <a:off x="930684" y="6415024"/>
            <a:ext cx="89807" cy="89807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>
            <a:extLst>
              <a:ext uri="{FF2B5EF4-FFF2-40B4-BE49-F238E27FC236}">
                <a16:creationId xmlns="" xmlns:a16="http://schemas.microsoft.com/office/drawing/2014/main" id="{F738B130-B0EF-4C44-8D9C-3B868022D341}"/>
              </a:ext>
            </a:extLst>
          </p:cNvPr>
          <p:cNvSpPr/>
          <p:nvPr/>
        </p:nvSpPr>
        <p:spPr>
          <a:xfrm>
            <a:off x="11381015" y="6335487"/>
            <a:ext cx="65314" cy="65314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="" xmlns:a16="http://schemas.microsoft.com/office/drawing/2014/main" id="{5BDE17A8-4211-4655-8AEC-A080B76734C9}"/>
              </a:ext>
            </a:extLst>
          </p:cNvPr>
          <p:cNvSpPr/>
          <p:nvPr/>
        </p:nvSpPr>
        <p:spPr>
          <a:xfrm>
            <a:off x="10547615" y="302623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>
            <a:extLst>
              <a:ext uri="{FF2B5EF4-FFF2-40B4-BE49-F238E27FC236}">
                <a16:creationId xmlns="" xmlns:a16="http://schemas.microsoft.com/office/drawing/2014/main" id="{4A1250BF-51B8-4204-9590-59DE636281C1}"/>
              </a:ext>
            </a:extLst>
          </p:cNvPr>
          <p:cNvSpPr/>
          <p:nvPr/>
        </p:nvSpPr>
        <p:spPr>
          <a:xfrm>
            <a:off x="521199" y="55789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="" xmlns:a16="http://schemas.microsoft.com/office/drawing/2014/main" id="{FC8378F4-A1E6-4328-8AC0-C57C028E90B1}"/>
              </a:ext>
            </a:extLst>
          </p:cNvPr>
          <p:cNvSpPr/>
          <p:nvPr/>
        </p:nvSpPr>
        <p:spPr>
          <a:xfrm>
            <a:off x="1951175" y="6488502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>
            <a:extLst>
              <a:ext uri="{FF2B5EF4-FFF2-40B4-BE49-F238E27FC236}">
                <a16:creationId xmlns="" xmlns:a16="http://schemas.microsoft.com/office/drawing/2014/main" id="{9129C929-2A39-4194-81CD-41AAB841B672}"/>
              </a:ext>
            </a:extLst>
          </p:cNvPr>
          <p:cNvSpPr/>
          <p:nvPr/>
        </p:nvSpPr>
        <p:spPr>
          <a:xfrm>
            <a:off x="423726" y="1572079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="" xmlns:a16="http://schemas.microsoft.com/office/drawing/2014/main" id="{B9F177E1-77E5-495D-9606-BCDFD32EB601}"/>
              </a:ext>
            </a:extLst>
          </p:cNvPr>
          <p:cNvSpPr/>
          <p:nvPr/>
        </p:nvSpPr>
        <p:spPr>
          <a:xfrm>
            <a:off x="11413672" y="615043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="" xmlns:a16="http://schemas.microsoft.com/office/drawing/2014/main" id="{02A2063A-F88F-44E3-855B-D8DB9CD3CF39}"/>
              </a:ext>
            </a:extLst>
          </p:cNvPr>
          <p:cNvSpPr/>
          <p:nvPr/>
        </p:nvSpPr>
        <p:spPr>
          <a:xfrm>
            <a:off x="1758451" y="110094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="" xmlns:a16="http://schemas.microsoft.com/office/drawing/2014/main" id="{A8F93059-2E3E-4E1D-959C-0BD595DD81E8}"/>
              </a:ext>
            </a:extLst>
          </p:cNvPr>
          <p:cNvSpPr/>
          <p:nvPr/>
        </p:nvSpPr>
        <p:spPr>
          <a:xfrm>
            <a:off x="10926536" y="1512207"/>
            <a:ext cx="59872" cy="59872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="" xmlns:a16="http://schemas.microsoft.com/office/drawing/2014/main" id="{FCEBDFF6-BC42-4179-9FAD-F1B19B097932}"/>
              </a:ext>
            </a:extLst>
          </p:cNvPr>
          <p:cNvSpPr/>
          <p:nvPr/>
        </p:nvSpPr>
        <p:spPr>
          <a:xfrm>
            <a:off x="513034" y="5525587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>
            <a:extLst>
              <a:ext uri="{FF2B5EF4-FFF2-40B4-BE49-F238E27FC236}">
                <a16:creationId xmlns="" xmlns:a16="http://schemas.microsoft.com/office/drawing/2014/main" id="{BEFB1AE4-AFEB-474A-A7A9-8B725370A907}"/>
              </a:ext>
            </a:extLst>
          </p:cNvPr>
          <p:cNvSpPr/>
          <p:nvPr/>
        </p:nvSpPr>
        <p:spPr>
          <a:xfrm>
            <a:off x="10674433" y="5216234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>
            <a:extLst>
              <a:ext uri="{FF2B5EF4-FFF2-40B4-BE49-F238E27FC236}">
                <a16:creationId xmlns="" xmlns:a16="http://schemas.microsoft.com/office/drawing/2014/main" id="{E2D00353-F8B6-43E8-91EC-050CB329306B}"/>
              </a:ext>
            </a:extLst>
          </p:cNvPr>
          <p:cNvSpPr/>
          <p:nvPr/>
        </p:nvSpPr>
        <p:spPr>
          <a:xfrm>
            <a:off x="9764485" y="6504831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30684" y="302623"/>
            <a:ext cx="8229600" cy="8572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rgbClr val="234C46"/>
                </a:solidFill>
              </a:rPr>
              <a:t>Display</a:t>
            </a:r>
            <a:endParaRPr lang="en-US" dirty="0">
              <a:solidFill>
                <a:srgbClr val="234C46"/>
              </a:solidFill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="" xmlns:a16="http://schemas.microsoft.com/office/drawing/2014/main" id="{BEFB1AE4-AFEB-474A-A7A9-8B725370A907}"/>
              </a:ext>
            </a:extLst>
          </p:cNvPr>
          <p:cNvSpPr/>
          <p:nvPr/>
        </p:nvSpPr>
        <p:spPr>
          <a:xfrm>
            <a:off x="10295512" y="5875762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126" y="1798747"/>
            <a:ext cx="8831307" cy="249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39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="" xmlns:a16="http://schemas.microsoft.com/office/drawing/2014/main" id="{E6C4AA66-44AD-423C-8C54-22C52A6A7D6A}"/>
              </a:ext>
            </a:extLst>
          </p:cNvPr>
          <p:cNvSpPr/>
          <p:nvPr/>
        </p:nvSpPr>
        <p:spPr>
          <a:xfrm>
            <a:off x="930684" y="6415024"/>
            <a:ext cx="89807" cy="89807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>
            <a:extLst>
              <a:ext uri="{FF2B5EF4-FFF2-40B4-BE49-F238E27FC236}">
                <a16:creationId xmlns="" xmlns:a16="http://schemas.microsoft.com/office/drawing/2014/main" id="{F738B130-B0EF-4C44-8D9C-3B868022D341}"/>
              </a:ext>
            </a:extLst>
          </p:cNvPr>
          <p:cNvSpPr/>
          <p:nvPr/>
        </p:nvSpPr>
        <p:spPr>
          <a:xfrm>
            <a:off x="11381015" y="6335487"/>
            <a:ext cx="65314" cy="65314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="" xmlns:a16="http://schemas.microsoft.com/office/drawing/2014/main" id="{5BDE17A8-4211-4655-8AEC-A080B76734C9}"/>
              </a:ext>
            </a:extLst>
          </p:cNvPr>
          <p:cNvSpPr/>
          <p:nvPr/>
        </p:nvSpPr>
        <p:spPr>
          <a:xfrm>
            <a:off x="10547615" y="302623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>
            <a:extLst>
              <a:ext uri="{FF2B5EF4-FFF2-40B4-BE49-F238E27FC236}">
                <a16:creationId xmlns="" xmlns:a16="http://schemas.microsoft.com/office/drawing/2014/main" id="{4A1250BF-51B8-4204-9590-59DE636281C1}"/>
              </a:ext>
            </a:extLst>
          </p:cNvPr>
          <p:cNvSpPr/>
          <p:nvPr/>
        </p:nvSpPr>
        <p:spPr>
          <a:xfrm>
            <a:off x="521199" y="55789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="" xmlns:a16="http://schemas.microsoft.com/office/drawing/2014/main" id="{FC8378F4-A1E6-4328-8AC0-C57C028E90B1}"/>
              </a:ext>
            </a:extLst>
          </p:cNvPr>
          <p:cNvSpPr/>
          <p:nvPr/>
        </p:nvSpPr>
        <p:spPr>
          <a:xfrm>
            <a:off x="1951175" y="6488502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>
            <a:extLst>
              <a:ext uri="{FF2B5EF4-FFF2-40B4-BE49-F238E27FC236}">
                <a16:creationId xmlns="" xmlns:a16="http://schemas.microsoft.com/office/drawing/2014/main" id="{9129C929-2A39-4194-81CD-41AAB841B672}"/>
              </a:ext>
            </a:extLst>
          </p:cNvPr>
          <p:cNvSpPr/>
          <p:nvPr/>
        </p:nvSpPr>
        <p:spPr>
          <a:xfrm>
            <a:off x="423726" y="1572079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="" xmlns:a16="http://schemas.microsoft.com/office/drawing/2014/main" id="{B9F177E1-77E5-495D-9606-BCDFD32EB601}"/>
              </a:ext>
            </a:extLst>
          </p:cNvPr>
          <p:cNvSpPr/>
          <p:nvPr/>
        </p:nvSpPr>
        <p:spPr>
          <a:xfrm>
            <a:off x="11413672" y="615043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="" xmlns:a16="http://schemas.microsoft.com/office/drawing/2014/main" id="{02A2063A-F88F-44E3-855B-D8DB9CD3CF39}"/>
              </a:ext>
            </a:extLst>
          </p:cNvPr>
          <p:cNvSpPr/>
          <p:nvPr/>
        </p:nvSpPr>
        <p:spPr>
          <a:xfrm>
            <a:off x="1758451" y="110094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="" xmlns:a16="http://schemas.microsoft.com/office/drawing/2014/main" id="{A8F93059-2E3E-4E1D-959C-0BD595DD81E8}"/>
              </a:ext>
            </a:extLst>
          </p:cNvPr>
          <p:cNvSpPr/>
          <p:nvPr/>
        </p:nvSpPr>
        <p:spPr>
          <a:xfrm>
            <a:off x="10926536" y="1512207"/>
            <a:ext cx="59872" cy="59872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="" xmlns:a16="http://schemas.microsoft.com/office/drawing/2014/main" id="{FCEBDFF6-BC42-4179-9FAD-F1B19B097932}"/>
              </a:ext>
            </a:extLst>
          </p:cNvPr>
          <p:cNvSpPr/>
          <p:nvPr/>
        </p:nvSpPr>
        <p:spPr>
          <a:xfrm>
            <a:off x="513034" y="5525587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>
            <a:extLst>
              <a:ext uri="{FF2B5EF4-FFF2-40B4-BE49-F238E27FC236}">
                <a16:creationId xmlns="" xmlns:a16="http://schemas.microsoft.com/office/drawing/2014/main" id="{BEFB1AE4-AFEB-474A-A7A9-8B725370A907}"/>
              </a:ext>
            </a:extLst>
          </p:cNvPr>
          <p:cNvSpPr/>
          <p:nvPr/>
        </p:nvSpPr>
        <p:spPr>
          <a:xfrm>
            <a:off x="10674433" y="5216234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>
            <a:extLst>
              <a:ext uri="{FF2B5EF4-FFF2-40B4-BE49-F238E27FC236}">
                <a16:creationId xmlns="" xmlns:a16="http://schemas.microsoft.com/office/drawing/2014/main" id="{E2D00353-F8B6-43E8-91EC-050CB329306B}"/>
              </a:ext>
            </a:extLst>
          </p:cNvPr>
          <p:cNvSpPr/>
          <p:nvPr/>
        </p:nvSpPr>
        <p:spPr>
          <a:xfrm>
            <a:off x="9764485" y="6504831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30684" y="302623"/>
            <a:ext cx="8229600" cy="8572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rgbClr val="234C46"/>
                </a:solidFill>
              </a:rPr>
              <a:t>Sass</a:t>
            </a:r>
            <a:endParaRPr lang="en-US" dirty="0">
              <a:solidFill>
                <a:srgbClr val="234C4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0491" y="1210720"/>
            <a:ext cx="6367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2B2B2B"/>
                </a:solidFill>
                <a:latin typeface="+mj-lt"/>
              </a:rPr>
              <a:t>Sass - Syntactically </a:t>
            </a:r>
            <a:r>
              <a:rPr lang="en-US" sz="2000" dirty="0">
                <a:solidFill>
                  <a:srgbClr val="2B2B2B"/>
                </a:solidFill>
                <a:latin typeface="+mj-lt"/>
              </a:rPr>
              <a:t>Awesome Style </a:t>
            </a:r>
            <a:r>
              <a:rPr lang="en-US" sz="2000" dirty="0" smtClean="0">
                <a:solidFill>
                  <a:srgbClr val="2B2B2B"/>
                </a:solidFill>
                <a:latin typeface="+mj-lt"/>
              </a:rPr>
              <a:t>Sheets. CSS preprocessor.</a:t>
            </a:r>
            <a:endParaRPr lang="ru-RU" sz="2000" dirty="0">
              <a:solidFill>
                <a:srgbClr val="2B2B2B"/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20491" y="1672390"/>
            <a:ext cx="9432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2B2B2B"/>
                </a:solidFill>
                <a:latin typeface="+mj-lt"/>
              </a:rPr>
              <a:t>Preprocessor - </a:t>
            </a:r>
            <a:r>
              <a:rPr lang="en-US" sz="2000" dirty="0">
                <a:solidFill>
                  <a:srgbClr val="2B2B2B"/>
                </a:solidFill>
                <a:latin typeface="+mj-lt"/>
              </a:rPr>
              <a:t>program that takes one type of data and converts it to another type of data</a:t>
            </a:r>
            <a:endParaRPr lang="ru-RU" sz="2000" dirty="0">
              <a:solidFill>
                <a:srgbClr val="2B2B2B"/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20491" y="2144626"/>
            <a:ext cx="8114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2B2B2B"/>
                </a:solidFill>
                <a:latin typeface="+mj-lt"/>
              </a:rPr>
              <a:t>CSS Preprocessor - </a:t>
            </a:r>
            <a:r>
              <a:rPr lang="en-US" sz="2000" dirty="0">
                <a:solidFill>
                  <a:srgbClr val="2B2B2B"/>
                </a:solidFill>
                <a:latin typeface="+mj-lt"/>
              </a:rPr>
              <a:t>program that takes one type of data and converts it to </a:t>
            </a:r>
            <a:r>
              <a:rPr lang="en-US" sz="2000" dirty="0" smtClean="0">
                <a:solidFill>
                  <a:srgbClr val="2B2B2B"/>
                </a:solidFill>
                <a:latin typeface="+mj-lt"/>
              </a:rPr>
              <a:t>CSS</a:t>
            </a:r>
            <a:endParaRPr lang="ru-RU" sz="2000" dirty="0">
              <a:solidFill>
                <a:srgbClr val="2B2B2B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30684" y="4366863"/>
            <a:ext cx="2121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+mj-lt"/>
              </a:rPr>
              <a:t>CSS </a:t>
            </a:r>
            <a:r>
              <a:rPr lang="en-GB" sz="2000" dirty="0" err="1" smtClean="0">
                <a:latin typeface="+mj-lt"/>
              </a:rPr>
              <a:t>preprocessors</a:t>
            </a:r>
            <a:r>
              <a:rPr lang="en-GB" sz="2000" dirty="0" smtClean="0">
                <a:latin typeface="+mj-lt"/>
              </a:rPr>
              <a:t>:</a:t>
            </a:r>
            <a:endParaRPr lang="ru-RU" sz="2000" dirty="0">
              <a:latin typeface="+mj-lt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="" xmlns:a16="http://schemas.microsoft.com/office/drawing/2014/main" id="{BEFB1AE4-AFEB-474A-A7A9-8B725370A907}"/>
              </a:ext>
            </a:extLst>
          </p:cNvPr>
          <p:cNvSpPr/>
          <p:nvPr/>
        </p:nvSpPr>
        <p:spPr>
          <a:xfrm>
            <a:off x="10295512" y="5875762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2" name="Рисунок 21">
            <a:extLst>
              <a:ext uri="{FF2B5EF4-FFF2-40B4-BE49-F238E27FC236}">
                <a16:creationId xmlns="" xmlns:a16="http://schemas.microsoft.com/office/drawing/2014/main" xmlns:lc="http://schemas.openxmlformats.org/drawingml/2006/lockedCanvas" id="{A8BCE2CA-383A-499F-BC3F-3FCE346EE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503307" y="5019923"/>
            <a:ext cx="307473" cy="17641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879959" y="490807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LESS</a:t>
            </a:r>
            <a:endParaRPr lang="ru-RU" sz="2000" dirty="0">
              <a:solidFill>
                <a:srgbClr val="2B2B2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="" xmlns:a16="http://schemas.microsoft.com/office/drawing/2014/main" xmlns:lc="http://schemas.openxmlformats.org/drawingml/2006/lockedCanvas" id="{A8BCE2CA-383A-499F-BC3F-3FCE346EE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503307" y="5497545"/>
            <a:ext cx="307473" cy="17641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879959" y="5385699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Stylus</a:t>
            </a:r>
            <a:endParaRPr lang="ru-RU" sz="2000" dirty="0">
              <a:solidFill>
                <a:srgbClr val="2B2B2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2" name="Рисунок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419" y="2489001"/>
            <a:ext cx="6680480" cy="227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69" y="1542970"/>
            <a:ext cx="3468471" cy="271791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8"/>
          <a:stretch/>
        </p:blipFill>
        <p:spPr>
          <a:xfrm>
            <a:off x="7193280" y="1421050"/>
            <a:ext cx="3921760" cy="345333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8229600" cy="8572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.sass vs .</a:t>
            </a:r>
            <a:r>
              <a:rPr lang="en-GB" sz="3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scss</a:t>
            </a:r>
            <a:endParaRPr lang="en-US" sz="3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8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88160" y="2690168"/>
            <a:ext cx="8978740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48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sass</a:t>
            </a:r>
            <a:r>
              <a:rPr kumimoji="0" lang="ru-RU" altLang="ru-RU" sz="4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4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ru-RU" altLang="ru-RU" sz="4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48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scss</a:t>
            </a:r>
            <a:r>
              <a:rPr kumimoji="0" lang="ru-RU" altLang="ru-RU" sz="4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4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kumimoji="0" lang="ru-RU" altLang="ru-RU" sz="4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4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css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60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="" xmlns:a16="http://schemas.microsoft.com/office/drawing/2014/main" id="{E6C4AA66-44AD-423C-8C54-22C52A6A7D6A}"/>
              </a:ext>
            </a:extLst>
          </p:cNvPr>
          <p:cNvSpPr/>
          <p:nvPr/>
        </p:nvSpPr>
        <p:spPr>
          <a:xfrm>
            <a:off x="930684" y="6415024"/>
            <a:ext cx="89807" cy="89807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>
            <a:extLst>
              <a:ext uri="{FF2B5EF4-FFF2-40B4-BE49-F238E27FC236}">
                <a16:creationId xmlns="" xmlns:a16="http://schemas.microsoft.com/office/drawing/2014/main" id="{F738B130-B0EF-4C44-8D9C-3B868022D341}"/>
              </a:ext>
            </a:extLst>
          </p:cNvPr>
          <p:cNvSpPr/>
          <p:nvPr/>
        </p:nvSpPr>
        <p:spPr>
          <a:xfrm>
            <a:off x="11381015" y="6335487"/>
            <a:ext cx="65314" cy="65314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="" xmlns:a16="http://schemas.microsoft.com/office/drawing/2014/main" id="{5BDE17A8-4211-4655-8AEC-A080B76734C9}"/>
              </a:ext>
            </a:extLst>
          </p:cNvPr>
          <p:cNvSpPr/>
          <p:nvPr/>
        </p:nvSpPr>
        <p:spPr>
          <a:xfrm>
            <a:off x="10547615" y="302623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>
            <a:extLst>
              <a:ext uri="{FF2B5EF4-FFF2-40B4-BE49-F238E27FC236}">
                <a16:creationId xmlns="" xmlns:a16="http://schemas.microsoft.com/office/drawing/2014/main" id="{4A1250BF-51B8-4204-9590-59DE636281C1}"/>
              </a:ext>
            </a:extLst>
          </p:cNvPr>
          <p:cNvSpPr/>
          <p:nvPr/>
        </p:nvSpPr>
        <p:spPr>
          <a:xfrm>
            <a:off x="521199" y="55789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="" xmlns:a16="http://schemas.microsoft.com/office/drawing/2014/main" id="{FC8378F4-A1E6-4328-8AC0-C57C028E90B1}"/>
              </a:ext>
            </a:extLst>
          </p:cNvPr>
          <p:cNvSpPr/>
          <p:nvPr/>
        </p:nvSpPr>
        <p:spPr>
          <a:xfrm>
            <a:off x="1951175" y="6488502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>
            <a:extLst>
              <a:ext uri="{FF2B5EF4-FFF2-40B4-BE49-F238E27FC236}">
                <a16:creationId xmlns="" xmlns:a16="http://schemas.microsoft.com/office/drawing/2014/main" id="{9129C929-2A39-4194-81CD-41AAB841B672}"/>
              </a:ext>
            </a:extLst>
          </p:cNvPr>
          <p:cNvSpPr/>
          <p:nvPr/>
        </p:nvSpPr>
        <p:spPr>
          <a:xfrm>
            <a:off x="423726" y="1572079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="" xmlns:a16="http://schemas.microsoft.com/office/drawing/2014/main" id="{B9F177E1-77E5-495D-9606-BCDFD32EB601}"/>
              </a:ext>
            </a:extLst>
          </p:cNvPr>
          <p:cNvSpPr/>
          <p:nvPr/>
        </p:nvSpPr>
        <p:spPr>
          <a:xfrm>
            <a:off x="11413672" y="615043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="" xmlns:a16="http://schemas.microsoft.com/office/drawing/2014/main" id="{02A2063A-F88F-44E3-855B-D8DB9CD3CF39}"/>
              </a:ext>
            </a:extLst>
          </p:cNvPr>
          <p:cNvSpPr/>
          <p:nvPr/>
        </p:nvSpPr>
        <p:spPr>
          <a:xfrm>
            <a:off x="1758451" y="110094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="" xmlns:a16="http://schemas.microsoft.com/office/drawing/2014/main" id="{A8F93059-2E3E-4E1D-959C-0BD595DD81E8}"/>
              </a:ext>
            </a:extLst>
          </p:cNvPr>
          <p:cNvSpPr/>
          <p:nvPr/>
        </p:nvSpPr>
        <p:spPr>
          <a:xfrm>
            <a:off x="10926536" y="1512207"/>
            <a:ext cx="59872" cy="59872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="" xmlns:a16="http://schemas.microsoft.com/office/drawing/2014/main" id="{FCEBDFF6-BC42-4179-9FAD-F1B19B097932}"/>
              </a:ext>
            </a:extLst>
          </p:cNvPr>
          <p:cNvSpPr/>
          <p:nvPr/>
        </p:nvSpPr>
        <p:spPr>
          <a:xfrm>
            <a:off x="513034" y="5525587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>
            <a:extLst>
              <a:ext uri="{FF2B5EF4-FFF2-40B4-BE49-F238E27FC236}">
                <a16:creationId xmlns="" xmlns:a16="http://schemas.microsoft.com/office/drawing/2014/main" id="{BEFB1AE4-AFEB-474A-A7A9-8B725370A907}"/>
              </a:ext>
            </a:extLst>
          </p:cNvPr>
          <p:cNvSpPr/>
          <p:nvPr/>
        </p:nvSpPr>
        <p:spPr>
          <a:xfrm>
            <a:off x="10674433" y="5216234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>
            <a:extLst>
              <a:ext uri="{FF2B5EF4-FFF2-40B4-BE49-F238E27FC236}">
                <a16:creationId xmlns="" xmlns:a16="http://schemas.microsoft.com/office/drawing/2014/main" id="{E2D00353-F8B6-43E8-91EC-050CB329306B}"/>
              </a:ext>
            </a:extLst>
          </p:cNvPr>
          <p:cNvSpPr/>
          <p:nvPr/>
        </p:nvSpPr>
        <p:spPr>
          <a:xfrm>
            <a:off x="9764485" y="6504831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30684" y="302623"/>
            <a:ext cx="8229600" cy="8572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rgbClr val="234C46"/>
                </a:solidFill>
              </a:rPr>
              <a:t>Variables</a:t>
            </a:r>
            <a:endParaRPr lang="en-US" dirty="0">
              <a:solidFill>
                <a:srgbClr val="234C46"/>
              </a:solidFill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="" xmlns:a16="http://schemas.microsoft.com/office/drawing/2014/main" id="{BEFB1AE4-AFEB-474A-A7A9-8B725370A907}"/>
              </a:ext>
            </a:extLst>
          </p:cNvPr>
          <p:cNvSpPr/>
          <p:nvPr/>
        </p:nvSpPr>
        <p:spPr>
          <a:xfrm>
            <a:off x="10295512" y="5875762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72" y="1822429"/>
            <a:ext cx="11484335" cy="25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82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="" xmlns:a16="http://schemas.microsoft.com/office/drawing/2014/main" id="{E6C4AA66-44AD-423C-8C54-22C52A6A7D6A}"/>
              </a:ext>
            </a:extLst>
          </p:cNvPr>
          <p:cNvSpPr/>
          <p:nvPr/>
        </p:nvSpPr>
        <p:spPr>
          <a:xfrm>
            <a:off x="930684" y="6415024"/>
            <a:ext cx="89807" cy="89807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>
            <a:extLst>
              <a:ext uri="{FF2B5EF4-FFF2-40B4-BE49-F238E27FC236}">
                <a16:creationId xmlns="" xmlns:a16="http://schemas.microsoft.com/office/drawing/2014/main" id="{F738B130-B0EF-4C44-8D9C-3B868022D341}"/>
              </a:ext>
            </a:extLst>
          </p:cNvPr>
          <p:cNvSpPr/>
          <p:nvPr/>
        </p:nvSpPr>
        <p:spPr>
          <a:xfrm>
            <a:off x="11381015" y="6335487"/>
            <a:ext cx="65314" cy="65314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="" xmlns:a16="http://schemas.microsoft.com/office/drawing/2014/main" id="{5BDE17A8-4211-4655-8AEC-A080B76734C9}"/>
              </a:ext>
            </a:extLst>
          </p:cNvPr>
          <p:cNvSpPr/>
          <p:nvPr/>
        </p:nvSpPr>
        <p:spPr>
          <a:xfrm>
            <a:off x="10547615" y="302623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>
            <a:extLst>
              <a:ext uri="{FF2B5EF4-FFF2-40B4-BE49-F238E27FC236}">
                <a16:creationId xmlns="" xmlns:a16="http://schemas.microsoft.com/office/drawing/2014/main" id="{4A1250BF-51B8-4204-9590-59DE636281C1}"/>
              </a:ext>
            </a:extLst>
          </p:cNvPr>
          <p:cNvSpPr/>
          <p:nvPr/>
        </p:nvSpPr>
        <p:spPr>
          <a:xfrm>
            <a:off x="521199" y="55789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="" xmlns:a16="http://schemas.microsoft.com/office/drawing/2014/main" id="{FC8378F4-A1E6-4328-8AC0-C57C028E90B1}"/>
              </a:ext>
            </a:extLst>
          </p:cNvPr>
          <p:cNvSpPr/>
          <p:nvPr/>
        </p:nvSpPr>
        <p:spPr>
          <a:xfrm>
            <a:off x="1951175" y="6488502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>
            <a:extLst>
              <a:ext uri="{FF2B5EF4-FFF2-40B4-BE49-F238E27FC236}">
                <a16:creationId xmlns="" xmlns:a16="http://schemas.microsoft.com/office/drawing/2014/main" id="{9129C929-2A39-4194-81CD-41AAB841B672}"/>
              </a:ext>
            </a:extLst>
          </p:cNvPr>
          <p:cNvSpPr/>
          <p:nvPr/>
        </p:nvSpPr>
        <p:spPr>
          <a:xfrm>
            <a:off x="423726" y="1572079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="" xmlns:a16="http://schemas.microsoft.com/office/drawing/2014/main" id="{B9F177E1-77E5-495D-9606-BCDFD32EB601}"/>
              </a:ext>
            </a:extLst>
          </p:cNvPr>
          <p:cNvSpPr/>
          <p:nvPr/>
        </p:nvSpPr>
        <p:spPr>
          <a:xfrm>
            <a:off x="11413672" y="615043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="" xmlns:a16="http://schemas.microsoft.com/office/drawing/2014/main" id="{02A2063A-F88F-44E3-855B-D8DB9CD3CF39}"/>
              </a:ext>
            </a:extLst>
          </p:cNvPr>
          <p:cNvSpPr/>
          <p:nvPr/>
        </p:nvSpPr>
        <p:spPr>
          <a:xfrm>
            <a:off x="1758451" y="110094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="" xmlns:a16="http://schemas.microsoft.com/office/drawing/2014/main" id="{A8F93059-2E3E-4E1D-959C-0BD595DD81E8}"/>
              </a:ext>
            </a:extLst>
          </p:cNvPr>
          <p:cNvSpPr/>
          <p:nvPr/>
        </p:nvSpPr>
        <p:spPr>
          <a:xfrm>
            <a:off x="10926536" y="1512207"/>
            <a:ext cx="59872" cy="59872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="" xmlns:a16="http://schemas.microsoft.com/office/drawing/2014/main" id="{FCEBDFF6-BC42-4179-9FAD-F1B19B097932}"/>
              </a:ext>
            </a:extLst>
          </p:cNvPr>
          <p:cNvSpPr/>
          <p:nvPr/>
        </p:nvSpPr>
        <p:spPr>
          <a:xfrm>
            <a:off x="513034" y="5525587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>
            <a:extLst>
              <a:ext uri="{FF2B5EF4-FFF2-40B4-BE49-F238E27FC236}">
                <a16:creationId xmlns="" xmlns:a16="http://schemas.microsoft.com/office/drawing/2014/main" id="{BEFB1AE4-AFEB-474A-A7A9-8B725370A907}"/>
              </a:ext>
            </a:extLst>
          </p:cNvPr>
          <p:cNvSpPr/>
          <p:nvPr/>
        </p:nvSpPr>
        <p:spPr>
          <a:xfrm>
            <a:off x="10674433" y="5216234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>
            <a:extLst>
              <a:ext uri="{FF2B5EF4-FFF2-40B4-BE49-F238E27FC236}">
                <a16:creationId xmlns="" xmlns:a16="http://schemas.microsoft.com/office/drawing/2014/main" id="{E2D00353-F8B6-43E8-91EC-050CB329306B}"/>
              </a:ext>
            </a:extLst>
          </p:cNvPr>
          <p:cNvSpPr/>
          <p:nvPr/>
        </p:nvSpPr>
        <p:spPr>
          <a:xfrm>
            <a:off x="9764485" y="6504831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30684" y="302623"/>
            <a:ext cx="8229600" cy="8572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rgbClr val="234C46"/>
                </a:solidFill>
              </a:rPr>
              <a:t>Nesting</a:t>
            </a:r>
            <a:endParaRPr lang="en-US" dirty="0">
              <a:solidFill>
                <a:srgbClr val="234C46"/>
              </a:solidFill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="" xmlns:a16="http://schemas.microsoft.com/office/drawing/2014/main" id="{BEFB1AE4-AFEB-474A-A7A9-8B725370A907}"/>
              </a:ext>
            </a:extLst>
          </p:cNvPr>
          <p:cNvSpPr/>
          <p:nvPr/>
        </p:nvSpPr>
        <p:spPr>
          <a:xfrm>
            <a:off x="10295512" y="5875762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22" y="1203767"/>
            <a:ext cx="11491956" cy="445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4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="" xmlns:a16="http://schemas.microsoft.com/office/drawing/2014/main" id="{E6C4AA66-44AD-423C-8C54-22C52A6A7D6A}"/>
              </a:ext>
            </a:extLst>
          </p:cNvPr>
          <p:cNvSpPr/>
          <p:nvPr/>
        </p:nvSpPr>
        <p:spPr>
          <a:xfrm>
            <a:off x="930684" y="6415024"/>
            <a:ext cx="89807" cy="89807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>
            <a:extLst>
              <a:ext uri="{FF2B5EF4-FFF2-40B4-BE49-F238E27FC236}">
                <a16:creationId xmlns="" xmlns:a16="http://schemas.microsoft.com/office/drawing/2014/main" id="{F738B130-B0EF-4C44-8D9C-3B868022D341}"/>
              </a:ext>
            </a:extLst>
          </p:cNvPr>
          <p:cNvSpPr/>
          <p:nvPr/>
        </p:nvSpPr>
        <p:spPr>
          <a:xfrm>
            <a:off x="11381015" y="6335487"/>
            <a:ext cx="65314" cy="65314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="" xmlns:a16="http://schemas.microsoft.com/office/drawing/2014/main" id="{5BDE17A8-4211-4655-8AEC-A080B76734C9}"/>
              </a:ext>
            </a:extLst>
          </p:cNvPr>
          <p:cNvSpPr/>
          <p:nvPr/>
        </p:nvSpPr>
        <p:spPr>
          <a:xfrm>
            <a:off x="10547615" y="302623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>
            <a:extLst>
              <a:ext uri="{FF2B5EF4-FFF2-40B4-BE49-F238E27FC236}">
                <a16:creationId xmlns="" xmlns:a16="http://schemas.microsoft.com/office/drawing/2014/main" id="{4A1250BF-51B8-4204-9590-59DE636281C1}"/>
              </a:ext>
            </a:extLst>
          </p:cNvPr>
          <p:cNvSpPr/>
          <p:nvPr/>
        </p:nvSpPr>
        <p:spPr>
          <a:xfrm>
            <a:off x="521199" y="55789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="" xmlns:a16="http://schemas.microsoft.com/office/drawing/2014/main" id="{FC8378F4-A1E6-4328-8AC0-C57C028E90B1}"/>
              </a:ext>
            </a:extLst>
          </p:cNvPr>
          <p:cNvSpPr/>
          <p:nvPr/>
        </p:nvSpPr>
        <p:spPr>
          <a:xfrm>
            <a:off x="1951175" y="6488502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>
            <a:extLst>
              <a:ext uri="{FF2B5EF4-FFF2-40B4-BE49-F238E27FC236}">
                <a16:creationId xmlns="" xmlns:a16="http://schemas.microsoft.com/office/drawing/2014/main" id="{9129C929-2A39-4194-81CD-41AAB841B672}"/>
              </a:ext>
            </a:extLst>
          </p:cNvPr>
          <p:cNvSpPr/>
          <p:nvPr/>
        </p:nvSpPr>
        <p:spPr>
          <a:xfrm>
            <a:off x="423726" y="1572079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="" xmlns:a16="http://schemas.microsoft.com/office/drawing/2014/main" id="{B9F177E1-77E5-495D-9606-BCDFD32EB601}"/>
              </a:ext>
            </a:extLst>
          </p:cNvPr>
          <p:cNvSpPr/>
          <p:nvPr/>
        </p:nvSpPr>
        <p:spPr>
          <a:xfrm>
            <a:off x="11413672" y="615043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="" xmlns:a16="http://schemas.microsoft.com/office/drawing/2014/main" id="{02A2063A-F88F-44E3-855B-D8DB9CD3CF39}"/>
              </a:ext>
            </a:extLst>
          </p:cNvPr>
          <p:cNvSpPr/>
          <p:nvPr/>
        </p:nvSpPr>
        <p:spPr>
          <a:xfrm>
            <a:off x="1758451" y="110094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="" xmlns:a16="http://schemas.microsoft.com/office/drawing/2014/main" id="{A8F93059-2E3E-4E1D-959C-0BD595DD81E8}"/>
              </a:ext>
            </a:extLst>
          </p:cNvPr>
          <p:cNvSpPr/>
          <p:nvPr/>
        </p:nvSpPr>
        <p:spPr>
          <a:xfrm>
            <a:off x="10926536" y="1512207"/>
            <a:ext cx="59872" cy="59872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="" xmlns:a16="http://schemas.microsoft.com/office/drawing/2014/main" id="{FCEBDFF6-BC42-4179-9FAD-F1B19B097932}"/>
              </a:ext>
            </a:extLst>
          </p:cNvPr>
          <p:cNvSpPr/>
          <p:nvPr/>
        </p:nvSpPr>
        <p:spPr>
          <a:xfrm>
            <a:off x="513034" y="5525587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>
            <a:extLst>
              <a:ext uri="{FF2B5EF4-FFF2-40B4-BE49-F238E27FC236}">
                <a16:creationId xmlns="" xmlns:a16="http://schemas.microsoft.com/office/drawing/2014/main" id="{BEFB1AE4-AFEB-474A-A7A9-8B725370A907}"/>
              </a:ext>
            </a:extLst>
          </p:cNvPr>
          <p:cNvSpPr/>
          <p:nvPr/>
        </p:nvSpPr>
        <p:spPr>
          <a:xfrm>
            <a:off x="10674433" y="5216234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>
            <a:extLst>
              <a:ext uri="{FF2B5EF4-FFF2-40B4-BE49-F238E27FC236}">
                <a16:creationId xmlns="" xmlns:a16="http://schemas.microsoft.com/office/drawing/2014/main" id="{E2D00353-F8B6-43E8-91EC-050CB329306B}"/>
              </a:ext>
            </a:extLst>
          </p:cNvPr>
          <p:cNvSpPr/>
          <p:nvPr/>
        </p:nvSpPr>
        <p:spPr>
          <a:xfrm>
            <a:off x="9764485" y="6504831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30684" y="302623"/>
            <a:ext cx="8229600" cy="8572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rgbClr val="234C46"/>
                </a:solidFill>
              </a:rPr>
              <a:t>Import file</a:t>
            </a:r>
            <a:endParaRPr lang="en-US" dirty="0">
              <a:solidFill>
                <a:srgbClr val="234C46"/>
              </a:solidFill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="" xmlns:a16="http://schemas.microsoft.com/office/drawing/2014/main" id="{BEFB1AE4-AFEB-474A-A7A9-8B725370A907}"/>
              </a:ext>
            </a:extLst>
          </p:cNvPr>
          <p:cNvSpPr/>
          <p:nvPr/>
        </p:nvSpPr>
        <p:spPr>
          <a:xfrm>
            <a:off x="10295512" y="5875762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0" y="1043733"/>
            <a:ext cx="11522439" cy="477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8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="" xmlns:a16="http://schemas.microsoft.com/office/drawing/2014/main" id="{E6C4AA66-44AD-423C-8C54-22C52A6A7D6A}"/>
              </a:ext>
            </a:extLst>
          </p:cNvPr>
          <p:cNvSpPr/>
          <p:nvPr/>
        </p:nvSpPr>
        <p:spPr>
          <a:xfrm>
            <a:off x="930684" y="6415024"/>
            <a:ext cx="89807" cy="89807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>
            <a:extLst>
              <a:ext uri="{FF2B5EF4-FFF2-40B4-BE49-F238E27FC236}">
                <a16:creationId xmlns="" xmlns:a16="http://schemas.microsoft.com/office/drawing/2014/main" id="{F738B130-B0EF-4C44-8D9C-3B868022D341}"/>
              </a:ext>
            </a:extLst>
          </p:cNvPr>
          <p:cNvSpPr/>
          <p:nvPr/>
        </p:nvSpPr>
        <p:spPr>
          <a:xfrm>
            <a:off x="11381015" y="6335487"/>
            <a:ext cx="65314" cy="65314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="" xmlns:a16="http://schemas.microsoft.com/office/drawing/2014/main" id="{5BDE17A8-4211-4655-8AEC-A080B76734C9}"/>
              </a:ext>
            </a:extLst>
          </p:cNvPr>
          <p:cNvSpPr/>
          <p:nvPr/>
        </p:nvSpPr>
        <p:spPr>
          <a:xfrm>
            <a:off x="10547615" y="302623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>
            <a:extLst>
              <a:ext uri="{FF2B5EF4-FFF2-40B4-BE49-F238E27FC236}">
                <a16:creationId xmlns="" xmlns:a16="http://schemas.microsoft.com/office/drawing/2014/main" id="{4A1250BF-51B8-4204-9590-59DE636281C1}"/>
              </a:ext>
            </a:extLst>
          </p:cNvPr>
          <p:cNvSpPr/>
          <p:nvPr/>
        </p:nvSpPr>
        <p:spPr>
          <a:xfrm>
            <a:off x="521199" y="55789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="" xmlns:a16="http://schemas.microsoft.com/office/drawing/2014/main" id="{FC8378F4-A1E6-4328-8AC0-C57C028E90B1}"/>
              </a:ext>
            </a:extLst>
          </p:cNvPr>
          <p:cNvSpPr/>
          <p:nvPr/>
        </p:nvSpPr>
        <p:spPr>
          <a:xfrm>
            <a:off x="1951175" y="6488502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>
            <a:extLst>
              <a:ext uri="{FF2B5EF4-FFF2-40B4-BE49-F238E27FC236}">
                <a16:creationId xmlns="" xmlns:a16="http://schemas.microsoft.com/office/drawing/2014/main" id="{9129C929-2A39-4194-81CD-41AAB841B672}"/>
              </a:ext>
            </a:extLst>
          </p:cNvPr>
          <p:cNvSpPr/>
          <p:nvPr/>
        </p:nvSpPr>
        <p:spPr>
          <a:xfrm>
            <a:off x="423726" y="1572079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="" xmlns:a16="http://schemas.microsoft.com/office/drawing/2014/main" id="{B9F177E1-77E5-495D-9606-BCDFD32EB601}"/>
              </a:ext>
            </a:extLst>
          </p:cNvPr>
          <p:cNvSpPr/>
          <p:nvPr/>
        </p:nvSpPr>
        <p:spPr>
          <a:xfrm>
            <a:off x="11413672" y="615043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="" xmlns:a16="http://schemas.microsoft.com/office/drawing/2014/main" id="{02A2063A-F88F-44E3-855B-D8DB9CD3CF39}"/>
              </a:ext>
            </a:extLst>
          </p:cNvPr>
          <p:cNvSpPr/>
          <p:nvPr/>
        </p:nvSpPr>
        <p:spPr>
          <a:xfrm>
            <a:off x="1758451" y="110094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="" xmlns:a16="http://schemas.microsoft.com/office/drawing/2014/main" id="{A8F93059-2E3E-4E1D-959C-0BD595DD81E8}"/>
              </a:ext>
            </a:extLst>
          </p:cNvPr>
          <p:cNvSpPr/>
          <p:nvPr/>
        </p:nvSpPr>
        <p:spPr>
          <a:xfrm>
            <a:off x="10926536" y="1512207"/>
            <a:ext cx="59872" cy="59872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="" xmlns:a16="http://schemas.microsoft.com/office/drawing/2014/main" id="{FCEBDFF6-BC42-4179-9FAD-F1B19B097932}"/>
              </a:ext>
            </a:extLst>
          </p:cNvPr>
          <p:cNvSpPr/>
          <p:nvPr/>
        </p:nvSpPr>
        <p:spPr>
          <a:xfrm>
            <a:off x="513034" y="5525587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>
            <a:extLst>
              <a:ext uri="{FF2B5EF4-FFF2-40B4-BE49-F238E27FC236}">
                <a16:creationId xmlns="" xmlns:a16="http://schemas.microsoft.com/office/drawing/2014/main" id="{BEFB1AE4-AFEB-474A-A7A9-8B725370A907}"/>
              </a:ext>
            </a:extLst>
          </p:cNvPr>
          <p:cNvSpPr/>
          <p:nvPr/>
        </p:nvSpPr>
        <p:spPr>
          <a:xfrm>
            <a:off x="10674433" y="5216234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>
            <a:extLst>
              <a:ext uri="{FF2B5EF4-FFF2-40B4-BE49-F238E27FC236}">
                <a16:creationId xmlns="" xmlns:a16="http://schemas.microsoft.com/office/drawing/2014/main" id="{E2D00353-F8B6-43E8-91EC-050CB329306B}"/>
              </a:ext>
            </a:extLst>
          </p:cNvPr>
          <p:cNvSpPr/>
          <p:nvPr/>
        </p:nvSpPr>
        <p:spPr>
          <a:xfrm>
            <a:off x="9764485" y="6504831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30684" y="302623"/>
            <a:ext cx="8229600" cy="8572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 smtClean="0">
                <a:solidFill>
                  <a:srgbClr val="234C46"/>
                </a:solidFill>
              </a:rPr>
              <a:t>Mixins</a:t>
            </a:r>
            <a:endParaRPr lang="en-US" dirty="0">
              <a:solidFill>
                <a:srgbClr val="234C46"/>
              </a:solidFill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="" xmlns:a16="http://schemas.microsoft.com/office/drawing/2014/main" id="{BEFB1AE4-AFEB-474A-A7A9-8B725370A907}"/>
              </a:ext>
            </a:extLst>
          </p:cNvPr>
          <p:cNvSpPr/>
          <p:nvPr/>
        </p:nvSpPr>
        <p:spPr>
          <a:xfrm>
            <a:off x="10295512" y="5875762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22" y="2308763"/>
            <a:ext cx="11491956" cy="224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41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30684" y="302623"/>
            <a:ext cx="8229600" cy="8572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 smtClean="0">
                <a:solidFill>
                  <a:schemeClr val="bg1"/>
                </a:solidFill>
                <a:latin typeface="Proxima Nova" panose="020B0503030502060204"/>
              </a:rPr>
              <a:t>index.html</a:t>
            </a:r>
            <a:endParaRPr lang="en-US" sz="3200" b="1" dirty="0">
              <a:solidFill>
                <a:schemeClr val="bg1"/>
              </a:solidFill>
              <a:latin typeface="Proxima Nova" panose="020B0503030502060204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393231"/>
            <a:ext cx="6267450" cy="380047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997" y="640080"/>
            <a:ext cx="5796573" cy="513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34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="" xmlns:a16="http://schemas.microsoft.com/office/drawing/2014/main" id="{E6C4AA66-44AD-423C-8C54-22C52A6A7D6A}"/>
              </a:ext>
            </a:extLst>
          </p:cNvPr>
          <p:cNvSpPr/>
          <p:nvPr/>
        </p:nvSpPr>
        <p:spPr>
          <a:xfrm>
            <a:off x="930684" y="6415024"/>
            <a:ext cx="89807" cy="89807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>
            <a:extLst>
              <a:ext uri="{FF2B5EF4-FFF2-40B4-BE49-F238E27FC236}">
                <a16:creationId xmlns="" xmlns:a16="http://schemas.microsoft.com/office/drawing/2014/main" id="{F738B130-B0EF-4C44-8D9C-3B868022D341}"/>
              </a:ext>
            </a:extLst>
          </p:cNvPr>
          <p:cNvSpPr/>
          <p:nvPr/>
        </p:nvSpPr>
        <p:spPr>
          <a:xfrm>
            <a:off x="11381015" y="6335487"/>
            <a:ext cx="65314" cy="65314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="" xmlns:a16="http://schemas.microsoft.com/office/drawing/2014/main" id="{5BDE17A8-4211-4655-8AEC-A080B76734C9}"/>
              </a:ext>
            </a:extLst>
          </p:cNvPr>
          <p:cNvSpPr/>
          <p:nvPr/>
        </p:nvSpPr>
        <p:spPr>
          <a:xfrm>
            <a:off x="10547615" y="302623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>
            <a:extLst>
              <a:ext uri="{FF2B5EF4-FFF2-40B4-BE49-F238E27FC236}">
                <a16:creationId xmlns="" xmlns:a16="http://schemas.microsoft.com/office/drawing/2014/main" id="{4A1250BF-51B8-4204-9590-59DE636281C1}"/>
              </a:ext>
            </a:extLst>
          </p:cNvPr>
          <p:cNvSpPr/>
          <p:nvPr/>
        </p:nvSpPr>
        <p:spPr>
          <a:xfrm>
            <a:off x="521199" y="55789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="" xmlns:a16="http://schemas.microsoft.com/office/drawing/2014/main" id="{FC8378F4-A1E6-4328-8AC0-C57C028E90B1}"/>
              </a:ext>
            </a:extLst>
          </p:cNvPr>
          <p:cNvSpPr/>
          <p:nvPr/>
        </p:nvSpPr>
        <p:spPr>
          <a:xfrm>
            <a:off x="1951175" y="6488502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>
            <a:extLst>
              <a:ext uri="{FF2B5EF4-FFF2-40B4-BE49-F238E27FC236}">
                <a16:creationId xmlns="" xmlns:a16="http://schemas.microsoft.com/office/drawing/2014/main" id="{9129C929-2A39-4194-81CD-41AAB841B672}"/>
              </a:ext>
            </a:extLst>
          </p:cNvPr>
          <p:cNvSpPr/>
          <p:nvPr/>
        </p:nvSpPr>
        <p:spPr>
          <a:xfrm>
            <a:off x="423726" y="1572079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="" xmlns:a16="http://schemas.microsoft.com/office/drawing/2014/main" id="{B9F177E1-77E5-495D-9606-BCDFD32EB601}"/>
              </a:ext>
            </a:extLst>
          </p:cNvPr>
          <p:cNvSpPr/>
          <p:nvPr/>
        </p:nvSpPr>
        <p:spPr>
          <a:xfrm>
            <a:off x="11413672" y="615043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="" xmlns:a16="http://schemas.microsoft.com/office/drawing/2014/main" id="{02A2063A-F88F-44E3-855B-D8DB9CD3CF39}"/>
              </a:ext>
            </a:extLst>
          </p:cNvPr>
          <p:cNvSpPr/>
          <p:nvPr/>
        </p:nvSpPr>
        <p:spPr>
          <a:xfrm>
            <a:off x="1758451" y="110094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="" xmlns:a16="http://schemas.microsoft.com/office/drawing/2014/main" id="{A8F93059-2E3E-4E1D-959C-0BD595DD81E8}"/>
              </a:ext>
            </a:extLst>
          </p:cNvPr>
          <p:cNvSpPr/>
          <p:nvPr/>
        </p:nvSpPr>
        <p:spPr>
          <a:xfrm>
            <a:off x="10926536" y="1512207"/>
            <a:ext cx="59872" cy="59872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="" xmlns:a16="http://schemas.microsoft.com/office/drawing/2014/main" id="{FCEBDFF6-BC42-4179-9FAD-F1B19B097932}"/>
              </a:ext>
            </a:extLst>
          </p:cNvPr>
          <p:cNvSpPr/>
          <p:nvPr/>
        </p:nvSpPr>
        <p:spPr>
          <a:xfrm>
            <a:off x="513034" y="5525587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>
            <a:extLst>
              <a:ext uri="{FF2B5EF4-FFF2-40B4-BE49-F238E27FC236}">
                <a16:creationId xmlns="" xmlns:a16="http://schemas.microsoft.com/office/drawing/2014/main" id="{BEFB1AE4-AFEB-474A-A7A9-8B725370A907}"/>
              </a:ext>
            </a:extLst>
          </p:cNvPr>
          <p:cNvSpPr/>
          <p:nvPr/>
        </p:nvSpPr>
        <p:spPr>
          <a:xfrm>
            <a:off x="10674433" y="5216234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>
            <a:extLst>
              <a:ext uri="{FF2B5EF4-FFF2-40B4-BE49-F238E27FC236}">
                <a16:creationId xmlns="" xmlns:a16="http://schemas.microsoft.com/office/drawing/2014/main" id="{E2D00353-F8B6-43E8-91EC-050CB329306B}"/>
              </a:ext>
            </a:extLst>
          </p:cNvPr>
          <p:cNvSpPr/>
          <p:nvPr/>
        </p:nvSpPr>
        <p:spPr>
          <a:xfrm>
            <a:off x="9764485" y="6504831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30684" y="302623"/>
            <a:ext cx="8229600" cy="8572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rgbClr val="234C46"/>
                </a:solidFill>
              </a:rPr>
              <a:t>Extend</a:t>
            </a:r>
            <a:endParaRPr lang="en-US" dirty="0">
              <a:solidFill>
                <a:srgbClr val="234C46"/>
              </a:solidFill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="" xmlns:a16="http://schemas.microsoft.com/office/drawing/2014/main" id="{BEFB1AE4-AFEB-474A-A7A9-8B725370A907}"/>
              </a:ext>
            </a:extLst>
          </p:cNvPr>
          <p:cNvSpPr/>
          <p:nvPr/>
        </p:nvSpPr>
        <p:spPr>
          <a:xfrm>
            <a:off x="10295512" y="5875762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862" y="872546"/>
            <a:ext cx="4557155" cy="5829805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128" y="872546"/>
            <a:ext cx="4564776" cy="419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21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="" xmlns:a16="http://schemas.microsoft.com/office/drawing/2014/main" id="{E6C4AA66-44AD-423C-8C54-22C52A6A7D6A}"/>
              </a:ext>
            </a:extLst>
          </p:cNvPr>
          <p:cNvSpPr/>
          <p:nvPr/>
        </p:nvSpPr>
        <p:spPr>
          <a:xfrm>
            <a:off x="930684" y="6415024"/>
            <a:ext cx="89807" cy="89807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>
            <a:extLst>
              <a:ext uri="{FF2B5EF4-FFF2-40B4-BE49-F238E27FC236}">
                <a16:creationId xmlns="" xmlns:a16="http://schemas.microsoft.com/office/drawing/2014/main" id="{F738B130-B0EF-4C44-8D9C-3B868022D341}"/>
              </a:ext>
            </a:extLst>
          </p:cNvPr>
          <p:cNvSpPr/>
          <p:nvPr/>
        </p:nvSpPr>
        <p:spPr>
          <a:xfrm>
            <a:off x="11381015" y="6335487"/>
            <a:ext cx="65314" cy="65314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="" xmlns:a16="http://schemas.microsoft.com/office/drawing/2014/main" id="{5BDE17A8-4211-4655-8AEC-A080B76734C9}"/>
              </a:ext>
            </a:extLst>
          </p:cNvPr>
          <p:cNvSpPr/>
          <p:nvPr/>
        </p:nvSpPr>
        <p:spPr>
          <a:xfrm>
            <a:off x="10547615" y="302623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>
            <a:extLst>
              <a:ext uri="{FF2B5EF4-FFF2-40B4-BE49-F238E27FC236}">
                <a16:creationId xmlns="" xmlns:a16="http://schemas.microsoft.com/office/drawing/2014/main" id="{4A1250BF-51B8-4204-9590-59DE636281C1}"/>
              </a:ext>
            </a:extLst>
          </p:cNvPr>
          <p:cNvSpPr/>
          <p:nvPr/>
        </p:nvSpPr>
        <p:spPr>
          <a:xfrm>
            <a:off x="521199" y="55789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="" xmlns:a16="http://schemas.microsoft.com/office/drawing/2014/main" id="{FC8378F4-A1E6-4328-8AC0-C57C028E90B1}"/>
              </a:ext>
            </a:extLst>
          </p:cNvPr>
          <p:cNvSpPr/>
          <p:nvPr/>
        </p:nvSpPr>
        <p:spPr>
          <a:xfrm>
            <a:off x="1951175" y="6488502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>
            <a:extLst>
              <a:ext uri="{FF2B5EF4-FFF2-40B4-BE49-F238E27FC236}">
                <a16:creationId xmlns="" xmlns:a16="http://schemas.microsoft.com/office/drawing/2014/main" id="{9129C929-2A39-4194-81CD-41AAB841B672}"/>
              </a:ext>
            </a:extLst>
          </p:cNvPr>
          <p:cNvSpPr/>
          <p:nvPr/>
        </p:nvSpPr>
        <p:spPr>
          <a:xfrm>
            <a:off x="423726" y="1572079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="" xmlns:a16="http://schemas.microsoft.com/office/drawing/2014/main" id="{B9F177E1-77E5-495D-9606-BCDFD32EB601}"/>
              </a:ext>
            </a:extLst>
          </p:cNvPr>
          <p:cNvSpPr/>
          <p:nvPr/>
        </p:nvSpPr>
        <p:spPr>
          <a:xfrm>
            <a:off x="11413672" y="615043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="" xmlns:a16="http://schemas.microsoft.com/office/drawing/2014/main" id="{02A2063A-F88F-44E3-855B-D8DB9CD3CF39}"/>
              </a:ext>
            </a:extLst>
          </p:cNvPr>
          <p:cNvSpPr/>
          <p:nvPr/>
        </p:nvSpPr>
        <p:spPr>
          <a:xfrm>
            <a:off x="1758451" y="110094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="" xmlns:a16="http://schemas.microsoft.com/office/drawing/2014/main" id="{A8F93059-2E3E-4E1D-959C-0BD595DD81E8}"/>
              </a:ext>
            </a:extLst>
          </p:cNvPr>
          <p:cNvSpPr/>
          <p:nvPr/>
        </p:nvSpPr>
        <p:spPr>
          <a:xfrm>
            <a:off x="10926536" y="1512207"/>
            <a:ext cx="59872" cy="59872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="" xmlns:a16="http://schemas.microsoft.com/office/drawing/2014/main" id="{FCEBDFF6-BC42-4179-9FAD-F1B19B097932}"/>
              </a:ext>
            </a:extLst>
          </p:cNvPr>
          <p:cNvSpPr/>
          <p:nvPr/>
        </p:nvSpPr>
        <p:spPr>
          <a:xfrm>
            <a:off x="513034" y="5525587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>
            <a:extLst>
              <a:ext uri="{FF2B5EF4-FFF2-40B4-BE49-F238E27FC236}">
                <a16:creationId xmlns="" xmlns:a16="http://schemas.microsoft.com/office/drawing/2014/main" id="{BEFB1AE4-AFEB-474A-A7A9-8B725370A907}"/>
              </a:ext>
            </a:extLst>
          </p:cNvPr>
          <p:cNvSpPr/>
          <p:nvPr/>
        </p:nvSpPr>
        <p:spPr>
          <a:xfrm>
            <a:off x="10674433" y="5216234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>
            <a:extLst>
              <a:ext uri="{FF2B5EF4-FFF2-40B4-BE49-F238E27FC236}">
                <a16:creationId xmlns="" xmlns:a16="http://schemas.microsoft.com/office/drawing/2014/main" id="{E2D00353-F8B6-43E8-91EC-050CB329306B}"/>
              </a:ext>
            </a:extLst>
          </p:cNvPr>
          <p:cNvSpPr/>
          <p:nvPr/>
        </p:nvSpPr>
        <p:spPr>
          <a:xfrm>
            <a:off x="9764485" y="6504831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30684" y="302623"/>
            <a:ext cx="8229600" cy="8572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rgbClr val="234C46"/>
                </a:solidFill>
              </a:rPr>
              <a:t>Operators (+, -, *, /, %)</a:t>
            </a:r>
            <a:endParaRPr lang="en-US" dirty="0">
              <a:solidFill>
                <a:srgbClr val="234C46"/>
              </a:solidFill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="" xmlns:a16="http://schemas.microsoft.com/office/drawing/2014/main" id="{BEFB1AE4-AFEB-474A-A7A9-8B725370A907}"/>
              </a:ext>
            </a:extLst>
          </p:cNvPr>
          <p:cNvSpPr/>
          <p:nvPr/>
        </p:nvSpPr>
        <p:spPr>
          <a:xfrm>
            <a:off x="10295512" y="5875762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87" y="1451438"/>
            <a:ext cx="11149026" cy="395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1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="" xmlns:a16="http://schemas.microsoft.com/office/drawing/2014/main" id="{E6C4AA66-44AD-423C-8C54-22C52A6A7D6A}"/>
              </a:ext>
            </a:extLst>
          </p:cNvPr>
          <p:cNvSpPr/>
          <p:nvPr/>
        </p:nvSpPr>
        <p:spPr>
          <a:xfrm>
            <a:off x="930684" y="6415024"/>
            <a:ext cx="89807" cy="89807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>
            <a:extLst>
              <a:ext uri="{FF2B5EF4-FFF2-40B4-BE49-F238E27FC236}">
                <a16:creationId xmlns="" xmlns:a16="http://schemas.microsoft.com/office/drawing/2014/main" id="{F738B130-B0EF-4C44-8D9C-3B868022D341}"/>
              </a:ext>
            </a:extLst>
          </p:cNvPr>
          <p:cNvSpPr/>
          <p:nvPr/>
        </p:nvSpPr>
        <p:spPr>
          <a:xfrm>
            <a:off x="11381015" y="6335487"/>
            <a:ext cx="65314" cy="65314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="" xmlns:a16="http://schemas.microsoft.com/office/drawing/2014/main" id="{5BDE17A8-4211-4655-8AEC-A080B76734C9}"/>
              </a:ext>
            </a:extLst>
          </p:cNvPr>
          <p:cNvSpPr/>
          <p:nvPr/>
        </p:nvSpPr>
        <p:spPr>
          <a:xfrm>
            <a:off x="10547615" y="302623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>
            <a:extLst>
              <a:ext uri="{FF2B5EF4-FFF2-40B4-BE49-F238E27FC236}">
                <a16:creationId xmlns="" xmlns:a16="http://schemas.microsoft.com/office/drawing/2014/main" id="{4A1250BF-51B8-4204-9590-59DE636281C1}"/>
              </a:ext>
            </a:extLst>
          </p:cNvPr>
          <p:cNvSpPr/>
          <p:nvPr/>
        </p:nvSpPr>
        <p:spPr>
          <a:xfrm>
            <a:off x="521199" y="55789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="" xmlns:a16="http://schemas.microsoft.com/office/drawing/2014/main" id="{FC8378F4-A1E6-4328-8AC0-C57C028E90B1}"/>
              </a:ext>
            </a:extLst>
          </p:cNvPr>
          <p:cNvSpPr/>
          <p:nvPr/>
        </p:nvSpPr>
        <p:spPr>
          <a:xfrm>
            <a:off x="1951175" y="6488502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="" xmlns:a16="http://schemas.microsoft.com/office/drawing/2014/main" id="{B9F177E1-77E5-495D-9606-BCDFD32EB601}"/>
              </a:ext>
            </a:extLst>
          </p:cNvPr>
          <p:cNvSpPr/>
          <p:nvPr/>
        </p:nvSpPr>
        <p:spPr>
          <a:xfrm>
            <a:off x="11413672" y="615043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="" xmlns:a16="http://schemas.microsoft.com/office/drawing/2014/main" id="{02A2063A-F88F-44E3-855B-D8DB9CD3CF39}"/>
              </a:ext>
            </a:extLst>
          </p:cNvPr>
          <p:cNvSpPr/>
          <p:nvPr/>
        </p:nvSpPr>
        <p:spPr>
          <a:xfrm>
            <a:off x="1758451" y="110094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="" xmlns:a16="http://schemas.microsoft.com/office/drawing/2014/main" id="{A8F93059-2E3E-4E1D-959C-0BD595DD81E8}"/>
              </a:ext>
            </a:extLst>
          </p:cNvPr>
          <p:cNvSpPr/>
          <p:nvPr/>
        </p:nvSpPr>
        <p:spPr>
          <a:xfrm>
            <a:off x="10926536" y="1512207"/>
            <a:ext cx="59872" cy="59872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="" xmlns:a16="http://schemas.microsoft.com/office/drawing/2014/main" id="{FCEBDFF6-BC42-4179-9FAD-F1B19B097932}"/>
              </a:ext>
            </a:extLst>
          </p:cNvPr>
          <p:cNvSpPr/>
          <p:nvPr/>
        </p:nvSpPr>
        <p:spPr>
          <a:xfrm>
            <a:off x="513034" y="5525587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>
            <a:extLst>
              <a:ext uri="{FF2B5EF4-FFF2-40B4-BE49-F238E27FC236}">
                <a16:creationId xmlns="" xmlns:a16="http://schemas.microsoft.com/office/drawing/2014/main" id="{BEFB1AE4-AFEB-474A-A7A9-8B725370A907}"/>
              </a:ext>
            </a:extLst>
          </p:cNvPr>
          <p:cNvSpPr/>
          <p:nvPr/>
        </p:nvSpPr>
        <p:spPr>
          <a:xfrm>
            <a:off x="10674433" y="5216234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>
            <a:extLst>
              <a:ext uri="{FF2B5EF4-FFF2-40B4-BE49-F238E27FC236}">
                <a16:creationId xmlns="" xmlns:a16="http://schemas.microsoft.com/office/drawing/2014/main" id="{E2D00353-F8B6-43E8-91EC-050CB329306B}"/>
              </a:ext>
            </a:extLst>
          </p:cNvPr>
          <p:cNvSpPr/>
          <p:nvPr/>
        </p:nvSpPr>
        <p:spPr>
          <a:xfrm>
            <a:off x="9764485" y="6504831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30684" y="302623"/>
            <a:ext cx="8229600" cy="8572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rgbClr val="234C46"/>
                </a:solidFill>
              </a:rPr>
              <a:t>Interpolation</a:t>
            </a:r>
            <a:endParaRPr lang="en-US" dirty="0">
              <a:solidFill>
                <a:srgbClr val="234C46"/>
              </a:solidFill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="" xmlns:a16="http://schemas.microsoft.com/office/drawing/2014/main" id="{BEFB1AE4-AFEB-474A-A7A9-8B725370A907}"/>
              </a:ext>
            </a:extLst>
          </p:cNvPr>
          <p:cNvSpPr/>
          <p:nvPr/>
        </p:nvSpPr>
        <p:spPr>
          <a:xfrm>
            <a:off x="10295512" y="5875762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26" y="1602015"/>
            <a:ext cx="11351456" cy="328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20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="" xmlns:a16="http://schemas.microsoft.com/office/drawing/2014/main" id="{E6C4AA66-44AD-423C-8C54-22C52A6A7D6A}"/>
              </a:ext>
            </a:extLst>
          </p:cNvPr>
          <p:cNvSpPr/>
          <p:nvPr/>
        </p:nvSpPr>
        <p:spPr>
          <a:xfrm>
            <a:off x="930684" y="6415024"/>
            <a:ext cx="89807" cy="89807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>
            <a:extLst>
              <a:ext uri="{FF2B5EF4-FFF2-40B4-BE49-F238E27FC236}">
                <a16:creationId xmlns="" xmlns:a16="http://schemas.microsoft.com/office/drawing/2014/main" id="{F738B130-B0EF-4C44-8D9C-3B868022D341}"/>
              </a:ext>
            </a:extLst>
          </p:cNvPr>
          <p:cNvSpPr/>
          <p:nvPr/>
        </p:nvSpPr>
        <p:spPr>
          <a:xfrm>
            <a:off x="11381015" y="6335487"/>
            <a:ext cx="65314" cy="65314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="" xmlns:a16="http://schemas.microsoft.com/office/drawing/2014/main" id="{5BDE17A8-4211-4655-8AEC-A080B76734C9}"/>
              </a:ext>
            </a:extLst>
          </p:cNvPr>
          <p:cNvSpPr/>
          <p:nvPr/>
        </p:nvSpPr>
        <p:spPr>
          <a:xfrm>
            <a:off x="10547615" y="302623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>
            <a:extLst>
              <a:ext uri="{FF2B5EF4-FFF2-40B4-BE49-F238E27FC236}">
                <a16:creationId xmlns="" xmlns:a16="http://schemas.microsoft.com/office/drawing/2014/main" id="{4A1250BF-51B8-4204-9590-59DE636281C1}"/>
              </a:ext>
            </a:extLst>
          </p:cNvPr>
          <p:cNvSpPr/>
          <p:nvPr/>
        </p:nvSpPr>
        <p:spPr>
          <a:xfrm>
            <a:off x="521199" y="55789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="" xmlns:a16="http://schemas.microsoft.com/office/drawing/2014/main" id="{FC8378F4-A1E6-4328-8AC0-C57C028E90B1}"/>
              </a:ext>
            </a:extLst>
          </p:cNvPr>
          <p:cNvSpPr/>
          <p:nvPr/>
        </p:nvSpPr>
        <p:spPr>
          <a:xfrm>
            <a:off x="1951175" y="6488502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="" xmlns:a16="http://schemas.microsoft.com/office/drawing/2014/main" id="{B9F177E1-77E5-495D-9606-BCDFD32EB601}"/>
              </a:ext>
            </a:extLst>
          </p:cNvPr>
          <p:cNvSpPr/>
          <p:nvPr/>
        </p:nvSpPr>
        <p:spPr>
          <a:xfrm>
            <a:off x="11413672" y="615043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="" xmlns:a16="http://schemas.microsoft.com/office/drawing/2014/main" id="{02A2063A-F88F-44E3-855B-D8DB9CD3CF39}"/>
              </a:ext>
            </a:extLst>
          </p:cNvPr>
          <p:cNvSpPr/>
          <p:nvPr/>
        </p:nvSpPr>
        <p:spPr>
          <a:xfrm>
            <a:off x="1758451" y="110094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="" xmlns:a16="http://schemas.microsoft.com/office/drawing/2014/main" id="{A8F93059-2E3E-4E1D-959C-0BD595DD81E8}"/>
              </a:ext>
            </a:extLst>
          </p:cNvPr>
          <p:cNvSpPr/>
          <p:nvPr/>
        </p:nvSpPr>
        <p:spPr>
          <a:xfrm>
            <a:off x="10926536" y="1512207"/>
            <a:ext cx="59872" cy="59872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="" xmlns:a16="http://schemas.microsoft.com/office/drawing/2014/main" id="{FCEBDFF6-BC42-4179-9FAD-F1B19B097932}"/>
              </a:ext>
            </a:extLst>
          </p:cNvPr>
          <p:cNvSpPr/>
          <p:nvPr/>
        </p:nvSpPr>
        <p:spPr>
          <a:xfrm>
            <a:off x="513034" y="5525587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>
            <a:extLst>
              <a:ext uri="{FF2B5EF4-FFF2-40B4-BE49-F238E27FC236}">
                <a16:creationId xmlns="" xmlns:a16="http://schemas.microsoft.com/office/drawing/2014/main" id="{BEFB1AE4-AFEB-474A-A7A9-8B725370A907}"/>
              </a:ext>
            </a:extLst>
          </p:cNvPr>
          <p:cNvSpPr/>
          <p:nvPr/>
        </p:nvSpPr>
        <p:spPr>
          <a:xfrm>
            <a:off x="10674433" y="5216234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>
            <a:extLst>
              <a:ext uri="{FF2B5EF4-FFF2-40B4-BE49-F238E27FC236}">
                <a16:creationId xmlns="" xmlns:a16="http://schemas.microsoft.com/office/drawing/2014/main" id="{E2D00353-F8B6-43E8-91EC-050CB329306B}"/>
              </a:ext>
            </a:extLst>
          </p:cNvPr>
          <p:cNvSpPr/>
          <p:nvPr/>
        </p:nvSpPr>
        <p:spPr>
          <a:xfrm>
            <a:off x="9764485" y="6504831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30684" y="302623"/>
            <a:ext cx="8229600" cy="8572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rgbClr val="234C46"/>
                </a:solidFill>
                <a:latin typeface="Consolas" panose="020B0609020204030204" pitchFamily="49" charset="0"/>
              </a:rPr>
              <a:t>@if … @else</a:t>
            </a:r>
            <a:endParaRPr lang="en-US" dirty="0">
              <a:solidFill>
                <a:srgbClr val="234C46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="" xmlns:a16="http://schemas.microsoft.com/office/drawing/2014/main" id="{BEFB1AE4-AFEB-474A-A7A9-8B725370A907}"/>
              </a:ext>
            </a:extLst>
          </p:cNvPr>
          <p:cNvSpPr/>
          <p:nvPr/>
        </p:nvSpPr>
        <p:spPr>
          <a:xfrm>
            <a:off x="10295512" y="5875762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84" y="1076996"/>
            <a:ext cx="10061523" cy="525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72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="" xmlns:a16="http://schemas.microsoft.com/office/drawing/2014/main" id="{E6C4AA66-44AD-423C-8C54-22C52A6A7D6A}"/>
              </a:ext>
            </a:extLst>
          </p:cNvPr>
          <p:cNvSpPr/>
          <p:nvPr/>
        </p:nvSpPr>
        <p:spPr>
          <a:xfrm>
            <a:off x="930684" y="6415024"/>
            <a:ext cx="89807" cy="89807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>
            <a:extLst>
              <a:ext uri="{FF2B5EF4-FFF2-40B4-BE49-F238E27FC236}">
                <a16:creationId xmlns="" xmlns:a16="http://schemas.microsoft.com/office/drawing/2014/main" id="{F738B130-B0EF-4C44-8D9C-3B868022D341}"/>
              </a:ext>
            </a:extLst>
          </p:cNvPr>
          <p:cNvSpPr/>
          <p:nvPr/>
        </p:nvSpPr>
        <p:spPr>
          <a:xfrm>
            <a:off x="11381015" y="6335487"/>
            <a:ext cx="65314" cy="65314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="" xmlns:a16="http://schemas.microsoft.com/office/drawing/2014/main" id="{5BDE17A8-4211-4655-8AEC-A080B76734C9}"/>
              </a:ext>
            </a:extLst>
          </p:cNvPr>
          <p:cNvSpPr/>
          <p:nvPr/>
        </p:nvSpPr>
        <p:spPr>
          <a:xfrm>
            <a:off x="10547615" y="302623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>
            <a:extLst>
              <a:ext uri="{FF2B5EF4-FFF2-40B4-BE49-F238E27FC236}">
                <a16:creationId xmlns="" xmlns:a16="http://schemas.microsoft.com/office/drawing/2014/main" id="{4A1250BF-51B8-4204-9590-59DE636281C1}"/>
              </a:ext>
            </a:extLst>
          </p:cNvPr>
          <p:cNvSpPr/>
          <p:nvPr/>
        </p:nvSpPr>
        <p:spPr>
          <a:xfrm>
            <a:off x="521199" y="55789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="" xmlns:a16="http://schemas.microsoft.com/office/drawing/2014/main" id="{FC8378F4-A1E6-4328-8AC0-C57C028E90B1}"/>
              </a:ext>
            </a:extLst>
          </p:cNvPr>
          <p:cNvSpPr/>
          <p:nvPr/>
        </p:nvSpPr>
        <p:spPr>
          <a:xfrm>
            <a:off x="1951175" y="6488502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="" xmlns:a16="http://schemas.microsoft.com/office/drawing/2014/main" id="{B9F177E1-77E5-495D-9606-BCDFD32EB601}"/>
              </a:ext>
            </a:extLst>
          </p:cNvPr>
          <p:cNvSpPr/>
          <p:nvPr/>
        </p:nvSpPr>
        <p:spPr>
          <a:xfrm>
            <a:off x="11413672" y="615043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="" xmlns:a16="http://schemas.microsoft.com/office/drawing/2014/main" id="{02A2063A-F88F-44E3-855B-D8DB9CD3CF39}"/>
              </a:ext>
            </a:extLst>
          </p:cNvPr>
          <p:cNvSpPr/>
          <p:nvPr/>
        </p:nvSpPr>
        <p:spPr>
          <a:xfrm>
            <a:off x="1758451" y="110094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="" xmlns:a16="http://schemas.microsoft.com/office/drawing/2014/main" id="{A8F93059-2E3E-4E1D-959C-0BD595DD81E8}"/>
              </a:ext>
            </a:extLst>
          </p:cNvPr>
          <p:cNvSpPr/>
          <p:nvPr/>
        </p:nvSpPr>
        <p:spPr>
          <a:xfrm>
            <a:off x="10926536" y="1512207"/>
            <a:ext cx="59872" cy="59872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="" xmlns:a16="http://schemas.microsoft.com/office/drawing/2014/main" id="{FCEBDFF6-BC42-4179-9FAD-F1B19B097932}"/>
              </a:ext>
            </a:extLst>
          </p:cNvPr>
          <p:cNvSpPr/>
          <p:nvPr/>
        </p:nvSpPr>
        <p:spPr>
          <a:xfrm>
            <a:off x="513034" y="5525587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>
            <a:extLst>
              <a:ext uri="{FF2B5EF4-FFF2-40B4-BE49-F238E27FC236}">
                <a16:creationId xmlns="" xmlns:a16="http://schemas.microsoft.com/office/drawing/2014/main" id="{BEFB1AE4-AFEB-474A-A7A9-8B725370A907}"/>
              </a:ext>
            </a:extLst>
          </p:cNvPr>
          <p:cNvSpPr/>
          <p:nvPr/>
        </p:nvSpPr>
        <p:spPr>
          <a:xfrm>
            <a:off x="10674433" y="5216234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>
            <a:extLst>
              <a:ext uri="{FF2B5EF4-FFF2-40B4-BE49-F238E27FC236}">
                <a16:creationId xmlns="" xmlns:a16="http://schemas.microsoft.com/office/drawing/2014/main" id="{E2D00353-F8B6-43E8-91EC-050CB329306B}"/>
              </a:ext>
            </a:extLst>
          </p:cNvPr>
          <p:cNvSpPr/>
          <p:nvPr/>
        </p:nvSpPr>
        <p:spPr>
          <a:xfrm>
            <a:off x="9764485" y="6504831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30683" y="302623"/>
            <a:ext cx="9616931" cy="8572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rgbClr val="234C46"/>
                </a:solidFill>
                <a:latin typeface="Consolas" panose="020B0609020204030204" pitchFamily="49" charset="0"/>
              </a:rPr>
              <a:t>@for … from … </a:t>
            </a:r>
            <a:r>
              <a:rPr lang="en-GB" dirty="0" err="1" smtClean="0">
                <a:solidFill>
                  <a:srgbClr val="234C46"/>
                </a:solidFill>
                <a:latin typeface="Consolas" panose="020B0609020204030204" pitchFamily="49" charset="0"/>
              </a:rPr>
              <a:t>to|through</a:t>
            </a:r>
            <a:endParaRPr lang="en-US" dirty="0">
              <a:solidFill>
                <a:srgbClr val="234C46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="" xmlns:a16="http://schemas.microsoft.com/office/drawing/2014/main" id="{BEFB1AE4-AFEB-474A-A7A9-8B725370A907}"/>
              </a:ext>
            </a:extLst>
          </p:cNvPr>
          <p:cNvSpPr/>
          <p:nvPr/>
        </p:nvSpPr>
        <p:spPr>
          <a:xfrm>
            <a:off x="10295512" y="5875762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07" y="1345565"/>
            <a:ext cx="11858120" cy="364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76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="" xmlns:a16="http://schemas.microsoft.com/office/drawing/2014/main" id="{E6C4AA66-44AD-423C-8C54-22C52A6A7D6A}"/>
              </a:ext>
            </a:extLst>
          </p:cNvPr>
          <p:cNvSpPr/>
          <p:nvPr/>
        </p:nvSpPr>
        <p:spPr>
          <a:xfrm>
            <a:off x="930684" y="6415024"/>
            <a:ext cx="89807" cy="89807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>
            <a:extLst>
              <a:ext uri="{FF2B5EF4-FFF2-40B4-BE49-F238E27FC236}">
                <a16:creationId xmlns="" xmlns:a16="http://schemas.microsoft.com/office/drawing/2014/main" id="{F738B130-B0EF-4C44-8D9C-3B868022D341}"/>
              </a:ext>
            </a:extLst>
          </p:cNvPr>
          <p:cNvSpPr/>
          <p:nvPr/>
        </p:nvSpPr>
        <p:spPr>
          <a:xfrm>
            <a:off x="11381015" y="6335487"/>
            <a:ext cx="65314" cy="65314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="" xmlns:a16="http://schemas.microsoft.com/office/drawing/2014/main" id="{5BDE17A8-4211-4655-8AEC-A080B76734C9}"/>
              </a:ext>
            </a:extLst>
          </p:cNvPr>
          <p:cNvSpPr/>
          <p:nvPr/>
        </p:nvSpPr>
        <p:spPr>
          <a:xfrm>
            <a:off x="10547615" y="302623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>
            <a:extLst>
              <a:ext uri="{FF2B5EF4-FFF2-40B4-BE49-F238E27FC236}">
                <a16:creationId xmlns="" xmlns:a16="http://schemas.microsoft.com/office/drawing/2014/main" id="{4A1250BF-51B8-4204-9590-59DE636281C1}"/>
              </a:ext>
            </a:extLst>
          </p:cNvPr>
          <p:cNvSpPr/>
          <p:nvPr/>
        </p:nvSpPr>
        <p:spPr>
          <a:xfrm>
            <a:off x="521199" y="55789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="" xmlns:a16="http://schemas.microsoft.com/office/drawing/2014/main" id="{FC8378F4-A1E6-4328-8AC0-C57C028E90B1}"/>
              </a:ext>
            </a:extLst>
          </p:cNvPr>
          <p:cNvSpPr/>
          <p:nvPr/>
        </p:nvSpPr>
        <p:spPr>
          <a:xfrm>
            <a:off x="1951175" y="6488502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="" xmlns:a16="http://schemas.microsoft.com/office/drawing/2014/main" id="{B9F177E1-77E5-495D-9606-BCDFD32EB601}"/>
              </a:ext>
            </a:extLst>
          </p:cNvPr>
          <p:cNvSpPr/>
          <p:nvPr/>
        </p:nvSpPr>
        <p:spPr>
          <a:xfrm>
            <a:off x="11413672" y="615043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="" xmlns:a16="http://schemas.microsoft.com/office/drawing/2014/main" id="{02A2063A-F88F-44E3-855B-D8DB9CD3CF39}"/>
              </a:ext>
            </a:extLst>
          </p:cNvPr>
          <p:cNvSpPr/>
          <p:nvPr/>
        </p:nvSpPr>
        <p:spPr>
          <a:xfrm>
            <a:off x="1758451" y="110094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="" xmlns:a16="http://schemas.microsoft.com/office/drawing/2014/main" id="{A8F93059-2E3E-4E1D-959C-0BD595DD81E8}"/>
              </a:ext>
            </a:extLst>
          </p:cNvPr>
          <p:cNvSpPr/>
          <p:nvPr/>
        </p:nvSpPr>
        <p:spPr>
          <a:xfrm>
            <a:off x="10926536" y="1512207"/>
            <a:ext cx="59872" cy="59872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="" xmlns:a16="http://schemas.microsoft.com/office/drawing/2014/main" id="{FCEBDFF6-BC42-4179-9FAD-F1B19B097932}"/>
              </a:ext>
            </a:extLst>
          </p:cNvPr>
          <p:cNvSpPr/>
          <p:nvPr/>
        </p:nvSpPr>
        <p:spPr>
          <a:xfrm>
            <a:off x="513034" y="5525587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>
            <a:extLst>
              <a:ext uri="{FF2B5EF4-FFF2-40B4-BE49-F238E27FC236}">
                <a16:creationId xmlns="" xmlns:a16="http://schemas.microsoft.com/office/drawing/2014/main" id="{BEFB1AE4-AFEB-474A-A7A9-8B725370A907}"/>
              </a:ext>
            </a:extLst>
          </p:cNvPr>
          <p:cNvSpPr/>
          <p:nvPr/>
        </p:nvSpPr>
        <p:spPr>
          <a:xfrm>
            <a:off x="10674433" y="5216234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>
            <a:extLst>
              <a:ext uri="{FF2B5EF4-FFF2-40B4-BE49-F238E27FC236}">
                <a16:creationId xmlns="" xmlns:a16="http://schemas.microsoft.com/office/drawing/2014/main" id="{E2D00353-F8B6-43E8-91EC-050CB329306B}"/>
              </a:ext>
            </a:extLst>
          </p:cNvPr>
          <p:cNvSpPr/>
          <p:nvPr/>
        </p:nvSpPr>
        <p:spPr>
          <a:xfrm>
            <a:off x="9764485" y="6504831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30683" y="302623"/>
            <a:ext cx="9616931" cy="8572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rgbClr val="234C46"/>
                </a:solidFill>
                <a:latin typeface="Consolas" panose="020B0609020204030204" pitchFamily="49" charset="0"/>
              </a:rPr>
              <a:t>@function</a:t>
            </a:r>
            <a:endParaRPr lang="en-US" dirty="0">
              <a:solidFill>
                <a:srgbClr val="234C46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="" xmlns:a16="http://schemas.microsoft.com/office/drawing/2014/main" id="{BEFB1AE4-AFEB-474A-A7A9-8B725370A907}"/>
              </a:ext>
            </a:extLst>
          </p:cNvPr>
          <p:cNvSpPr/>
          <p:nvPr/>
        </p:nvSpPr>
        <p:spPr>
          <a:xfrm>
            <a:off x="10295512" y="5875762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81" y="1229180"/>
            <a:ext cx="11413819" cy="3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75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>
            <a:extLst>
              <a:ext uri="{FF2B5EF4-FFF2-40B4-BE49-F238E27FC236}">
                <a16:creationId xmlns="" xmlns:a16="http://schemas.microsoft.com/office/drawing/2014/main" id="{4A1250BF-51B8-4204-9590-59DE636281C1}"/>
              </a:ext>
            </a:extLst>
          </p:cNvPr>
          <p:cNvSpPr/>
          <p:nvPr/>
        </p:nvSpPr>
        <p:spPr>
          <a:xfrm>
            <a:off x="521199" y="55789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="" xmlns:a16="http://schemas.microsoft.com/office/drawing/2014/main" id="{02A2063A-F88F-44E3-855B-D8DB9CD3CF39}"/>
              </a:ext>
            </a:extLst>
          </p:cNvPr>
          <p:cNvSpPr/>
          <p:nvPr/>
        </p:nvSpPr>
        <p:spPr>
          <a:xfrm>
            <a:off x="1758451" y="110094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>
            <a:extLst>
              <a:ext uri="{FF2B5EF4-FFF2-40B4-BE49-F238E27FC236}">
                <a16:creationId xmlns="" xmlns:a16="http://schemas.microsoft.com/office/drawing/2014/main" id="{BEFB1AE4-AFEB-474A-A7A9-8B725370A907}"/>
              </a:ext>
            </a:extLst>
          </p:cNvPr>
          <p:cNvSpPr/>
          <p:nvPr/>
        </p:nvSpPr>
        <p:spPr>
          <a:xfrm>
            <a:off x="10674433" y="5216234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77" y="164360"/>
            <a:ext cx="5008182" cy="1696761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77" y="2254654"/>
            <a:ext cx="5113463" cy="1463167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77" y="4432627"/>
            <a:ext cx="4298052" cy="1394581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566" y="615043"/>
            <a:ext cx="3551228" cy="3040643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566" y="4261161"/>
            <a:ext cx="3063505" cy="173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08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548" y="722484"/>
            <a:ext cx="7088092" cy="465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29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="" xmlns:a16="http://schemas.microsoft.com/office/drawing/2014/main" id="{E6C4AA66-44AD-423C-8C54-22C52A6A7D6A}"/>
              </a:ext>
            </a:extLst>
          </p:cNvPr>
          <p:cNvSpPr/>
          <p:nvPr/>
        </p:nvSpPr>
        <p:spPr>
          <a:xfrm>
            <a:off x="930684" y="6415024"/>
            <a:ext cx="89807" cy="89807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>
            <a:extLst>
              <a:ext uri="{FF2B5EF4-FFF2-40B4-BE49-F238E27FC236}">
                <a16:creationId xmlns="" xmlns:a16="http://schemas.microsoft.com/office/drawing/2014/main" id="{F738B130-B0EF-4C44-8D9C-3B868022D341}"/>
              </a:ext>
            </a:extLst>
          </p:cNvPr>
          <p:cNvSpPr/>
          <p:nvPr/>
        </p:nvSpPr>
        <p:spPr>
          <a:xfrm>
            <a:off x="11381015" y="6335487"/>
            <a:ext cx="65314" cy="65314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="" xmlns:a16="http://schemas.microsoft.com/office/drawing/2014/main" id="{5BDE17A8-4211-4655-8AEC-A080B76734C9}"/>
              </a:ext>
            </a:extLst>
          </p:cNvPr>
          <p:cNvSpPr/>
          <p:nvPr/>
        </p:nvSpPr>
        <p:spPr>
          <a:xfrm>
            <a:off x="10547615" y="302623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>
            <a:extLst>
              <a:ext uri="{FF2B5EF4-FFF2-40B4-BE49-F238E27FC236}">
                <a16:creationId xmlns="" xmlns:a16="http://schemas.microsoft.com/office/drawing/2014/main" id="{4A1250BF-51B8-4204-9590-59DE636281C1}"/>
              </a:ext>
            </a:extLst>
          </p:cNvPr>
          <p:cNvSpPr/>
          <p:nvPr/>
        </p:nvSpPr>
        <p:spPr>
          <a:xfrm>
            <a:off x="521199" y="55789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="" xmlns:a16="http://schemas.microsoft.com/office/drawing/2014/main" id="{FC8378F4-A1E6-4328-8AC0-C57C028E90B1}"/>
              </a:ext>
            </a:extLst>
          </p:cNvPr>
          <p:cNvSpPr/>
          <p:nvPr/>
        </p:nvSpPr>
        <p:spPr>
          <a:xfrm>
            <a:off x="1951175" y="6488502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="" xmlns:a16="http://schemas.microsoft.com/office/drawing/2014/main" id="{B9F177E1-77E5-495D-9606-BCDFD32EB601}"/>
              </a:ext>
            </a:extLst>
          </p:cNvPr>
          <p:cNvSpPr/>
          <p:nvPr/>
        </p:nvSpPr>
        <p:spPr>
          <a:xfrm>
            <a:off x="11413672" y="615043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="" xmlns:a16="http://schemas.microsoft.com/office/drawing/2014/main" id="{02A2063A-F88F-44E3-855B-D8DB9CD3CF39}"/>
              </a:ext>
            </a:extLst>
          </p:cNvPr>
          <p:cNvSpPr/>
          <p:nvPr/>
        </p:nvSpPr>
        <p:spPr>
          <a:xfrm>
            <a:off x="1758451" y="110094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="" xmlns:a16="http://schemas.microsoft.com/office/drawing/2014/main" id="{A8F93059-2E3E-4E1D-959C-0BD595DD81E8}"/>
              </a:ext>
            </a:extLst>
          </p:cNvPr>
          <p:cNvSpPr/>
          <p:nvPr/>
        </p:nvSpPr>
        <p:spPr>
          <a:xfrm>
            <a:off x="10926536" y="1512207"/>
            <a:ext cx="59872" cy="59872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="" xmlns:a16="http://schemas.microsoft.com/office/drawing/2014/main" id="{FCEBDFF6-BC42-4179-9FAD-F1B19B097932}"/>
              </a:ext>
            </a:extLst>
          </p:cNvPr>
          <p:cNvSpPr/>
          <p:nvPr/>
        </p:nvSpPr>
        <p:spPr>
          <a:xfrm>
            <a:off x="513034" y="5525587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>
            <a:extLst>
              <a:ext uri="{FF2B5EF4-FFF2-40B4-BE49-F238E27FC236}">
                <a16:creationId xmlns="" xmlns:a16="http://schemas.microsoft.com/office/drawing/2014/main" id="{BEFB1AE4-AFEB-474A-A7A9-8B725370A907}"/>
              </a:ext>
            </a:extLst>
          </p:cNvPr>
          <p:cNvSpPr/>
          <p:nvPr/>
        </p:nvSpPr>
        <p:spPr>
          <a:xfrm>
            <a:off x="10674433" y="5216234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>
            <a:extLst>
              <a:ext uri="{FF2B5EF4-FFF2-40B4-BE49-F238E27FC236}">
                <a16:creationId xmlns="" xmlns:a16="http://schemas.microsoft.com/office/drawing/2014/main" id="{E2D00353-F8B6-43E8-91EC-050CB329306B}"/>
              </a:ext>
            </a:extLst>
          </p:cNvPr>
          <p:cNvSpPr/>
          <p:nvPr/>
        </p:nvSpPr>
        <p:spPr>
          <a:xfrm>
            <a:off x="9764485" y="6504831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30683" y="302623"/>
            <a:ext cx="9616931" cy="8572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rgbClr val="234C46"/>
                </a:solidFill>
              </a:rPr>
              <a:t>SEO</a:t>
            </a:r>
            <a:endParaRPr lang="en-US" dirty="0">
              <a:solidFill>
                <a:srgbClr val="234C46"/>
              </a:solidFill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="" xmlns:a16="http://schemas.microsoft.com/office/drawing/2014/main" id="{BEFB1AE4-AFEB-474A-A7A9-8B725370A907}"/>
              </a:ext>
            </a:extLst>
          </p:cNvPr>
          <p:cNvSpPr/>
          <p:nvPr/>
        </p:nvSpPr>
        <p:spPr>
          <a:xfrm>
            <a:off x="10295512" y="5875762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TextBox 2"/>
          <p:cNvSpPr txBox="1"/>
          <p:nvPr/>
        </p:nvSpPr>
        <p:spPr>
          <a:xfrm>
            <a:off x="930683" y="1559198"/>
            <a:ext cx="3028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Search engine optimization </a:t>
            </a:r>
            <a:endParaRPr lang="ru-RU" sz="2000" dirty="0">
              <a:latin typeface="+mj-lt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054" y="570313"/>
            <a:ext cx="6720585" cy="515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56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="" xmlns:a16="http://schemas.microsoft.com/office/drawing/2014/main" id="{E6C4AA66-44AD-423C-8C54-22C52A6A7D6A}"/>
              </a:ext>
            </a:extLst>
          </p:cNvPr>
          <p:cNvSpPr/>
          <p:nvPr/>
        </p:nvSpPr>
        <p:spPr>
          <a:xfrm>
            <a:off x="930684" y="6415024"/>
            <a:ext cx="89807" cy="89807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>
            <a:extLst>
              <a:ext uri="{FF2B5EF4-FFF2-40B4-BE49-F238E27FC236}">
                <a16:creationId xmlns="" xmlns:a16="http://schemas.microsoft.com/office/drawing/2014/main" id="{F738B130-B0EF-4C44-8D9C-3B868022D341}"/>
              </a:ext>
            </a:extLst>
          </p:cNvPr>
          <p:cNvSpPr/>
          <p:nvPr/>
        </p:nvSpPr>
        <p:spPr>
          <a:xfrm>
            <a:off x="11381015" y="6335487"/>
            <a:ext cx="65314" cy="65314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="" xmlns:a16="http://schemas.microsoft.com/office/drawing/2014/main" id="{5BDE17A8-4211-4655-8AEC-A080B76734C9}"/>
              </a:ext>
            </a:extLst>
          </p:cNvPr>
          <p:cNvSpPr/>
          <p:nvPr/>
        </p:nvSpPr>
        <p:spPr>
          <a:xfrm>
            <a:off x="10547615" y="302623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>
            <a:extLst>
              <a:ext uri="{FF2B5EF4-FFF2-40B4-BE49-F238E27FC236}">
                <a16:creationId xmlns="" xmlns:a16="http://schemas.microsoft.com/office/drawing/2014/main" id="{4A1250BF-51B8-4204-9590-59DE636281C1}"/>
              </a:ext>
            </a:extLst>
          </p:cNvPr>
          <p:cNvSpPr/>
          <p:nvPr/>
        </p:nvSpPr>
        <p:spPr>
          <a:xfrm>
            <a:off x="521199" y="55789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="" xmlns:a16="http://schemas.microsoft.com/office/drawing/2014/main" id="{FC8378F4-A1E6-4328-8AC0-C57C028E90B1}"/>
              </a:ext>
            </a:extLst>
          </p:cNvPr>
          <p:cNvSpPr/>
          <p:nvPr/>
        </p:nvSpPr>
        <p:spPr>
          <a:xfrm>
            <a:off x="1951175" y="6488502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="" xmlns:a16="http://schemas.microsoft.com/office/drawing/2014/main" id="{B9F177E1-77E5-495D-9606-BCDFD32EB601}"/>
              </a:ext>
            </a:extLst>
          </p:cNvPr>
          <p:cNvSpPr/>
          <p:nvPr/>
        </p:nvSpPr>
        <p:spPr>
          <a:xfrm>
            <a:off x="11413672" y="615043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="" xmlns:a16="http://schemas.microsoft.com/office/drawing/2014/main" id="{02A2063A-F88F-44E3-855B-D8DB9CD3CF39}"/>
              </a:ext>
            </a:extLst>
          </p:cNvPr>
          <p:cNvSpPr/>
          <p:nvPr/>
        </p:nvSpPr>
        <p:spPr>
          <a:xfrm>
            <a:off x="1758451" y="110094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="" xmlns:a16="http://schemas.microsoft.com/office/drawing/2014/main" id="{A8F93059-2E3E-4E1D-959C-0BD595DD81E8}"/>
              </a:ext>
            </a:extLst>
          </p:cNvPr>
          <p:cNvSpPr/>
          <p:nvPr/>
        </p:nvSpPr>
        <p:spPr>
          <a:xfrm>
            <a:off x="10926536" y="1512207"/>
            <a:ext cx="59872" cy="59872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="" xmlns:a16="http://schemas.microsoft.com/office/drawing/2014/main" id="{FCEBDFF6-BC42-4179-9FAD-F1B19B097932}"/>
              </a:ext>
            </a:extLst>
          </p:cNvPr>
          <p:cNvSpPr/>
          <p:nvPr/>
        </p:nvSpPr>
        <p:spPr>
          <a:xfrm>
            <a:off x="513034" y="5525587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>
            <a:extLst>
              <a:ext uri="{FF2B5EF4-FFF2-40B4-BE49-F238E27FC236}">
                <a16:creationId xmlns="" xmlns:a16="http://schemas.microsoft.com/office/drawing/2014/main" id="{BEFB1AE4-AFEB-474A-A7A9-8B725370A907}"/>
              </a:ext>
            </a:extLst>
          </p:cNvPr>
          <p:cNvSpPr/>
          <p:nvPr/>
        </p:nvSpPr>
        <p:spPr>
          <a:xfrm>
            <a:off x="10674433" y="5216234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>
            <a:extLst>
              <a:ext uri="{FF2B5EF4-FFF2-40B4-BE49-F238E27FC236}">
                <a16:creationId xmlns="" xmlns:a16="http://schemas.microsoft.com/office/drawing/2014/main" id="{E2D00353-F8B6-43E8-91EC-050CB329306B}"/>
              </a:ext>
            </a:extLst>
          </p:cNvPr>
          <p:cNvSpPr/>
          <p:nvPr/>
        </p:nvSpPr>
        <p:spPr>
          <a:xfrm>
            <a:off x="9764485" y="6504831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30683" y="302623"/>
            <a:ext cx="9616931" cy="8572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dirty="0">
                <a:solidFill>
                  <a:srgbClr val="234C46"/>
                </a:solidFill>
              </a:rPr>
              <a:t>How do Google search algorithms work?</a:t>
            </a:r>
          </a:p>
        </p:txBody>
      </p:sp>
      <p:sp>
        <p:nvSpPr>
          <p:cNvPr id="21" name="Овал 20">
            <a:extLst>
              <a:ext uri="{FF2B5EF4-FFF2-40B4-BE49-F238E27FC236}">
                <a16:creationId xmlns="" xmlns:a16="http://schemas.microsoft.com/office/drawing/2014/main" id="{BEFB1AE4-AFEB-474A-A7A9-8B725370A907}"/>
              </a:ext>
            </a:extLst>
          </p:cNvPr>
          <p:cNvSpPr/>
          <p:nvPr/>
        </p:nvSpPr>
        <p:spPr>
          <a:xfrm>
            <a:off x="10295512" y="5875762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extBox 1"/>
          <p:cNvSpPr txBox="1"/>
          <p:nvPr/>
        </p:nvSpPr>
        <p:spPr>
          <a:xfrm>
            <a:off x="930683" y="1512207"/>
            <a:ext cx="86826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2B2B2B"/>
                </a:solidFill>
                <a:latin typeface="+mj-lt"/>
              </a:rPr>
              <a:t>Analyze words</a:t>
            </a:r>
            <a:r>
              <a:rPr lang="en-US" sz="2000" dirty="0">
                <a:solidFill>
                  <a:srgbClr val="2B2B2B"/>
                </a:solidFill>
                <a:latin typeface="+mj-lt"/>
              </a:rPr>
              <a:t> – Google tries to understand the meaning of your search and </a:t>
            </a:r>
            <a:r>
              <a:rPr lang="en-US" sz="2000" dirty="0" smtClean="0">
                <a:solidFill>
                  <a:srgbClr val="2B2B2B"/>
                </a:solidFill>
                <a:latin typeface="+mj-lt"/>
              </a:rPr>
              <a:t>decide</a:t>
            </a:r>
          </a:p>
          <a:p>
            <a:r>
              <a:rPr lang="en-US" sz="2000" dirty="0" smtClean="0">
                <a:solidFill>
                  <a:srgbClr val="2B2B2B"/>
                </a:solidFill>
                <a:latin typeface="+mj-lt"/>
              </a:rPr>
              <a:t>what </a:t>
            </a:r>
            <a:r>
              <a:rPr lang="en-US" sz="2000" dirty="0">
                <a:solidFill>
                  <a:srgbClr val="2B2B2B"/>
                </a:solidFill>
                <a:latin typeface="+mj-lt"/>
              </a:rPr>
              <a:t>strings of words to look up in the Search index.</a:t>
            </a:r>
            <a:endParaRPr lang="ru-RU" sz="2000" dirty="0">
              <a:solidFill>
                <a:srgbClr val="2B2B2B"/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30683" y="2318619"/>
            <a:ext cx="101616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+mj-lt"/>
              </a:rPr>
              <a:t>Match a query</a:t>
            </a:r>
            <a:r>
              <a:rPr lang="en-US" sz="2000" dirty="0">
                <a:latin typeface="+mj-lt"/>
              </a:rPr>
              <a:t> – At the most basic level, Google analyzes how often and where keywords </a:t>
            </a:r>
            <a:r>
              <a:rPr lang="en-US" sz="2000" dirty="0" smtClean="0">
                <a:latin typeface="+mj-lt"/>
              </a:rPr>
              <a:t>relevant</a:t>
            </a:r>
          </a:p>
          <a:p>
            <a:r>
              <a:rPr lang="en-US" sz="2000" dirty="0" smtClean="0">
                <a:latin typeface="+mj-lt"/>
              </a:rPr>
              <a:t>to </a:t>
            </a:r>
            <a:r>
              <a:rPr lang="en-US" sz="2000" dirty="0">
                <a:latin typeface="+mj-lt"/>
              </a:rPr>
              <a:t>your query appear on a page.</a:t>
            </a:r>
            <a:endParaRPr lang="ru-RU" sz="2000" dirty="0">
              <a:solidFill>
                <a:srgbClr val="2B2B2B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30683" y="3237243"/>
            <a:ext cx="87243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+mj-lt"/>
              </a:rPr>
              <a:t>Rank pages</a:t>
            </a:r>
            <a:r>
              <a:rPr lang="en-US" sz="2000" dirty="0">
                <a:latin typeface="+mj-lt"/>
              </a:rPr>
              <a:t> – Using hundreds of factors, Google tries to identify the best web </a:t>
            </a:r>
            <a:r>
              <a:rPr lang="en-US" sz="2000" dirty="0" smtClean="0">
                <a:latin typeface="+mj-lt"/>
              </a:rPr>
              <a:t>pages</a:t>
            </a:r>
          </a:p>
          <a:p>
            <a:r>
              <a:rPr lang="en-US" sz="2000" dirty="0" smtClean="0">
                <a:latin typeface="+mj-lt"/>
              </a:rPr>
              <a:t>that </a:t>
            </a:r>
            <a:r>
              <a:rPr lang="en-US" sz="2000" dirty="0">
                <a:latin typeface="+mj-lt"/>
              </a:rPr>
              <a:t>match your search query.</a:t>
            </a:r>
            <a:endParaRPr lang="ru-RU" sz="2000" dirty="0">
              <a:solidFill>
                <a:srgbClr val="2B2B2B"/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30683" y="4160705"/>
            <a:ext cx="101031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+mj-lt"/>
              </a:rPr>
              <a:t>Consider context</a:t>
            </a:r>
            <a:r>
              <a:rPr lang="en-US" sz="2000" dirty="0">
                <a:latin typeface="+mj-lt"/>
              </a:rPr>
              <a:t> – Information such as user’s location, past search history, and Search settings </a:t>
            </a:r>
            <a:endParaRPr lang="en-US" sz="20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all </a:t>
            </a:r>
            <a:r>
              <a:rPr lang="en-US" sz="2000" dirty="0">
                <a:latin typeface="+mj-lt"/>
              </a:rPr>
              <a:t>help Google personalize results to what is most useful and relevant for that particular user</a:t>
            </a:r>
            <a:endParaRPr lang="ru-RU" sz="2000" dirty="0">
              <a:solidFill>
                <a:srgbClr val="2B2B2B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30683" y="5079329"/>
            <a:ext cx="2095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+mj-lt"/>
              </a:rPr>
              <a:t>Return best results</a:t>
            </a:r>
            <a:endParaRPr lang="ru-RU" sz="2000" dirty="0">
              <a:solidFill>
                <a:srgbClr val="2B2B2B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176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84239" cy="6858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t="148" b="148"/>
          <a:stretch/>
        </p:blipFill>
        <p:spPr>
          <a:xfrm>
            <a:off x="5984239" y="10160"/>
            <a:ext cx="6207761" cy="684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77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="" xmlns:a16="http://schemas.microsoft.com/office/drawing/2014/main" id="{E6C4AA66-44AD-423C-8C54-22C52A6A7D6A}"/>
              </a:ext>
            </a:extLst>
          </p:cNvPr>
          <p:cNvSpPr/>
          <p:nvPr/>
        </p:nvSpPr>
        <p:spPr>
          <a:xfrm>
            <a:off x="930684" y="6415024"/>
            <a:ext cx="89807" cy="89807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>
            <a:extLst>
              <a:ext uri="{FF2B5EF4-FFF2-40B4-BE49-F238E27FC236}">
                <a16:creationId xmlns="" xmlns:a16="http://schemas.microsoft.com/office/drawing/2014/main" id="{F738B130-B0EF-4C44-8D9C-3B868022D341}"/>
              </a:ext>
            </a:extLst>
          </p:cNvPr>
          <p:cNvSpPr/>
          <p:nvPr/>
        </p:nvSpPr>
        <p:spPr>
          <a:xfrm>
            <a:off x="11381015" y="6335487"/>
            <a:ext cx="65314" cy="65314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="" xmlns:a16="http://schemas.microsoft.com/office/drawing/2014/main" id="{5BDE17A8-4211-4655-8AEC-A080B76734C9}"/>
              </a:ext>
            </a:extLst>
          </p:cNvPr>
          <p:cNvSpPr/>
          <p:nvPr/>
        </p:nvSpPr>
        <p:spPr>
          <a:xfrm>
            <a:off x="10547615" y="302623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>
            <a:extLst>
              <a:ext uri="{FF2B5EF4-FFF2-40B4-BE49-F238E27FC236}">
                <a16:creationId xmlns="" xmlns:a16="http://schemas.microsoft.com/office/drawing/2014/main" id="{4A1250BF-51B8-4204-9590-59DE636281C1}"/>
              </a:ext>
            </a:extLst>
          </p:cNvPr>
          <p:cNvSpPr/>
          <p:nvPr/>
        </p:nvSpPr>
        <p:spPr>
          <a:xfrm>
            <a:off x="521199" y="55789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="" xmlns:a16="http://schemas.microsoft.com/office/drawing/2014/main" id="{FC8378F4-A1E6-4328-8AC0-C57C028E90B1}"/>
              </a:ext>
            </a:extLst>
          </p:cNvPr>
          <p:cNvSpPr/>
          <p:nvPr/>
        </p:nvSpPr>
        <p:spPr>
          <a:xfrm>
            <a:off x="1951175" y="6488502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="" xmlns:a16="http://schemas.microsoft.com/office/drawing/2014/main" id="{B9F177E1-77E5-495D-9606-BCDFD32EB601}"/>
              </a:ext>
            </a:extLst>
          </p:cNvPr>
          <p:cNvSpPr/>
          <p:nvPr/>
        </p:nvSpPr>
        <p:spPr>
          <a:xfrm>
            <a:off x="11413672" y="615043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="" xmlns:a16="http://schemas.microsoft.com/office/drawing/2014/main" id="{02A2063A-F88F-44E3-855B-D8DB9CD3CF39}"/>
              </a:ext>
            </a:extLst>
          </p:cNvPr>
          <p:cNvSpPr/>
          <p:nvPr/>
        </p:nvSpPr>
        <p:spPr>
          <a:xfrm>
            <a:off x="1758451" y="110094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="" xmlns:a16="http://schemas.microsoft.com/office/drawing/2014/main" id="{A8F93059-2E3E-4E1D-959C-0BD595DD81E8}"/>
              </a:ext>
            </a:extLst>
          </p:cNvPr>
          <p:cNvSpPr/>
          <p:nvPr/>
        </p:nvSpPr>
        <p:spPr>
          <a:xfrm>
            <a:off x="10926536" y="1512207"/>
            <a:ext cx="59872" cy="59872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="" xmlns:a16="http://schemas.microsoft.com/office/drawing/2014/main" id="{FCEBDFF6-BC42-4179-9FAD-F1B19B097932}"/>
              </a:ext>
            </a:extLst>
          </p:cNvPr>
          <p:cNvSpPr/>
          <p:nvPr/>
        </p:nvSpPr>
        <p:spPr>
          <a:xfrm>
            <a:off x="513034" y="5525587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>
            <a:extLst>
              <a:ext uri="{FF2B5EF4-FFF2-40B4-BE49-F238E27FC236}">
                <a16:creationId xmlns="" xmlns:a16="http://schemas.microsoft.com/office/drawing/2014/main" id="{BEFB1AE4-AFEB-474A-A7A9-8B725370A907}"/>
              </a:ext>
            </a:extLst>
          </p:cNvPr>
          <p:cNvSpPr/>
          <p:nvPr/>
        </p:nvSpPr>
        <p:spPr>
          <a:xfrm>
            <a:off x="10674433" y="5216234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>
            <a:extLst>
              <a:ext uri="{FF2B5EF4-FFF2-40B4-BE49-F238E27FC236}">
                <a16:creationId xmlns="" xmlns:a16="http://schemas.microsoft.com/office/drawing/2014/main" id="{E2D00353-F8B6-43E8-91EC-050CB329306B}"/>
              </a:ext>
            </a:extLst>
          </p:cNvPr>
          <p:cNvSpPr/>
          <p:nvPr/>
        </p:nvSpPr>
        <p:spPr>
          <a:xfrm>
            <a:off x="9764485" y="6504831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30683" y="302623"/>
            <a:ext cx="9616931" cy="8572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GB" dirty="0" smtClean="0">
                <a:solidFill>
                  <a:srgbClr val="234C46"/>
                </a:solidFill>
              </a:rPr>
              <a:t>Internal SEO optimization</a:t>
            </a:r>
            <a:endParaRPr lang="en-US" dirty="0">
              <a:solidFill>
                <a:srgbClr val="234C46"/>
              </a:solidFill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="" xmlns:a16="http://schemas.microsoft.com/office/drawing/2014/main" id="{BEFB1AE4-AFEB-474A-A7A9-8B725370A907}"/>
              </a:ext>
            </a:extLst>
          </p:cNvPr>
          <p:cNvSpPr/>
          <p:nvPr/>
        </p:nvSpPr>
        <p:spPr>
          <a:xfrm>
            <a:off x="10295512" y="5875762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4" name="Рисунок 23">
            <a:extLst>
              <a:ext uri="{FF2B5EF4-FFF2-40B4-BE49-F238E27FC236}">
                <a16:creationId xmlns="" xmlns:a16="http://schemas.microsoft.com/office/drawing/2014/main" xmlns:lc="http://schemas.openxmlformats.org/drawingml/2006/lockedCanvas" id="{A8BCE2CA-383A-499F-BC3F-3FCE346EE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56706" y="1709113"/>
            <a:ext cx="307473" cy="1764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5871" y="1612656"/>
            <a:ext cx="36627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User friendly URL (/</a:t>
            </a:r>
            <a:r>
              <a:rPr lang="en-US" sz="2000" dirty="0">
                <a:latin typeface="+mj-lt"/>
              </a:rPr>
              <a:t>programming</a:t>
            </a:r>
            <a:r>
              <a:rPr lang="en-US" sz="2000" dirty="0" smtClean="0">
                <a:latin typeface="+mj-lt"/>
              </a:rPr>
              <a:t>)</a:t>
            </a:r>
            <a:endParaRPr lang="ru-RU" sz="2000" dirty="0">
              <a:latin typeface="+mj-lt"/>
            </a:endParaRPr>
          </a:p>
        </p:txBody>
      </p:sp>
      <p:pic>
        <p:nvPicPr>
          <p:cNvPr id="25" name="Рисунок 24">
            <a:extLst>
              <a:ext uri="{FF2B5EF4-FFF2-40B4-BE49-F238E27FC236}">
                <a16:creationId xmlns="" xmlns:a16="http://schemas.microsoft.com/office/drawing/2014/main" xmlns:lc="http://schemas.openxmlformats.org/drawingml/2006/lockedCanvas" id="{A8BCE2CA-383A-499F-BC3F-3FCE346EE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56706" y="2250563"/>
            <a:ext cx="307473" cy="17641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435871" y="2154106"/>
            <a:ext cx="3172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Use title and description tags</a:t>
            </a:r>
            <a:endParaRPr lang="ru-RU" sz="2000" dirty="0">
              <a:latin typeface="+mj-lt"/>
            </a:endParaRPr>
          </a:p>
        </p:txBody>
      </p:sp>
      <p:pic>
        <p:nvPicPr>
          <p:cNvPr id="27" name="Рисунок 26">
            <a:extLst>
              <a:ext uri="{FF2B5EF4-FFF2-40B4-BE49-F238E27FC236}">
                <a16:creationId xmlns="" xmlns:a16="http://schemas.microsoft.com/office/drawing/2014/main" xmlns:lc="http://schemas.openxmlformats.org/drawingml/2006/lockedCanvas" id="{A8BCE2CA-383A-499F-BC3F-3FCE346EE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56706" y="2792013"/>
            <a:ext cx="307473" cy="17641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435871" y="2695556"/>
            <a:ext cx="72833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Use multimedia (images, videos) </a:t>
            </a:r>
            <a:r>
              <a:rPr lang="en-US" sz="2000" dirty="0">
                <a:latin typeface="+mj-lt"/>
              </a:rPr>
              <a:t>- increase the time spent on the site</a:t>
            </a:r>
            <a:endParaRPr lang="ru-RU" sz="2000" dirty="0">
              <a:latin typeface="+mj-lt"/>
            </a:endParaRPr>
          </a:p>
        </p:txBody>
      </p:sp>
      <p:pic>
        <p:nvPicPr>
          <p:cNvPr id="29" name="Рисунок 28">
            <a:extLst>
              <a:ext uri="{FF2B5EF4-FFF2-40B4-BE49-F238E27FC236}">
                <a16:creationId xmlns="" xmlns:a16="http://schemas.microsoft.com/office/drawing/2014/main" xmlns:lc="http://schemas.openxmlformats.org/drawingml/2006/lockedCanvas" id="{A8BCE2CA-383A-499F-BC3F-3FCE346EE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56706" y="3369317"/>
            <a:ext cx="307473" cy="17641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435871" y="3272860"/>
            <a:ext cx="2699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Use </a:t>
            </a:r>
            <a:r>
              <a:rPr lang="en-US" sz="2000" dirty="0">
                <a:latin typeface="+mj-lt"/>
              </a:rPr>
              <a:t>links to reliable sites</a:t>
            </a:r>
            <a:endParaRPr lang="ru-RU" sz="2000" dirty="0">
              <a:latin typeface="+mj-lt"/>
            </a:endParaRPr>
          </a:p>
        </p:txBody>
      </p:sp>
      <p:pic>
        <p:nvPicPr>
          <p:cNvPr id="31" name="Рисунок 30">
            <a:extLst>
              <a:ext uri="{FF2B5EF4-FFF2-40B4-BE49-F238E27FC236}">
                <a16:creationId xmlns="" xmlns:a16="http://schemas.microsoft.com/office/drawing/2014/main" xmlns:lc="http://schemas.openxmlformats.org/drawingml/2006/lockedCanvas" id="{A8BCE2CA-383A-499F-BC3F-3FCE346EE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56706" y="3874913"/>
            <a:ext cx="307473" cy="176419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435871" y="3778456"/>
            <a:ext cx="19265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Use h1 … h6 tags</a:t>
            </a:r>
            <a:endParaRPr lang="ru-RU" sz="2000" dirty="0">
              <a:latin typeface="+mj-lt"/>
            </a:endParaRPr>
          </a:p>
        </p:txBody>
      </p:sp>
      <p:pic>
        <p:nvPicPr>
          <p:cNvPr id="33" name="Рисунок 32">
            <a:extLst>
              <a:ext uri="{FF2B5EF4-FFF2-40B4-BE49-F238E27FC236}">
                <a16:creationId xmlns="" xmlns:a16="http://schemas.microsoft.com/office/drawing/2014/main" xmlns:lc="http://schemas.openxmlformats.org/drawingml/2006/lockedCanvas" id="{A8BCE2CA-383A-499F-BC3F-3FCE346EE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56706" y="4411439"/>
            <a:ext cx="307473" cy="176419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435871" y="4314982"/>
            <a:ext cx="3163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Use alt attribute in image tag</a:t>
            </a:r>
            <a:endParaRPr lang="ru-RU" sz="2000" dirty="0">
              <a:latin typeface="+mj-lt"/>
            </a:endParaRPr>
          </a:p>
        </p:txBody>
      </p:sp>
      <p:pic>
        <p:nvPicPr>
          <p:cNvPr id="35" name="Рисунок 34">
            <a:extLst>
              <a:ext uri="{FF2B5EF4-FFF2-40B4-BE49-F238E27FC236}">
                <a16:creationId xmlns="" xmlns:a16="http://schemas.microsoft.com/office/drawing/2014/main" xmlns:lc="http://schemas.openxmlformats.org/drawingml/2006/lockedCanvas" id="{A8BCE2CA-383A-499F-BC3F-3FCE346EE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56706" y="5009824"/>
            <a:ext cx="307473" cy="17641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435871" y="4913367"/>
            <a:ext cx="1772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Quality </a:t>
            </a:r>
            <a:r>
              <a:rPr lang="en-US" sz="2000" dirty="0">
                <a:latin typeface="+mj-lt"/>
              </a:rPr>
              <a:t>content</a:t>
            </a:r>
            <a:endParaRPr lang="ru-RU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9618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="" xmlns:a16="http://schemas.microsoft.com/office/drawing/2014/main" id="{E6C4AA66-44AD-423C-8C54-22C52A6A7D6A}"/>
              </a:ext>
            </a:extLst>
          </p:cNvPr>
          <p:cNvSpPr/>
          <p:nvPr/>
        </p:nvSpPr>
        <p:spPr>
          <a:xfrm>
            <a:off x="930684" y="6415024"/>
            <a:ext cx="89807" cy="89807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>
            <a:extLst>
              <a:ext uri="{FF2B5EF4-FFF2-40B4-BE49-F238E27FC236}">
                <a16:creationId xmlns="" xmlns:a16="http://schemas.microsoft.com/office/drawing/2014/main" id="{F738B130-B0EF-4C44-8D9C-3B868022D341}"/>
              </a:ext>
            </a:extLst>
          </p:cNvPr>
          <p:cNvSpPr/>
          <p:nvPr/>
        </p:nvSpPr>
        <p:spPr>
          <a:xfrm>
            <a:off x="11381015" y="6335487"/>
            <a:ext cx="65314" cy="65314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="" xmlns:a16="http://schemas.microsoft.com/office/drawing/2014/main" id="{5BDE17A8-4211-4655-8AEC-A080B76734C9}"/>
              </a:ext>
            </a:extLst>
          </p:cNvPr>
          <p:cNvSpPr/>
          <p:nvPr/>
        </p:nvSpPr>
        <p:spPr>
          <a:xfrm>
            <a:off x="10547615" y="302623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>
            <a:extLst>
              <a:ext uri="{FF2B5EF4-FFF2-40B4-BE49-F238E27FC236}">
                <a16:creationId xmlns="" xmlns:a16="http://schemas.microsoft.com/office/drawing/2014/main" id="{4A1250BF-51B8-4204-9590-59DE636281C1}"/>
              </a:ext>
            </a:extLst>
          </p:cNvPr>
          <p:cNvSpPr/>
          <p:nvPr/>
        </p:nvSpPr>
        <p:spPr>
          <a:xfrm>
            <a:off x="521199" y="55789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="" xmlns:a16="http://schemas.microsoft.com/office/drawing/2014/main" id="{FC8378F4-A1E6-4328-8AC0-C57C028E90B1}"/>
              </a:ext>
            </a:extLst>
          </p:cNvPr>
          <p:cNvSpPr/>
          <p:nvPr/>
        </p:nvSpPr>
        <p:spPr>
          <a:xfrm>
            <a:off x="1951175" y="6488502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="" xmlns:a16="http://schemas.microsoft.com/office/drawing/2014/main" id="{B9F177E1-77E5-495D-9606-BCDFD32EB601}"/>
              </a:ext>
            </a:extLst>
          </p:cNvPr>
          <p:cNvSpPr/>
          <p:nvPr/>
        </p:nvSpPr>
        <p:spPr>
          <a:xfrm>
            <a:off x="11413672" y="615043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="" xmlns:a16="http://schemas.microsoft.com/office/drawing/2014/main" id="{02A2063A-F88F-44E3-855B-D8DB9CD3CF39}"/>
              </a:ext>
            </a:extLst>
          </p:cNvPr>
          <p:cNvSpPr/>
          <p:nvPr/>
        </p:nvSpPr>
        <p:spPr>
          <a:xfrm>
            <a:off x="1758451" y="110094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="" xmlns:a16="http://schemas.microsoft.com/office/drawing/2014/main" id="{A8F93059-2E3E-4E1D-959C-0BD595DD81E8}"/>
              </a:ext>
            </a:extLst>
          </p:cNvPr>
          <p:cNvSpPr/>
          <p:nvPr/>
        </p:nvSpPr>
        <p:spPr>
          <a:xfrm>
            <a:off x="10926536" y="1512207"/>
            <a:ext cx="59872" cy="59872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="" xmlns:a16="http://schemas.microsoft.com/office/drawing/2014/main" id="{FCEBDFF6-BC42-4179-9FAD-F1B19B097932}"/>
              </a:ext>
            </a:extLst>
          </p:cNvPr>
          <p:cNvSpPr/>
          <p:nvPr/>
        </p:nvSpPr>
        <p:spPr>
          <a:xfrm>
            <a:off x="513034" y="5525587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>
            <a:extLst>
              <a:ext uri="{FF2B5EF4-FFF2-40B4-BE49-F238E27FC236}">
                <a16:creationId xmlns="" xmlns:a16="http://schemas.microsoft.com/office/drawing/2014/main" id="{BEFB1AE4-AFEB-474A-A7A9-8B725370A907}"/>
              </a:ext>
            </a:extLst>
          </p:cNvPr>
          <p:cNvSpPr/>
          <p:nvPr/>
        </p:nvSpPr>
        <p:spPr>
          <a:xfrm>
            <a:off x="10674433" y="5216234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>
            <a:extLst>
              <a:ext uri="{FF2B5EF4-FFF2-40B4-BE49-F238E27FC236}">
                <a16:creationId xmlns="" xmlns:a16="http://schemas.microsoft.com/office/drawing/2014/main" id="{E2D00353-F8B6-43E8-91EC-050CB329306B}"/>
              </a:ext>
            </a:extLst>
          </p:cNvPr>
          <p:cNvSpPr/>
          <p:nvPr/>
        </p:nvSpPr>
        <p:spPr>
          <a:xfrm>
            <a:off x="9764485" y="6504831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30683" y="302623"/>
            <a:ext cx="9616931" cy="8572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GB" dirty="0" smtClean="0">
                <a:solidFill>
                  <a:srgbClr val="234C46"/>
                </a:solidFill>
              </a:rPr>
              <a:t>External SEO optimization</a:t>
            </a:r>
            <a:endParaRPr lang="en-US" dirty="0">
              <a:solidFill>
                <a:srgbClr val="234C46"/>
              </a:solidFill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="" xmlns:a16="http://schemas.microsoft.com/office/drawing/2014/main" id="{BEFB1AE4-AFEB-474A-A7A9-8B725370A907}"/>
              </a:ext>
            </a:extLst>
          </p:cNvPr>
          <p:cNvSpPr/>
          <p:nvPr/>
        </p:nvSpPr>
        <p:spPr>
          <a:xfrm>
            <a:off x="10295512" y="5875762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4" name="Рисунок 23">
            <a:extLst>
              <a:ext uri="{FF2B5EF4-FFF2-40B4-BE49-F238E27FC236}">
                <a16:creationId xmlns="" xmlns:a16="http://schemas.microsoft.com/office/drawing/2014/main" xmlns:lc="http://schemas.openxmlformats.org/drawingml/2006/lockedCanvas" id="{A8BCE2CA-383A-499F-BC3F-3FCE346EE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56706" y="1709113"/>
            <a:ext cx="307473" cy="1764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5871" y="1612656"/>
            <a:ext cx="4194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Use links to your site in social networks</a:t>
            </a:r>
            <a:endParaRPr lang="ru-RU" sz="2000" dirty="0">
              <a:latin typeface="+mj-lt"/>
            </a:endParaRPr>
          </a:p>
        </p:txBody>
      </p:sp>
      <p:pic>
        <p:nvPicPr>
          <p:cNvPr id="25" name="Рисунок 24">
            <a:extLst>
              <a:ext uri="{FF2B5EF4-FFF2-40B4-BE49-F238E27FC236}">
                <a16:creationId xmlns="" xmlns:a16="http://schemas.microsoft.com/office/drawing/2014/main" xmlns:lc="http://schemas.openxmlformats.org/drawingml/2006/lockedCanvas" id="{A8BCE2CA-383A-499F-BC3F-3FCE346EE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56706" y="2250563"/>
            <a:ext cx="307473" cy="17641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435871" y="2154106"/>
            <a:ext cx="1617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Link </a:t>
            </a:r>
            <a:r>
              <a:rPr lang="en-US" sz="2000" dirty="0">
                <a:latin typeface="+mj-lt"/>
              </a:rPr>
              <a:t>exchange</a:t>
            </a:r>
            <a:endParaRPr lang="ru-RU" sz="2000" dirty="0">
              <a:latin typeface="+mj-lt"/>
            </a:endParaRPr>
          </a:p>
        </p:txBody>
      </p:sp>
      <p:pic>
        <p:nvPicPr>
          <p:cNvPr id="27" name="Рисунок 26">
            <a:extLst>
              <a:ext uri="{FF2B5EF4-FFF2-40B4-BE49-F238E27FC236}">
                <a16:creationId xmlns="" xmlns:a16="http://schemas.microsoft.com/office/drawing/2014/main" xmlns:lc="http://schemas.openxmlformats.org/drawingml/2006/lockedCanvas" id="{A8BCE2CA-383A-499F-BC3F-3FCE346EE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56706" y="2792013"/>
            <a:ext cx="307473" cy="17641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435871" y="2695556"/>
            <a:ext cx="26682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Publication </a:t>
            </a:r>
            <a:r>
              <a:rPr lang="en-US" sz="2000" dirty="0">
                <a:latin typeface="+mj-lt"/>
              </a:rPr>
              <a:t>in the media</a:t>
            </a:r>
            <a:endParaRPr lang="ru-RU" sz="2000" dirty="0">
              <a:latin typeface="+mj-lt"/>
            </a:endParaRPr>
          </a:p>
        </p:txBody>
      </p:sp>
      <p:pic>
        <p:nvPicPr>
          <p:cNvPr id="29" name="Рисунок 28">
            <a:extLst>
              <a:ext uri="{FF2B5EF4-FFF2-40B4-BE49-F238E27FC236}">
                <a16:creationId xmlns="" xmlns:a16="http://schemas.microsoft.com/office/drawing/2014/main" xmlns:lc="http://schemas.openxmlformats.org/drawingml/2006/lockedCanvas" id="{A8BCE2CA-383A-499F-BC3F-3FCE346EE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56706" y="3369317"/>
            <a:ext cx="307473" cy="17641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435871" y="3272860"/>
            <a:ext cx="1173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Use blogs</a:t>
            </a:r>
            <a:endParaRPr lang="ru-RU" sz="2000" dirty="0">
              <a:latin typeface="+mj-lt"/>
            </a:endParaRPr>
          </a:p>
        </p:txBody>
      </p:sp>
      <p:pic>
        <p:nvPicPr>
          <p:cNvPr id="31" name="Рисунок 30">
            <a:extLst>
              <a:ext uri="{FF2B5EF4-FFF2-40B4-BE49-F238E27FC236}">
                <a16:creationId xmlns="" xmlns:a16="http://schemas.microsoft.com/office/drawing/2014/main" xmlns:lc="http://schemas.openxmlformats.org/drawingml/2006/lockedCanvas" id="{A8BCE2CA-383A-499F-BC3F-3FCE346EE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56706" y="3874913"/>
            <a:ext cx="307473" cy="176419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435871" y="3778456"/>
            <a:ext cx="15259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Satellite </a:t>
            </a:r>
            <a:r>
              <a:rPr lang="en-US" sz="2000" dirty="0">
                <a:latin typeface="+mj-lt"/>
              </a:rPr>
              <a:t>sites</a:t>
            </a:r>
            <a:endParaRPr lang="ru-RU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934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="" xmlns:a16="http://schemas.microsoft.com/office/drawing/2014/main" id="{E6C4AA66-44AD-423C-8C54-22C52A6A7D6A}"/>
              </a:ext>
            </a:extLst>
          </p:cNvPr>
          <p:cNvSpPr/>
          <p:nvPr/>
        </p:nvSpPr>
        <p:spPr>
          <a:xfrm>
            <a:off x="930684" y="6415024"/>
            <a:ext cx="89807" cy="89807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>
            <a:extLst>
              <a:ext uri="{FF2B5EF4-FFF2-40B4-BE49-F238E27FC236}">
                <a16:creationId xmlns="" xmlns:a16="http://schemas.microsoft.com/office/drawing/2014/main" id="{F738B130-B0EF-4C44-8D9C-3B868022D341}"/>
              </a:ext>
            </a:extLst>
          </p:cNvPr>
          <p:cNvSpPr/>
          <p:nvPr/>
        </p:nvSpPr>
        <p:spPr>
          <a:xfrm>
            <a:off x="11381015" y="6335487"/>
            <a:ext cx="65314" cy="65314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="" xmlns:a16="http://schemas.microsoft.com/office/drawing/2014/main" id="{5BDE17A8-4211-4655-8AEC-A080B76734C9}"/>
              </a:ext>
            </a:extLst>
          </p:cNvPr>
          <p:cNvSpPr/>
          <p:nvPr/>
        </p:nvSpPr>
        <p:spPr>
          <a:xfrm>
            <a:off x="10547615" y="302623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>
            <a:extLst>
              <a:ext uri="{FF2B5EF4-FFF2-40B4-BE49-F238E27FC236}">
                <a16:creationId xmlns="" xmlns:a16="http://schemas.microsoft.com/office/drawing/2014/main" id="{4A1250BF-51B8-4204-9590-59DE636281C1}"/>
              </a:ext>
            </a:extLst>
          </p:cNvPr>
          <p:cNvSpPr/>
          <p:nvPr/>
        </p:nvSpPr>
        <p:spPr>
          <a:xfrm>
            <a:off x="521199" y="55789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="" xmlns:a16="http://schemas.microsoft.com/office/drawing/2014/main" id="{FC8378F4-A1E6-4328-8AC0-C57C028E90B1}"/>
              </a:ext>
            </a:extLst>
          </p:cNvPr>
          <p:cNvSpPr/>
          <p:nvPr/>
        </p:nvSpPr>
        <p:spPr>
          <a:xfrm>
            <a:off x="1951175" y="6488502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="" xmlns:a16="http://schemas.microsoft.com/office/drawing/2014/main" id="{B9F177E1-77E5-495D-9606-BCDFD32EB601}"/>
              </a:ext>
            </a:extLst>
          </p:cNvPr>
          <p:cNvSpPr/>
          <p:nvPr/>
        </p:nvSpPr>
        <p:spPr>
          <a:xfrm>
            <a:off x="11413672" y="615043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="" xmlns:a16="http://schemas.microsoft.com/office/drawing/2014/main" id="{02A2063A-F88F-44E3-855B-D8DB9CD3CF39}"/>
              </a:ext>
            </a:extLst>
          </p:cNvPr>
          <p:cNvSpPr/>
          <p:nvPr/>
        </p:nvSpPr>
        <p:spPr>
          <a:xfrm>
            <a:off x="1758451" y="110094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="" xmlns:a16="http://schemas.microsoft.com/office/drawing/2014/main" id="{A8F93059-2E3E-4E1D-959C-0BD595DD81E8}"/>
              </a:ext>
            </a:extLst>
          </p:cNvPr>
          <p:cNvSpPr/>
          <p:nvPr/>
        </p:nvSpPr>
        <p:spPr>
          <a:xfrm>
            <a:off x="10926536" y="1512207"/>
            <a:ext cx="59872" cy="59872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="" xmlns:a16="http://schemas.microsoft.com/office/drawing/2014/main" id="{FCEBDFF6-BC42-4179-9FAD-F1B19B097932}"/>
              </a:ext>
            </a:extLst>
          </p:cNvPr>
          <p:cNvSpPr/>
          <p:nvPr/>
        </p:nvSpPr>
        <p:spPr>
          <a:xfrm>
            <a:off x="513034" y="5525587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>
            <a:extLst>
              <a:ext uri="{FF2B5EF4-FFF2-40B4-BE49-F238E27FC236}">
                <a16:creationId xmlns="" xmlns:a16="http://schemas.microsoft.com/office/drawing/2014/main" id="{BEFB1AE4-AFEB-474A-A7A9-8B725370A907}"/>
              </a:ext>
            </a:extLst>
          </p:cNvPr>
          <p:cNvSpPr/>
          <p:nvPr/>
        </p:nvSpPr>
        <p:spPr>
          <a:xfrm>
            <a:off x="10674433" y="5216234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>
            <a:extLst>
              <a:ext uri="{FF2B5EF4-FFF2-40B4-BE49-F238E27FC236}">
                <a16:creationId xmlns="" xmlns:a16="http://schemas.microsoft.com/office/drawing/2014/main" id="{E2D00353-F8B6-43E8-91EC-050CB329306B}"/>
              </a:ext>
            </a:extLst>
          </p:cNvPr>
          <p:cNvSpPr/>
          <p:nvPr/>
        </p:nvSpPr>
        <p:spPr>
          <a:xfrm>
            <a:off x="9764485" y="6504831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30683" y="302623"/>
            <a:ext cx="9616931" cy="8572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GB" dirty="0">
                <a:solidFill>
                  <a:srgbClr val="234C46"/>
                </a:solidFill>
              </a:rPr>
              <a:t>F</a:t>
            </a:r>
            <a:r>
              <a:rPr lang="en-US" dirty="0" smtClean="0">
                <a:solidFill>
                  <a:srgbClr val="234C46"/>
                </a:solidFill>
              </a:rPr>
              <a:t>actors </a:t>
            </a:r>
            <a:r>
              <a:rPr lang="en-US" dirty="0">
                <a:solidFill>
                  <a:srgbClr val="234C46"/>
                </a:solidFill>
              </a:rPr>
              <a:t>reducing the rating of the site</a:t>
            </a:r>
          </a:p>
        </p:txBody>
      </p:sp>
      <p:sp>
        <p:nvSpPr>
          <p:cNvPr id="21" name="Овал 20">
            <a:extLst>
              <a:ext uri="{FF2B5EF4-FFF2-40B4-BE49-F238E27FC236}">
                <a16:creationId xmlns="" xmlns:a16="http://schemas.microsoft.com/office/drawing/2014/main" id="{BEFB1AE4-AFEB-474A-A7A9-8B725370A907}"/>
              </a:ext>
            </a:extLst>
          </p:cNvPr>
          <p:cNvSpPr/>
          <p:nvPr/>
        </p:nvSpPr>
        <p:spPr>
          <a:xfrm>
            <a:off x="10295512" y="5875762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4" name="Рисунок 23">
            <a:extLst>
              <a:ext uri="{FF2B5EF4-FFF2-40B4-BE49-F238E27FC236}">
                <a16:creationId xmlns="" xmlns:a16="http://schemas.microsoft.com/office/drawing/2014/main" xmlns:lc="http://schemas.openxmlformats.org/drawingml/2006/lockedCanvas" id="{A8BCE2CA-383A-499F-BC3F-3FCE346EE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56706" y="1709113"/>
            <a:ext cx="307473" cy="1764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5871" y="1612656"/>
            <a:ext cx="2035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Duplicate Content</a:t>
            </a:r>
          </a:p>
        </p:txBody>
      </p:sp>
      <p:pic>
        <p:nvPicPr>
          <p:cNvPr id="25" name="Рисунок 24">
            <a:extLst>
              <a:ext uri="{FF2B5EF4-FFF2-40B4-BE49-F238E27FC236}">
                <a16:creationId xmlns="" xmlns:a16="http://schemas.microsoft.com/office/drawing/2014/main" xmlns:lc="http://schemas.openxmlformats.org/drawingml/2006/lockedCanvas" id="{A8BCE2CA-383A-499F-BC3F-3FCE346EE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56706" y="2250563"/>
            <a:ext cx="307473" cy="17641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435871" y="2154106"/>
            <a:ext cx="3821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Too </a:t>
            </a:r>
            <a:r>
              <a:rPr lang="en-US" sz="2000" dirty="0">
                <a:latin typeface="+mj-lt"/>
              </a:rPr>
              <a:t>many </a:t>
            </a:r>
            <a:r>
              <a:rPr lang="en-US" sz="2000" dirty="0" smtClean="0">
                <a:latin typeface="+mj-lt"/>
              </a:rPr>
              <a:t>numbers </a:t>
            </a:r>
            <a:r>
              <a:rPr lang="en-US" sz="2000" dirty="0">
                <a:latin typeface="+mj-lt"/>
              </a:rPr>
              <a:t>of external links</a:t>
            </a:r>
            <a:endParaRPr lang="ru-RU" sz="2000" dirty="0">
              <a:latin typeface="+mj-lt"/>
            </a:endParaRPr>
          </a:p>
        </p:txBody>
      </p:sp>
      <p:pic>
        <p:nvPicPr>
          <p:cNvPr id="27" name="Рисунок 26">
            <a:extLst>
              <a:ext uri="{FF2B5EF4-FFF2-40B4-BE49-F238E27FC236}">
                <a16:creationId xmlns="" xmlns:a16="http://schemas.microsoft.com/office/drawing/2014/main" xmlns:lc="http://schemas.openxmlformats.org/drawingml/2006/lockedCanvas" id="{A8BCE2CA-383A-499F-BC3F-3FCE346EE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56706" y="2792013"/>
            <a:ext cx="307473" cy="17641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435871" y="2695556"/>
            <a:ext cx="3120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Slow or unavailable websites</a:t>
            </a:r>
          </a:p>
        </p:txBody>
      </p:sp>
      <p:pic>
        <p:nvPicPr>
          <p:cNvPr id="35" name="Рисунок 34">
            <a:extLst>
              <a:ext uri="{FF2B5EF4-FFF2-40B4-BE49-F238E27FC236}">
                <a16:creationId xmlns="" xmlns:a16="http://schemas.microsoft.com/office/drawing/2014/main" xmlns:lc="http://schemas.openxmlformats.org/drawingml/2006/lockedCanvas" id="{A8BCE2CA-383A-499F-BC3F-3FCE346EE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56706" y="3333463"/>
            <a:ext cx="307473" cy="17641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435871" y="3237006"/>
            <a:ext cx="1926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Keyword Stuffing</a:t>
            </a:r>
          </a:p>
        </p:txBody>
      </p:sp>
      <p:pic>
        <p:nvPicPr>
          <p:cNvPr id="37" name="Рисунок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A8BCE2CA-383A-499F-BC3F-3FCE346EE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56706" y="3905843"/>
            <a:ext cx="307473" cy="176419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435871" y="3809386"/>
            <a:ext cx="2463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Guest posting for links</a:t>
            </a:r>
          </a:p>
        </p:txBody>
      </p:sp>
    </p:spTree>
    <p:extLst>
      <p:ext uri="{BB962C8B-B14F-4D97-AF65-F5344CB8AC3E}">
        <p14:creationId xmlns:p14="http://schemas.microsoft.com/office/powerpoint/2010/main" val="62468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02CCDE62-D853-4F9B-A4AD-2F4C12DB6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Прямокутник 3">
            <a:extLst>
              <a:ext uri="{FF2B5EF4-FFF2-40B4-BE49-F238E27FC236}">
                <a16:creationId xmlns="" xmlns:a16="http://schemas.microsoft.com/office/drawing/2014/main" id="{0D7F1F85-3E3C-41A7-BD40-7BBCE5EEA547}"/>
              </a:ext>
            </a:extLst>
          </p:cNvPr>
          <p:cNvSpPr/>
          <p:nvPr/>
        </p:nvSpPr>
        <p:spPr>
          <a:xfrm>
            <a:off x="4442023" y="3262744"/>
            <a:ext cx="28421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Montserrat SemiBold" panose="00000700000000000000" pitchFamily="2" charset="-52"/>
              </a:rPr>
              <a:t>Finish!</a:t>
            </a:r>
            <a:endParaRPr lang="uk-UA" sz="3600" dirty="0">
              <a:solidFill>
                <a:schemeClr val="bg1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="" xmlns:a16="http://schemas.microsoft.com/office/drawing/2014/main" id="{D780D89D-60BD-462F-8E3E-2496C85BCB9A}"/>
              </a:ext>
            </a:extLst>
          </p:cNvPr>
          <p:cNvSpPr/>
          <p:nvPr/>
        </p:nvSpPr>
        <p:spPr>
          <a:xfrm>
            <a:off x="2400636" y="6174177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="" xmlns:a16="http://schemas.microsoft.com/office/drawing/2014/main" id="{1B0D1ABB-F367-46F6-A130-904F851D491B}"/>
              </a:ext>
            </a:extLst>
          </p:cNvPr>
          <p:cNvSpPr/>
          <p:nvPr/>
        </p:nvSpPr>
        <p:spPr>
          <a:xfrm>
            <a:off x="895057" y="4464874"/>
            <a:ext cx="89807" cy="89807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>
            <a:extLst>
              <a:ext uri="{FF2B5EF4-FFF2-40B4-BE49-F238E27FC236}">
                <a16:creationId xmlns="" xmlns:a16="http://schemas.microsoft.com/office/drawing/2014/main" id="{90C3C395-7427-4C1C-A0BF-1FB12C6E6A4F}"/>
              </a:ext>
            </a:extLst>
          </p:cNvPr>
          <p:cNvSpPr/>
          <p:nvPr/>
        </p:nvSpPr>
        <p:spPr>
          <a:xfrm>
            <a:off x="552866" y="1365415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="" xmlns:a16="http://schemas.microsoft.com/office/drawing/2014/main" id="{71785179-AAD3-4BD0-8974-63C89B3D0E5C}"/>
              </a:ext>
            </a:extLst>
          </p:cNvPr>
          <p:cNvSpPr/>
          <p:nvPr/>
        </p:nvSpPr>
        <p:spPr>
          <a:xfrm>
            <a:off x="1540744" y="3555973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>
            <a:extLst>
              <a:ext uri="{FF2B5EF4-FFF2-40B4-BE49-F238E27FC236}">
                <a16:creationId xmlns="" xmlns:a16="http://schemas.microsoft.com/office/drawing/2014/main" id="{87D617E3-C691-45BE-9AC1-6B4F93AEBDE1}"/>
              </a:ext>
            </a:extLst>
          </p:cNvPr>
          <p:cNvSpPr/>
          <p:nvPr/>
        </p:nvSpPr>
        <p:spPr>
          <a:xfrm>
            <a:off x="9424633" y="1139288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="" xmlns:a16="http://schemas.microsoft.com/office/drawing/2014/main" id="{7B5105E0-6C92-4A65-B1FE-CF97CF56E9CA}"/>
              </a:ext>
            </a:extLst>
          </p:cNvPr>
          <p:cNvSpPr/>
          <p:nvPr/>
        </p:nvSpPr>
        <p:spPr>
          <a:xfrm>
            <a:off x="1039585" y="5725884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="" xmlns:a16="http://schemas.microsoft.com/office/drawing/2014/main" id="{A413A1C8-8E81-45AE-ABAE-AE23CD0E26DE}"/>
              </a:ext>
            </a:extLst>
          </p:cNvPr>
          <p:cNvSpPr/>
          <p:nvPr/>
        </p:nvSpPr>
        <p:spPr>
          <a:xfrm>
            <a:off x="8907809" y="2377122"/>
            <a:ext cx="77854" cy="77854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="" xmlns:a16="http://schemas.microsoft.com/office/drawing/2014/main" id="{0C7FCE42-03E7-4AD4-AC16-3929F3A7C69C}"/>
              </a:ext>
            </a:extLst>
          </p:cNvPr>
          <p:cNvSpPr/>
          <p:nvPr/>
        </p:nvSpPr>
        <p:spPr>
          <a:xfrm>
            <a:off x="8707340" y="612321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="" xmlns:a16="http://schemas.microsoft.com/office/drawing/2014/main" id="{B019E66A-9697-45ED-81C4-0B99826E2A6B}"/>
              </a:ext>
            </a:extLst>
          </p:cNvPr>
          <p:cNvSpPr/>
          <p:nvPr/>
        </p:nvSpPr>
        <p:spPr>
          <a:xfrm>
            <a:off x="7006280" y="3673187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Овал 13">
            <a:extLst>
              <a:ext uri="{FF2B5EF4-FFF2-40B4-BE49-F238E27FC236}">
                <a16:creationId xmlns="" xmlns:a16="http://schemas.microsoft.com/office/drawing/2014/main" id="{8838E2E9-C82B-4BE2-BDDE-D6D6C16749F2}"/>
              </a:ext>
            </a:extLst>
          </p:cNvPr>
          <p:cNvSpPr/>
          <p:nvPr/>
        </p:nvSpPr>
        <p:spPr>
          <a:xfrm>
            <a:off x="11798883" y="3262744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>
            <a:extLst>
              <a:ext uri="{FF2B5EF4-FFF2-40B4-BE49-F238E27FC236}">
                <a16:creationId xmlns="" xmlns:a16="http://schemas.microsoft.com/office/drawing/2014/main" id="{26F6E1B2-A8CF-47A6-8AA4-BD1DBEBE8D59}"/>
              </a:ext>
            </a:extLst>
          </p:cNvPr>
          <p:cNvSpPr/>
          <p:nvPr/>
        </p:nvSpPr>
        <p:spPr>
          <a:xfrm>
            <a:off x="10676581" y="243147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>
            <a:extLst>
              <a:ext uri="{FF2B5EF4-FFF2-40B4-BE49-F238E27FC236}">
                <a16:creationId xmlns="" xmlns:a16="http://schemas.microsoft.com/office/drawing/2014/main" id="{BC92F051-81E6-4E52-ACC6-72B8F7097D00}"/>
              </a:ext>
            </a:extLst>
          </p:cNvPr>
          <p:cNvSpPr/>
          <p:nvPr/>
        </p:nvSpPr>
        <p:spPr>
          <a:xfrm>
            <a:off x="4011969" y="6441372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504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="" xmlns:a16="http://schemas.microsoft.com/office/drawing/2014/main" id="{E6C4AA66-44AD-423C-8C54-22C52A6A7D6A}"/>
              </a:ext>
            </a:extLst>
          </p:cNvPr>
          <p:cNvSpPr/>
          <p:nvPr/>
        </p:nvSpPr>
        <p:spPr>
          <a:xfrm>
            <a:off x="930684" y="6415024"/>
            <a:ext cx="89807" cy="89807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>
            <a:extLst>
              <a:ext uri="{FF2B5EF4-FFF2-40B4-BE49-F238E27FC236}">
                <a16:creationId xmlns="" xmlns:a16="http://schemas.microsoft.com/office/drawing/2014/main" id="{F738B130-B0EF-4C44-8D9C-3B868022D341}"/>
              </a:ext>
            </a:extLst>
          </p:cNvPr>
          <p:cNvSpPr/>
          <p:nvPr/>
        </p:nvSpPr>
        <p:spPr>
          <a:xfrm>
            <a:off x="11381015" y="6335487"/>
            <a:ext cx="65314" cy="65314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="" xmlns:a16="http://schemas.microsoft.com/office/drawing/2014/main" id="{5BDE17A8-4211-4655-8AEC-A080B76734C9}"/>
              </a:ext>
            </a:extLst>
          </p:cNvPr>
          <p:cNvSpPr/>
          <p:nvPr/>
        </p:nvSpPr>
        <p:spPr>
          <a:xfrm>
            <a:off x="10547615" y="302623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>
            <a:extLst>
              <a:ext uri="{FF2B5EF4-FFF2-40B4-BE49-F238E27FC236}">
                <a16:creationId xmlns="" xmlns:a16="http://schemas.microsoft.com/office/drawing/2014/main" id="{4A1250BF-51B8-4204-9590-59DE636281C1}"/>
              </a:ext>
            </a:extLst>
          </p:cNvPr>
          <p:cNvSpPr/>
          <p:nvPr/>
        </p:nvSpPr>
        <p:spPr>
          <a:xfrm>
            <a:off x="521199" y="55789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="" xmlns:a16="http://schemas.microsoft.com/office/drawing/2014/main" id="{FC8378F4-A1E6-4328-8AC0-C57C028E90B1}"/>
              </a:ext>
            </a:extLst>
          </p:cNvPr>
          <p:cNvSpPr/>
          <p:nvPr/>
        </p:nvSpPr>
        <p:spPr>
          <a:xfrm>
            <a:off x="1951175" y="6488502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>
            <a:extLst>
              <a:ext uri="{FF2B5EF4-FFF2-40B4-BE49-F238E27FC236}">
                <a16:creationId xmlns="" xmlns:a16="http://schemas.microsoft.com/office/drawing/2014/main" id="{9129C929-2A39-4194-81CD-41AAB841B672}"/>
              </a:ext>
            </a:extLst>
          </p:cNvPr>
          <p:cNvSpPr/>
          <p:nvPr/>
        </p:nvSpPr>
        <p:spPr>
          <a:xfrm>
            <a:off x="423726" y="1572079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="" xmlns:a16="http://schemas.microsoft.com/office/drawing/2014/main" id="{B9F177E1-77E5-495D-9606-BCDFD32EB601}"/>
              </a:ext>
            </a:extLst>
          </p:cNvPr>
          <p:cNvSpPr/>
          <p:nvPr/>
        </p:nvSpPr>
        <p:spPr>
          <a:xfrm>
            <a:off x="11413672" y="615043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="" xmlns:a16="http://schemas.microsoft.com/office/drawing/2014/main" id="{02A2063A-F88F-44E3-855B-D8DB9CD3CF39}"/>
              </a:ext>
            </a:extLst>
          </p:cNvPr>
          <p:cNvSpPr/>
          <p:nvPr/>
        </p:nvSpPr>
        <p:spPr>
          <a:xfrm>
            <a:off x="1758451" y="110094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="" xmlns:a16="http://schemas.microsoft.com/office/drawing/2014/main" id="{A8F93059-2E3E-4E1D-959C-0BD595DD81E8}"/>
              </a:ext>
            </a:extLst>
          </p:cNvPr>
          <p:cNvSpPr/>
          <p:nvPr/>
        </p:nvSpPr>
        <p:spPr>
          <a:xfrm>
            <a:off x="10836729" y="1854121"/>
            <a:ext cx="59872" cy="59872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="" xmlns:a16="http://schemas.microsoft.com/office/drawing/2014/main" id="{FCEBDFF6-BC42-4179-9FAD-F1B19B097932}"/>
              </a:ext>
            </a:extLst>
          </p:cNvPr>
          <p:cNvSpPr/>
          <p:nvPr/>
        </p:nvSpPr>
        <p:spPr>
          <a:xfrm>
            <a:off x="513034" y="5525587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>
            <a:extLst>
              <a:ext uri="{FF2B5EF4-FFF2-40B4-BE49-F238E27FC236}">
                <a16:creationId xmlns="" xmlns:a16="http://schemas.microsoft.com/office/drawing/2014/main" id="{BEFB1AE4-AFEB-474A-A7A9-8B725370A907}"/>
              </a:ext>
            </a:extLst>
          </p:cNvPr>
          <p:cNvSpPr/>
          <p:nvPr/>
        </p:nvSpPr>
        <p:spPr>
          <a:xfrm>
            <a:off x="10586283" y="4669703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>
            <a:extLst>
              <a:ext uri="{FF2B5EF4-FFF2-40B4-BE49-F238E27FC236}">
                <a16:creationId xmlns="" xmlns:a16="http://schemas.microsoft.com/office/drawing/2014/main" id="{E2D00353-F8B6-43E8-91EC-050CB329306B}"/>
              </a:ext>
            </a:extLst>
          </p:cNvPr>
          <p:cNvSpPr/>
          <p:nvPr/>
        </p:nvSpPr>
        <p:spPr>
          <a:xfrm>
            <a:off x="9764485" y="6504831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30684" y="302623"/>
            <a:ext cx="8229600" cy="8572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 smtClean="0">
                <a:solidFill>
                  <a:srgbClr val="234C46"/>
                </a:solidFill>
                <a:latin typeface="Proxima Nova" panose="020B0503030502060204"/>
              </a:rPr>
              <a:t>What is HTML?</a:t>
            </a:r>
            <a:endParaRPr lang="en-US" sz="3200" b="1" dirty="0">
              <a:solidFill>
                <a:srgbClr val="234C46"/>
              </a:solidFill>
              <a:latin typeface="Proxima Nova" panose="020B050303050206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0684" y="1759263"/>
            <a:ext cx="10481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HTML (</a:t>
            </a:r>
            <a:r>
              <a:rPr lang="en-US" sz="2000" b="1" dirty="0">
                <a:latin typeface="+mj-lt"/>
              </a:rPr>
              <a:t>H</a:t>
            </a:r>
            <a:r>
              <a:rPr lang="en-US" sz="2000" dirty="0">
                <a:latin typeface="+mj-lt"/>
              </a:rPr>
              <a:t>yper</a:t>
            </a:r>
            <a:r>
              <a:rPr lang="en-US" sz="2000" b="1" dirty="0">
                <a:latin typeface="+mj-lt"/>
              </a:rPr>
              <a:t>t</a:t>
            </a:r>
            <a:r>
              <a:rPr lang="en-US" sz="2000" dirty="0">
                <a:latin typeface="+mj-lt"/>
              </a:rPr>
              <a:t>ext </a:t>
            </a:r>
            <a:r>
              <a:rPr lang="en-US" sz="2000" b="1" dirty="0">
                <a:latin typeface="+mj-lt"/>
              </a:rPr>
              <a:t>M</a:t>
            </a:r>
            <a:r>
              <a:rPr lang="en-US" sz="2000" dirty="0">
                <a:latin typeface="+mj-lt"/>
              </a:rPr>
              <a:t>arkup </a:t>
            </a:r>
            <a:r>
              <a:rPr lang="en-US" sz="2000" b="1" dirty="0">
                <a:latin typeface="+mj-lt"/>
              </a:rPr>
              <a:t>L</a:t>
            </a:r>
            <a:r>
              <a:rPr lang="en-US" sz="2000" dirty="0">
                <a:latin typeface="+mj-lt"/>
              </a:rPr>
              <a:t>anguage) is the code that is used to structure a web page and its content.</a:t>
            </a:r>
            <a:endParaRPr lang="ru-RU" sz="2000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29027" y="2978735"/>
            <a:ext cx="107140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HTML </a:t>
            </a:r>
            <a:r>
              <a:rPr lang="en-US" sz="2000" dirty="0" smtClean="0">
                <a:latin typeface="+mj-lt"/>
              </a:rPr>
              <a:t>define </a:t>
            </a:r>
            <a:r>
              <a:rPr lang="en-US" sz="2000" dirty="0">
                <a:latin typeface="+mj-lt"/>
              </a:rPr>
              <a:t>the syntax and rules for using special language built-in instructions - tags </a:t>
            </a:r>
            <a:r>
              <a:rPr lang="en-US" sz="2000" dirty="0" smtClean="0">
                <a:latin typeface="+mj-lt"/>
              </a:rPr>
              <a:t>that</a:t>
            </a:r>
          </a:p>
          <a:p>
            <a:r>
              <a:rPr lang="en-US" sz="2000" dirty="0" smtClean="0">
                <a:latin typeface="+mj-lt"/>
              </a:rPr>
              <a:t>are </a:t>
            </a:r>
            <a:r>
              <a:rPr lang="en-US" sz="2000" dirty="0">
                <a:latin typeface="+mj-lt"/>
              </a:rPr>
              <a:t>not reproduced by the browser, but indicate to them how to display the contents of the </a:t>
            </a:r>
            <a:r>
              <a:rPr lang="en-US" sz="2000" dirty="0" smtClean="0">
                <a:latin typeface="+mj-lt"/>
              </a:rPr>
              <a:t>document.</a:t>
            </a:r>
            <a:endParaRPr lang="ru-RU" sz="20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29027" y="3851946"/>
            <a:ext cx="3907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HTML is not programming language.</a:t>
            </a:r>
            <a:endParaRPr lang="ru-RU" sz="20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9027" y="2327458"/>
            <a:ext cx="10324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A markup language is a computer language that defines the structure and presentation of raw text.</a:t>
            </a:r>
          </a:p>
        </p:txBody>
      </p:sp>
    </p:spTree>
    <p:extLst>
      <p:ext uri="{BB962C8B-B14F-4D97-AF65-F5344CB8AC3E}">
        <p14:creationId xmlns:p14="http://schemas.microsoft.com/office/powerpoint/2010/main" val="390744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="" xmlns:a16="http://schemas.microsoft.com/office/drawing/2014/main" id="{E6C4AA66-44AD-423C-8C54-22C52A6A7D6A}"/>
              </a:ext>
            </a:extLst>
          </p:cNvPr>
          <p:cNvSpPr/>
          <p:nvPr/>
        </p:nvSpPr>
        <p:spPr>
          <a:xfrm>
            <a:off x="930684" y="6415024"/>
            <a:ext cx="89807" cy="89807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>
            <a:extLst>
              <a:ext uri="{FF2B5EF4-FFF2-40B4-BE49-F238E27FC236}">
                <a16:creationId xmlns="" xmlns:a16="http://schemas.microsoft.com/office/drawing/2014/main" id="{F738B130-B0EF-4C44-8D9C-3B868022D341}"/>
              </a:ext>
            </a:extLst>
          </p:cNvPr>
          <p:cNvSpPr/>
          <p:nvPr/>
        </p:nvSpPr>
        <p:spPr>
          <a:xfrm>
            <a:off x="11381015" y="6335487"/>
            <a:ext cx="65314" cy="65314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="" xmlns:a16="http://schemas.microsoft.com/office/drawing/2014/main" id="{5BDE17A8-4211-4655-8AEC-A080B76734C9}"/>
              </a:ext>
            </a:extLst>
          </p:cNvPr>
          <p:cNvSpPr/>
          <p:nvPr/>
        </p:nvSpPr>
        <p:spPr>
          <a:xfrm>
            <a:off x="10547615" y="302623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>
            <a:extLst>
              <a:ext uri="{FF2B5EF4-FFF2-40B4-BE49-F238E27FC236}">
                <a16:creationId xmlns="" xmlns:a16="http://schemas.microsoft.com/office/drawing/2014/main" id="{4A1250BF-51B8-4204-9590-59DE636281C1}"/>
              </a:ext>
            </a:extLst>
          </p:cNvPr>
          <p:cNvSpPr/>
          <p:nvPr/>
        </p:nvSpPr>
        <p:spPr>
          <a:xfrm>
            <a:off x="521199" y="55789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="" xmlns:a16="http://schemas.microsoft.com/office/drawing/2014/main" id="{FC8378F4-A1E6-4328-8AC0-C57C028E90B1}"/>
              </a:ext>
            </a:extLst>
          </p:cNvPr>
          <p:cNvSpPr/>
          <p:nvPr/>
        </p:nvSpPr>
        <p:spPr>
          <a:xfrm>
            <a:off x="1951175" y="6488502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>
            <a:extLst>
              <a:ext uri="{FF2B5EF4-FFF2-40B4-BE49-F238E27FC236}">
                <a16:creationId xmlns="" xmlns:a16="http://schemas.microsoft.com/office/drawing/2014/main" id="{9129C929-2A39-4194-81CD-41AAB841B672}"/>
              </a:ext>
            </a:extLst>
          </p:cNvPr>
          <p:cNvSpPr/>
          <p:nvPr/>
        </p:nvSpPr>
        <p:spPr>
          <a:xfrm>
            <a:off x="423726" y="1572079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="" xmlns:a16="http://schemas.microsoft.com/office/drawing/2014/main" id="{B9F177E1-77E5-495D-9606-BCDFD32EB601}"/>
              </a:ext>
            </a:extLst>
          </p:cNvPr>
          <p:cNvSpPr/>
          <p:nvPr/>
        </p:nvSpPr>
        <p:spPr>
          <a:xfrm>
            <a:off x="11413672" y="615043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="" xmlns:a16="http://schemas.microsoft.com/office/drawing/2014/main" id="{02A2063A-F88F-44E3-855B-D8DB9CD3CF39}"/>
              </a:ext>
            </a:extLst>
          </p:cNvPr>
          <p:cNvSpPr/>
          <p:nvPr/>
        </p:nvSpPr>
        <p:spPr>
          <a:xfrm>
            <a:off x="1758451" y="110094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="" xmlns:a16="http://schemas.microsoft.com/office/drawing/2014/main" id="{A8F93059-2E3E-4E1D-959C-0BD595DD81E8}"/>
              </a:ext>
            </a:extLst>
          </p:cNvPr>
          <p:cNvSpPr/>
          <p:nvPr/>
        </p:nvSpPr>
        <p:spPr>
          <a:xfrm>
            <a:off x="10836729" y="1854121"/>
            <a:ext cx="59872" cy="59872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="" xmlns:a16="http://schemas.microsoft.com/office/drawing/2014/main" id="{FCEBDFF6-BC42-4179-9FAD-F1B19B097932}"/>
              </a:ext>
            </a:extLst>
          </p:cNvPr>
          <p:cNvSpPr/>
          <p:nvPr/>
        </p:nvSpPr>
        <p:spPr>
          <a:xfrm>
            <a:off x="513034" y="5525587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>
            <a:extLst>
              <a:ext uri="{FF2B5EF4-FFF2-40B4-BE49-F238E27FC236}">
                <a16:creationId xmlns="" xmlns:a16="http://schemas.microsoft.com/office/drawing/2014/main" id="{BEFB1AE4-AFEB-474A-A7A9-8B725370A907}"/>
              </a:ext>
            </a:extLst>
          </p:cNvPr>
          <p:cNvSpPr/>
          <p:nvPr/>
        </p:nvSpPr>
        <p:spPr>
          <a:xfrm>
            <a:off x="10586283" y="4669703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>
            <a:extLst>
              <a:ext uri="{FF2B5EF4-FFF2-40B4-BE49-F238E27FC236}">
                <a16:creationId xmlns="" xmlns:a16="http://schemas.microsoft.com/office/drawing/2014/main" id="{E2D00353-F8B6-43E8-91EC-050CB329306B}"/>
              </a:ext>
            </a:extLst>
          </p:cNvPr>
          <p:cNvSpPr/>
          <p:nvPr/>
        </p:nvSpPr>
        <p:spPr>
          <a:xfrm>
            <a:off x="9764485" y="6504831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288" y="672193"/>
            <a:ext cx="8782595" cy="537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29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="" xmlns:a16="http://schemas.microsoft.com/office/drawing/2014/main" id="{E6C4AA66-44AD-423C-8C54-22C52A6A7D6A}"/>
              </a:ext>
            </a:extLst>
          </p:cNvPr>
          <p:cNvSpPr/>
          <p:nvPr/>
        </p:nvSpPr>
        <p:spPr>
          <a:xfrm>
            <a:off x="930684" y="6415024"/>
            <a:ext cx="89807" cy="89807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>
            <a:extLst>
              <a:ext uri="{FF2B5EF4-FFF2-40B4-BE49-F238E27FC236}">
                <a16:creationId xmlns="" xmlns:a16="http://schemas.microsoft.com/office/drawing/2014/main" id="{F738B130-B0EF-4C44-8D9C-3B868022D341}"/>
              </a:ext>
            </a:extLst>
          </p:cNvPr>
          <p:cNvSpPr/>
          <p:nvPr/>
        </p:nvSpPr>
        <p:spPr>
          <a:xfrm>
            <a:off x="11381015" y="6335487"/>
            <a:ext cx="65314" cy="65314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="" xmlns:a16="http://schemas.microsoft.com/office/drawing/2014/main" id="{5BDE17A8-4211-4655-8AEC-A080B76734C9}"/>
              </a:ext>
            </a:extLst>
          </p:cNvPr>
          <p:cNvSpPr/>
          <p:nvPr/>
        </p:nvSpPr>
        <p:spPr>
          <a:xfrm>
            <a:off x="10547615" y="302623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>
            <a:extLst>
              <a:ext uri="{FF2B5EF4-FFF2-40B4-BE49-F238E27FC236}">
                <a16:creationId xmlns="" xmlns:a16="http://schemas.microsoft.com/office/drawing/2014/main" id="{4A1250BF-51B8-4204-9590-59DE636281C1}"/>
              </a:ext>
            </a:extLst>
          </p:cNvPr>
          <p:cNvSpPr/>
          <p:nvPr/>
        </p:nvSpPr>
        <p:spPr>
          <a:xfrm>
            <a:off x="521199" y="55789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="" xmlns:a16="http://schemas.microsoft.com/office/drawing/2014/main" id="{FC8378F4-A1E6-4328-8AC0-C57C028E90B1}"/>
              </a:ext>
            </a:extLst>
          </p:cNvPr>
          <p:cNvSpPr/>
          <p:nvPr/>
        </p:nvSpPr>
        <p:spPr>
          <a:xfrm>
            <a:off x="1951175" y="6488502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>
            <a:extLst>
              <a:ext uri="{FF2B5EF4-FFF2-40B4-BE49-F238E27FC236}">
                <a16:creationId xmlns="" xmlns:a16="http://schemas.microsoft.com/office/drawing/2014/main" id="{9129C929-2A39-4194-81CD-41AAB841B672}"/>
              </a:ext>
            </a:extLst>
          </p:cNvPr>
          <p:cNvSpPr/>
          <p:nvPr/>
        </p:nvSpPr>
        <p:spPr>
          <a:xfrm>
            <a:off x="423726" y="1572079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="" xmlns:a16="http://schemas.microsoft.com/office/drawing/2014/main" id="{B9F177E1-77E5-495D-9606-BCDFD32EB601}"/>
              </a:ext>
            </a:extLst>
          </p:cNvPr>
          <p:cNvSpPr/>
          <p:nvPr/>
        </p:nvSpPr>
        <p:spPr>
          <a:xfrm>
            <a:off x="11413672" y="615043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="" xmlns:a16="http://schemas.microsoft.com/office/drawing/2014/main" id="{02A2063A-F88F-44E3-855B-D8DB9CD3CF39}"/>
              </a:ext>
            </a:extLst>
          </p:cNvPr>
          <p:cNvSpPr/>
          <p:nvPr/>
        </p:nvSpPr>
        <p:spPr>
          <a:xfrm>
            <a:off x="1758451" y="110094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="" xmlns:a16="http://schemas.microsoft.com/office/drawing/2014/main" id="{A8F93059-2E3E-4E1D-959C-0BD595DD81E8}"/>
              </a:ext>
            </a:extLst>
          </p:cNvPr>
          <p:cNvSpPr/>
          <p:nvPr/>
        </p:nvSpPr>
        <p:spPr>
          <a:xfrm>
            <a:off x="10926536" y="1512207"/>
            <a:ext cx="59872" cy="59872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="" xmlns:a16="http://schemas.microsoft.com/office/drawing/2014/main" id="{FCEBDFF6-BC42-4179-9FAD-F1B19B097932}"/>
              </a:ext>
            </a:extLst>
          </p:cNvPr>
          <p:cNvSpPr/>
          <p:nvPr/>
        </p:nvSpPr>
        <p:spPr>
          <a:xfrm>
            <a:off x="513034" y="5525587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>
            <a:extLst>
              <a:ext uri="{FF2B5EF4-FFF2-40B4-BE49-F238E27FC236}">
                <a16:creationId xmlns="" xmlns:a16="http://schemas.microsoft.com/office/drawing/2014/main" id="{BEFB1AE4-AFEB-474A-A7A9-8B725370A907}"/>
              </a:ext>
            </a:extLst>
          </p:cNvPr>
          <p:cNvSpPr/>
          <p:nvPr/>
        </p:nvSpPr>
        <p:spPr>
          <a:xfrm>
            <a:off x="10674433" y="5216234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>
            <a:extLst>
              <a:ext uri="{FF2B5EF4-FFF2-40B4-BE49-F238E27FC236}">
                <a16:creationId xmlns="" xmlns:a16="http://schemas.microsoft.com/office/drawing/2014/main" id="{E2D00353-F8B6-43E8-91EC-050CB329306B}"/>
              </a:ext>
            </a:extLst>
          </p:cNvPr>
          <p:cNvSpPr/>
          <p:nvPr/>
        </p:nvSpPr>
        <p:spPr>
          <a:xfrm>
            <a:off x="9764485" y="6504831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97" y="0"/>
            <a:ext cx="10789578" cy="345266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98740" y="3657600"/>
            <a:ext cx="96511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+mj-lt"/>
              </a:rPr>
              <a:t>HTML element </a:t>
            </a:r>
            <a:r>
              <a:rPr lang="en-US" sz="2000" dirty="0" smtClean="0">
                <a:latin typeface="+mj-lt"/>
              </a:rPr>
              <a:t>— </a:t>
            </a:r>
            <a:r>
              <a:rPr lang="en-US" sz="2000" dirty="0">
                <a:latin typeface="+mj-lt"/>
              </a:rPr>
              <a:t>a </a:t>
            </a:r>
            <a:r>
              <a:rPr lang="en-US" sz="2000" dirty="0" smtClean="0">
                <a:latin typeface="+mj-lt"/>
              </a:rPr>
              <a:t>unit </a:t>
            </a:r>
            <a:r>
              <a:rPr lang="en-US" sz="2000" dirty="0">
                <a:latin typeface="+mj-lt"/>
              </a:rPr>
              <a:t>of content in an HTML document formed by HTML tags and the </a:t>
            </a:r>
            <a:r>
              <a:rPr lang="en-US" sz="2000" dirty="0" smtClean="0">
                <a:latin typeface="+mj-lt"/>
              </a:rPr>
              <a:t>text</a:t>
            </a:r>
          </a:p>
          <a:p>
            <a:r>
              <a:rPr lang="en-US" sz="2000" dirty="0" smtClean="0">
                <a:latin typeface="+mj-lt"/>
              </a:rPr>
              <a:t>or </a:t>
            </a:r>
            <a:r>
              <a:rPr lang="en-US" sz="2000" dirty="0">
                <a:latin typeface="+mj-lt"/>
              </a:rPr>
              <a:t>media it contains.</a:t>
            </a:r>
            <a:endParaRPr lang="ru-RU" sz="200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8740" y="4359079"/>
            <a:ext cx="9644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+mj-lt"/>
              </a:rPr>
              <a:t>HTML Tag </a:t>
            </a:r>
            <a:r>
              <a:rPr lang="en-US" sz="2000" dirty="0">
                <a:latin typeface="+mj-lt"/>
              </a:rPr>
              <a:t>— the element name, surrounded by an opening </a:t>
            </a:r>
            <a:r>
              <a:rPr lang="en-US" sz="2000" dirty="0" smtClean="0">
                <a:latin typeface="+mj-lt"/>
              </a:rPr>
              <a:t>(&lt;) and closing (&gt;) angle bracket.</a:t>
            </a:r>
            <a:endParaRPr lang="ru-RU" sz="2000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8740" y="5223499"/>
            <a:ext cx="102258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Element Content </a:t>
            </a:r>
            <a:r>
              <a:rPr lang="en-US" sz="2000" dirty="0">
                <a:latin typeface="+mj-lt"/>
              </a:rPr>
              <a:t>— The information (text or other elements) contained between the opening </a:t>
            </a:r>
            <a:r>
              <a:rPr lang="en-US" sz="2000" dirty="0" smtClean="0">
                <a:latin typeface="+mj-lt"/>
              </a:rPr>
              <a:t>and</a:t>
            </a:r>
          </a:p>
          <a:p>
            <a:r>
              <a:rPr lang="en-US" sz="2000" dirty="0" smtClean="0">
                <a:latin typeface="+mj-lt"/>
              </a:rPr>
              <a:t>closing </a:t>
            </a:r>
            <a:r>
              <a:rPr lang="en-US" sz="2000" dirty="0">
                <a:latin typeface="+mj-lt"/>
              </a:rPr>
              <a:t>tags of an HTML </a:t>
            </a:r>
            <a:r>
              <a:rPr lang="en-US" sz="2000" dirty="0" smtClean="0">
                <a:latin typeface="+mj-lt"/>
              </a:rPr>
              <a:t>element.</a:t>
            </a:r>
            <a:endParaRPr lang="ru-RU" sz="2000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8740" y="4794280"/>
            <a:ext cx="9807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Element Attribute </a:t>
            </a:r>
            <a:r>
              <a:rPr lang="en-US" sz="2000" dirty="0">
                <a:latin typeface="+mj-lt"/>
              </a:rPr>
              <a:t>— are modifiers for the </a:t>
            </a:r>
            <a:r>
              <a:rPr lang="en-US" sz="2000" dirty="0" smtClean="0">
                <a:latin typeface="+mj-lt"/>
              </a:rPr>
              <a:t>HTML tags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and </a:t>
            </a:r>
            <a:r>
              <a:rPr lang="en-US" sz="2000" dirty="0">
                <a:latin typeface="+mj-lt"/>
              </a:rPr>
              <a:t>they provide additional </a:t>
            </a:r>
            <a:r>
              <a:rPr lang="en-US" sz="2000" dirty="0" smtClean="0">
                <a:latin typeface="+mj-lt"/>
              </a:rPr>
              <a:t>information.</a:t>
            </a:r>
            <a:endParaRPr lang="ru-RU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0508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Овал 11">
            <a:extLst>
              <a:ext uri="{FF2B5EF4-FFF2-40B4-BE49-F238E27FC236}">
                <a16:creationId xmlns="" xmlns:a16="http://schemas.microsoft.com/office/drawing/2014/main" id="{A8F93059-2E3E-4E1D-959C-0BD595DD81E8}"/>
              </a:ext>
            </a:extLst>
          </p:cNvPr>
          <p:cNvSpPr/>
          <p:nvPr/>
        </p:nvSpPr>
        <p:spPr>
          <a:xfrm>
            <a:off x="10926536" y="1512207"/>
            <a:ext cx="59872" cy="59872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684" y="1302592"/>
            <a:ext cx="12192000" cy="3486928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930684" y="302623"/>
            <a:ext cx="8229600" cy="8572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 smtClean="0">
                <a:solidFill>
                  <a:schemeClr val="bg1"/>
                </a:solidFill>
                <a:latin typeface="Proxima Nova" panose="020B0503030502060204"/>
              </a:rPr>
              <a:t>HTML elements example</a:t>
            </a:r>
            <a:endParaRPr lang="en-US" sz="3200" b="1" dirty="0">
              <a:solidFill>
                <a:schemeClr val="bg1"/>
              </a:solidFill>
              <a:latin typeface="Proxima Nova" panose="020B0503030502060204"/>
            </a:endParaRPr>
          </a:p>
        </p:txBody>
      </p:sp>
    </p:spTree>
    <p:extLst>
      <p:ext uri="{BB962C8B-B14F-4D97-AF65-F5344CB8AC3E}">
        <p14:creationId xmlns:p14="http://schemas.microsoft.com/office/powerpoint/2010/main" val="214156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1882</TotalTime>
  <Words>556</Words>
  <Application>Microsoft Office PowerPoint</Application>
  <PresentationFormat>Широкоэкранный</PresentationFormat>
  <Paragraphs>112</Paragraphs>
  <Slides>53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53</vt:i4>
      </vt:variant>
    </vt:vector>
  </HeadingPairs>
  <TitlesOfParts>
    <vt:vector size="63" baseType="lpstr">
      <vt:lpstr>Anonymous Pro</vt:lpstr>
      <vt:lpstr>Arial</vt:lpstr>
      <vt:lpstr>Calibri</vt:lpstr>
      <vt:lpstr>Calibri Light</vt:lpstr>
      <vt:lpstr>Consolas</vt:lpstr>
      <vt:lpstr>Courier New</vt:lpstr>
      <vt:lpstr>Montserrat SemiBold</vt:lpstr>
      <vt:lpstr>Proxima Nova</vt:lpstr>
      <vt:lpstr>Ubuntu</vt:lpstr>
      <vt:lpstr>Тема Office</vt:lpstr>
      <vt:lpstr>HTML, CSS/SCSS, SEO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bohdan zhylavskyi</dc:creator>
  <cp:lastModifiedBy>bohdan zhylavskyi</cp:lastModifiedBy>
  <cp:revision>138</cp:revision>
  <dcterms:created xsi:type="dcterms:W3CDTF">2019-06-09T08:07:39Z</dcterms:created>
  <dcterms:modified xsi:type="dcterms:W3CDTF">2019-06-19T09:24:14Z</dcterms:modified>
</cp:coreProperties>
</file>