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4" r:id="rId4"/>
    <p:sldId id="266" r:id="rId5"/>
    <p:sldId id="260" r:id="rId6"/>
    <p:sldId id="267" r:id="rId7"/>
    <p:sldId id="268" r:id="rId8"/>
    <p:sldId id="269" r:id="rId9"/>
    <p:sldId id="262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63" r:id="rId18"/>
    <p:sldId id="277" r:id="rId19"/>
    <p:sldId id="278" r:id="rId20"/>
    <p:sldId id="280" r:id="rId21"/>
    <p:sldId id="265" r:id="rId22"/>
    <p:sldId id="281" r:id="rId23"/>
    <p:sldId id="25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C1CF0-529B-457F-A3EB-D7BDA1C4B1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526B2-5776-4F93-B933-9E6A777A04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4628D-248B-4B9A-AFFB-966B5918E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2362-B137-4E27-964C-C46B0EB68668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526E8-4E0C-4593-B701-8B23F1B0F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DCD7B-8941-4442-8595-CC3D21DDB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4D215-E9E1-49B6-956D-0063DF03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90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487D5-6657-4B9D-8F57-FDDDBA179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D89909-D63A-4F69-9265-F24E6563A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C0D82-EA7C-4EFE-BE3B-290D804D7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2362-B137-4E27-964C-C46B0EB68668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21AD5-ED1C-4BCA-880B-CE5DFF02A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F4528-1999-4108-B496-B6C23DDD6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4D215-E9E1-49B6-956D-0063DF03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61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2DB5A0-8907-40FD-A14D-1EADFDED80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FD72B0-F289-4443-982D-962541490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A1B69-67FC-4B91-B1A6-5B4104FAA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2362-B137-4E27-964C-C46B0EB68668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F153D-F78B-4315-AE25-65B54D416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FAF72-3932-48A4-A4B7-60BCF2A39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4D215-E9E1-49B6-956D-0063DF03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79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0CDB8-5920-4019-83B3-0E6271BB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25766-E3CE-450D-BABD-B8A9A55B4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4A989-237B-481B-87F7-75956D117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2362-B137-4E27-964C-C46B0EB68668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0A57E-136E-4797-BA71-9BE1C0A37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D59AD-4807-4E7C-99AA-9A5CAA54A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4D215-E9E1-49B6-956D-0063DF03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6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0D5B-F294-47F7-BC38-F11110EA0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BC604-E328-46D0-8E83-700A6734F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AD87-BF3B-412B-879D-B9F5BF847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2362-B137-4E27-964C-C46B0EB68668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18286-515A-4C0D-AFBB-C134B4534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85DE2-C25A-4AA6-8DE1-5E5E869BF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4D215-E9E1-49B6-956D-0063DF03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0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FB5FA-11D0-496D-AFBB-8B23768AB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EB3B4-8A0E-41DB-BD87-9D7F89F6F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A24BE3-F8AB-48C6-9598-4A2488607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4A130-11C6-4E57-A430-8CDCE014A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2362-B137-4E27-964C-C46B0EB68668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C225D-594A-41E0-A802-C240390F1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96518-DD5F-4FE0-9DE9-DB739E732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4D215-E9E1-49B6-956D-0063DF03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46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245BF-324E-4461-9ED8-D2041346C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DFD03-FB02-46B7-A396-E5B913D9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A2077E-B269-4DD9-ABEE-3A8331DE7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610149-F857-4E31-BB1A-B01CE60CF3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993D1B-E018-4224-BACD-4F5C3C51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4AF8B5-0027-400B-B50E-F47E807D0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2362-B137-4E27-964C-C46B0EB68668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ECFBCF-2474-40A5-9FA5-B039BE4BB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C7F68A-8558-46C4-8CDD-55D7E9F55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4D215-E9E1-49B6-956D-0063DF03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37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BC180-81BB-4D18-BCE1-1D3D10260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F8FE66-E070-4C3E-9F6C-8FBB586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2362-B137-4E27-964C-C46B0EB68668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4E2167-58B1-499D-B75D-5A968422E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4D8E3D-2923-454A-BB26-ADDE2379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4D215-E9E1-49B6-956D-0063DF03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70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B1DCEB-E3A0-47EB-BF61-34F4F1E74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2362-B137-4E27-964C-C46B0EB68668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B627EB-764F-4271-AFA6-C08A3635C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933989-66FE-43B2-9709-F69C4501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4D215-E9E1-49B6-956D-0063DF03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6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FEC6F-8C86-4C6E-B67C-8BC151BE5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52CD3-FCBC-4ED4-9262-D5CF87723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189883-7FC8-4360-A5FC-DBE62204E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36ACD-DD4C-484C-B07B-8D3C0489B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2362-B137-4E27-964C-C46B0EB68668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4BB22-A757-41FC-8E5C-9B328E20F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CF8EF-C710-4CE7-AC26-BDA274EB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4D215-E9E1-49B6-956D-0063DF03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47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2FCEB-4E87-4359-94FA-8C9AC71A0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686936-D818-4BB7-95F3-9348E2711C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F0DDDE-4355-443E-84B8-BDC1E7353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D035C-CD44-49E3-AFF8-132EEC9A5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2362-B137-4E27-964C-C46B0EB68668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ABB26-6B0A-48A9-A137-0D541D12E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97034-C649-4D8C-A9CA-C61FEAFAF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4D215-E9E1-49B6-956D-0063DF03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6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23F42D-2C70-4262-93CA-3A0145E39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68C41-65AD-4AB2-959F-B2F533608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6BD48-3149-418B-9D2D-D07015FB80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22362-B137-4E27-964C-C46B0EB68668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39DD0-BC8F-4304-9734-22B357D7D1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1A394-6E49-4E92-8B73-048104B53E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4D215-E9E1-49B6-956D-0063DF03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28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Групувати 18">
            <a:extLst>
              <a:ext uri="{FF2B5EF4-FFF2-40B4-BE49-F238E27FC236}">
                <a16:creationId xmlns:a16="http://schemas.microsoft.com/office/drawing/2014/main" id="{B3F5E830-872A-40D0-98A9-2F2CEB70E30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Прямокутник 11">
              <a:extLst>
                <a:ext uri="{FF2B5EF4-FFF2-40B4-BE49-F238E27FC236}">
                  <a16:creationId xmlns:a16="http://schemas.microsoft.com/office/drawing/2014/main" id="{1CF95CD2-AA45-4FE4-B5B9-FE0643959C83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26443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grpSp>
          <p:nvGrpSpPr>
            <p:cNvPr id="18" name="Групувати 17">
              <a:extLst>
                <a:ext uri="{FF2B5EF4-FFF2-40B4-BE49-F238E27FC236}">
                  <a16:creationId xmlns:a16="http://schemas.microsoft.com/office/drawing/2014/main" id="{7FF3A39A-ED6A-449D-B1AB-7C863C79802C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pic>
            <p:nvPicPr>
              <p:cNvPr id="11" name="Рисунок 10">
                <a:extLst>
                  <a:ext uri="{FF2B5EF4-FFF2-40B4-BE49-F238E27FC236}">
                    <a16:creationId xmlns:a16="http://schemas.microsoft.com/office/drawing/2014/main" id="{30AE274A-DD53-45D8-8BAA-CE84785D99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0" y="0"/>
                <a:ext cx="12192000" cy="6858000"/>
              </a:xfrm>
              <a:prstGeom prst="rect">
                <a:avLst/>
              </a:prstGeom>
            </p:spPr>
          </p:pic>
          <p:pic>
            <p:nvPicPr>
              <p:cNvPr id="5" name="Рисунок 4">
                <a:extLst>
                  <a:ext uri="{FF2B5EF4-FFF2-40B4-BE49-F238E27FC236}">
                    <a16:creationId xmlns:a16="http://schemas.microsoft.com/office/drawing/2014/main" id="{B826953E-F317-440D-A9BB-5A799C5B78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72072" y="2462703"/>
                <a:ext cx="5587398" cy="4362640"/>
              </a:xfrm>
              <a:prstGeom prst="rect">
                <a:avLst/>
              </a:prstGeom>
            </p:spPr>
          </p:pic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A7FC238-E12A-42EC-B5D6-E31FA7B3B9C9}"/>
              </a:ext>
            </a:extLst>
          </p:cNvPr>
          <p:cNvSpPr txBox="1"/>
          <p:nvPr/>
        </p:nvSpPr>
        <p:spPr>
          <a:xfrm>
            <a:off x="680358" y="1845271"/>
            <a:ext cx="6106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effectLst/>
                <a:latin typeface="Montserrat SemiBold" panose="00000700000000000000" pitchFamily="2" charset="-52"/>
              </a:rPr>
              <a:t>Simple algorithms</a:t>
            </a:r>
            <a:endParaRPr lang="uk-UA" sz="3600" dirty="0">
              <a:solidFill>
                <a:schemeClr val="bg1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93BCD3-33FD-4F1B-B072-DEEC469F4F2C}"/>
              </a:ext>
            </a:extLst>
          </p:cNvPr>
          <p:cNvSpPr txBox="1"/>
          <p:nvPr/>
        </p:nvSpPr>
        <p:spPr>
          <a:xfrm>
            <a:off x="680358" y="4919844"/>
            <a:ext cx="2747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Montserrat ExtraLight" panose="00000300000000000000" pitchFamily="2" charset="-52"/>
              </a:rPr>
              <a:t>Bohdan </a:t>
            </a:r>
            <a:r>
              <a:rPr lang="en-US" sz="1600" dirty="0" err="1">
                <a:solidFill>
                  <a:schemeClr val="bg1"/>
                </a:solidFill>
                <a:latin typeface="Montserrat ExtraLight" panose="00000300000000000000" pitchFamily="2" charset="-52"/>
              </a:rPr>
              <a:t>Zashko</a:t>
            </a:r>
            <a:endParaRPr lang="en-US" sz="1600" dirty="0">
              <a:solidFill>
                <a:schemeClr val="bg1"/>
              </a:solidFill>
              <a:latin typeface="Montserrat ExtraLight" panose="00000300000000000000" pitchFamily="2" charset="-52"/>
            </a:endParaRPr>
          </a:p>
          <a:p>
            <a:r>
              <a:rPr lang="en-US" sz="1600" dirty="0" err="1">
                <a:solidFill>
                  <a:schemeClr val="bg1"/>
                </a:solidFill>
                <a:latin typeface="Montserrat ExtraLight" panose="00000300000000000000" pitchFamily="2" charset="-52"/>
              </a:rPr>
              <a:t>.Net</a:t>
            </a:r>
            <a:r>
              <a:rPr lang="en-US" sz="1600" dirty="0">
                <a:solidFill>
                  <a:schemeClr val="bg1"/>
                </a:solidFill>
                <a:latin typeface="Montserrat ExtraLight" panose="00000300000000000000" pitchFamily="2" charset="-52"/>
              </a:rPr>
              <a:t>, Java Software Developer</a:t>
            </a:r>
          </a:p>
        </p:txBody>
      </p:sp>
    </p:spTree>
    <p:extLst>
      <p:ext uri="{BB962C8B-B14F-4D97-AF65-F5344CB8AC3E}">
        <p14:creationId xmlns:p14="http://schemas.microsoft.com/office/powerpoint/2010/main" val="1080118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id="{127C2234-1DE3-4A01-A557-FEC2CD486BD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77E6E98E-92E2-4D5F-A81F-F60C3B47F69B}"/>
              </a:ext>
            </a:extLst>
          </p:cNvPr>
          <p:cNvSpPr/>
          <p:nvPr/>
        </p:nvSpPr>
        <p:spPr>
          <a:xfrm>
            <a:off x="406899" y="2207079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E6C4AA66-44AD-423C-8C54-22C52A6A7D6A}"/>
              </a:ext>
            </a:extLst>
          </p:cNvPr>
          <p:cNvSpPr/>
          <p:nvPr/>
        </p:nvSpPr>
        <p:spPr>
          <a:xfrm>
            <a:off x="1932169" y="6479721"/>
            <a:ext cx="89807" cy="89807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F738B130-B0EF-4C44-8D9C-3B868022D341}"/>
              </a:ext>
            </a:extLst>
          </p:cNvPr>
          <p:cNvSpPr/>
          <p:nvPr/>
        </p:nvSpPr>
        <p:spPr>
          <a:xfrm>
            <a:off x="11381015" y="6335487"/>
            <a:ext cx="65314" cy="65314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BDE17A8-4211-4655-8AEC-A080B76734C9}"/>
              </a:ext>
            </a:extLst>
          </p:cNvPr>
          <p:cNvSpPr/>
          <p:nvPr/>
        </p:nvSpPr>
        <p:spPr>
          <a:xfrm>
            <a:off x="10682597" y="1665514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4A1250BF-51B8-4204-9590-59DE636281C1}"/>
              </a:ext>
            </a:extLst>
          </p:cNvPr>
          <p:cNvSpPr/>
          <p:nvPr/>
        </p:nvSpPr>
        <p:spPr>
          <a:xfrm>
            <a:off x="521199" y="55789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FC8378F4-A1E6-4328-8AC0-C57C028E90B1}"/>
              </a:ext>
            </a:extLst>
          </p:cNvPr>
          <p:cNvSpPr/>
          <p:nvPr/>
        </p:nvSpPr>
        <p:spPr>
          <a:xfrm>
            <a:off x="11527972" y="3592286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129C929-2A39-4194-81CD-41AAB841B672}"/>
              </a:ext>
            </a:extLst>
          </p:cNvPr>
          <p:cNvSpPr/>
          <p:nvPr/>
        </p:nvSpPr>
        <p:spPr>
          <a:xfrm>
            <a:off x="764812" y="2876550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B9F177E1-77E5-495D-9606-BCDFD32EB601}"/>
              </a:ext>
            </a:extLst>
          </p:cNvPr>
          <p:cNvSpPr/>
          <p:nvPr/>
        </p:nvSpPr>
        <p:spPr>
          <a:xfrm>
            <a:off x="11413672" y="615043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02A2063A-F88F-44E3-855B-D8DB9CD3CF39}"/>
              </a:ext>
            </a:extLst>
          </p:cNvPr>
          <p:cNvSpPr/>
          <p:nvPr/>
        </p:nvSpPr>
        <p:spPr>
          <a:xfrm>
            <a:off x="1206908" y="1459922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A8F93059-2E3E-4E1D-959C-0BD595DD81E8}"/>
              </a:ext>
            </a:extLst>
          </p:cNvPr>
          <p:cNvSpPr/>
          <p:nvPr/>
        </p:nvSpPr>
        <p:spPr>
          <a:xfrm>
            <a:off x="11753850" y="2349953"/>
            <a:ext cx="59872" cy="59872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CEBDFF6-BC42-4179-9FAD-F1B19B097932}"/>
              </a:ext>
            </a:extLst>
          </p:cNvPr>
          <p:cNvSpPr/>
          <p:nvPr/>
        </p:nvSpPr>
        <p:spPr>
          <a:xfrm>
            <a:off x="1039585" y="5725884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18AACDBD-F58E-4948-B6B0-F6A8B2BEDF1D}"/>
              </a:ext>
            </a:extLst>
          </p:cNvPr>
          <p:cNvSpPr/>
          <p:nvPr/>
        </p:nvSpPr>
        <p:spPr>
          <a:xfrm>
            <a:off x="1264058" y="4395107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BEFB1AE4-AFEB-474A-A7A9-8B725370A907}"/>
              </a:ext>
            </a:extLst>
          </p:cNvPr>
          <p:cNvSpPr/>
          <p:nvPr/>
        </p:nvSpPr>
        <p:spPr>
          <a:xfrm>
            <a:off x="10674433" y="5216234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E2D00353-F8B6-43E8-91EC-050CB329306B}"/>
              </a:ext>
            </a:extLst>
          </p:cNvPr>
          <p:cNvSpPr/>
          <p:nvPr/>
        </p:nvSpPr>
        <p:spPr>
          <a:xfrm>
            <a:off x="9764485" y="6504831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475155-F3BC-4AEC-A6D9-68AAFFEF6F66}"/>
              </a:ext>
            </a:extLst>
          </p:cNvPr>
          <p:cNvSpPr txBox="1"/>
          <p:nvPr/>
        </p:nvSpPr>
        <p:spPr>
          <a:xfrm>
            <a:off x="5205706" y="557893"/>
            <a:ext cx="4392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 SemiBold" panose="00000700000000000000" pitchFamily="2" charset="-52"/>
              </a:rPr>
              <a:t>Indexing</a:t>
            </a:r>
            <a:endParaRPr lang="uk-UA" dirty="0">
              <a:latin typeface="Montserrat SemiBold" panose="00000700000000000000" pitchFamily="2" charset="-5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09690D-48D7-4891-B42A-619DD61A6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283" y="1517072"/>
            <a:ext cx="3404292" cy="387866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727C988-23C4-47DD-B3E6-85B46BBB93B8}"/>
              </a:ext>
            </a:extLst>
          </p:cNvPr>
          <p:cNvSpPr txBox="1"/>
          <p:nvPr/>
        </p:nvSpPr>
        <p:spPr>
          <a:xfrm>
            <a:off x="7127012" y="2936422"/>
            <a:ext cx="2719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ontserrat ExtraLight" panose="00000300000000000000" pitchFamily="2" charset="-52"/>
              </a:rPr>
              <a:t>O(1)</a:t>
            </a:r>
            <a:endParaRPr lang="uk-UA" sz="2000" dirty="0">
              <a:latin typeface="Montserrat ExtraLight" panose="000003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66588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id="{127C2234-1DE3-4A01-A557-FEC2CD486BD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77E6E98E-92E2-4D5F-A81F-F60C3B47F69B}"/>
              </a:ext>
            </a:extLst>
          </p:cNvPr>
          <p:cNvSpPr/>
          <p:nvPr/>
        </p:nvSpPr>
        <p:spPr>
          <a:xfrm>
            <a:off x="406899" y="2207079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E6C4AA66-44AD-423C-8C54-22C52A6A7D6A}"/>
              </a:ext>
            </a:extLst>
          </p:cNvPr>
          <p:cNvSpPr/>
          <p:nvPr/>
        </p:nvSpPr>
        <p:spPr>
          <a:xfrm>
            <a:off x="1932169" y="6479721"/>
            <a:ext cx="89807" cy="89807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F738B130-B0EF-4C44-8D9C-3B868022D341}"/>
              </a:ext>
            </a:extLst>
          </p:cNvPr>
          <p:cNvSpPr/>
          <p:nvPr/>
        </p:nvSpPr>
        <p:spPr>
          <a:xfrm>
            <a:off x="11381015" y="6335487"/>
            <a:ext cx="65314" cy="65314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BDE17A8-4211-4655-8AEC-A080B76734C9}"/>
              </a:ext>
            </a:extLst>
          </p:cNvPr>
          <p:cNvSpPr/>
          <p:nvPr/>
        </p:nvSpPr>
        <p:spPr>
          <a:xfrm>
            <a:off x="10682597" y="1665514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4A1250BF-51B8-4204-9590-59DE636281C1}"/>
              </a:ext>
            </a:extLst>
          </p:cNvPr>
          <p:cNvSpPr/>
          <p:nvPr/>
        </p:nvSpPr>
        <p:spPr>
          <a:xfrm>
            <a:off x="521199" y="55789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FC8378F4-A1E6-4328-8AC0-C57C028E90B1}"/>
              </a:ext>
            </a:extLst>
          </p:cNvPr>
          <p:cNvSpPr/>
          <p:nvPr/>
        </p:nvSpPr>
        <p:spPr>
          <a:xfrm>
            <a:off x="11527972" y="3592286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129C929-2A39-4194-81CD-41AAB841B672}"/>
              </a:ext>
            </a:extLst>
          </p:cNvPr>
          <p:cNvSpPr/>
          <p:nvPr/>
        </p:nvSpPr>
        <p:spPr>
          <a:xfrm>
            <a:off x="764812" y="2876550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B9F177E1-77E5-495D-9606-BCDFD32EB601}"/>
              </a:ext>
            </a:extLst>
          </p:cNvPr>
          <p:cNvSpPr/>
          <p:nvPr/>
        </p:nvSpPr>
        <p:spPr>
          <a:xfrm>
            <a:off x="11413672" y="615043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02A2063A-F88F-44E3-855B-D8DB9CD3CF39}"/>
              </a:ext>
            </a:extLst>
          </p:cNvPr>
          <p:cNvSpPr/>
          <p:nvPr/>
        </p:nvSpPr>
        <p:spPr>
          <a:xfrm>
            <a:off x="1206908" y="1459922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A8F93059-2E3E-4E1D-959C-0BD595DD81E8}"/>
              </a:ext>
            </a:extLst>
          </p:cNvPr>
          <p:cNvSpPr/>
          <p:nvPr/>
        </p:nvSpPr>
        <p:spPr>
          <a:xfrm>
            <a:off x="11753850" y="2349953"/>
            <a:ext cx="59872" cy="59872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CEBDFF6-BC42-4179-9FAD-F1B19B097932}"/>
              </a:ext>
            </a:extLst>
          </p:cNvPr>
          <p:cNvSpPr/>
          <p:nvPr/>
        </p:nvSpPr>
        <p:spPr>
          <a:xfrm>
            <a:off x="1039585" y="5725884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18AACDBD-F58E-4948-B6B0-F6A8B2BEDF1D}"/>
              </a:ext>
            </a:extLst>
          </p:cNvPr>
          <p:cNvSpPr/>
          <p:nvPr/>
        </p:nvSpPr>
        <p:spPr>
          <a:xfrm>
            <a:off x="1264058" y="4395107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BEFB1AE4-AFEB-474A-A7A9-8B725370A907}"/>
              </a:ext>
            </a:extLst>
          </p:cNvPr>
          <p:cNvSpPr/>
          <p:nvPr/>
        </p:nvSpPr>
        <p:spPr>
          <a:xfrm>
            <a:off x="10674433" y="5216234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E2D00353-F8B6-43E8-91EC-050CB329306B}"/>
              </a:ext>
            </a:extLst>
          </p:cNvPr>
          <p:cNvSpPr/>
          <p:nvPr/>
        </p:nvSpPr>
        <p:spPr>
          <a:xfrm>
            <a:off x="9764485" y="6504831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475155-F3BC-4AEC-A6D9-68AAFFEF6F66}"/>
              </a:ext>
            </a:extLst>
          </p:cNvPr>
          <p:cNvSpPr txBox="1"/>
          <p:nvPr/>
        </p:nvSpPr>
        <p:spPr>
          <a:xfrm>
            <a:off x="5413221" y="615043"/>
            <a:ext cx="4392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Montserrat SemiBold" panose="00000700000000000000" pitchFamily="2" charset="-52"/>
              </a:rPr>
              <a:t>Linear search</a:t>
            </a:r>
            <a:endParaRPr lang="uk-UA" sz="3600" dirty="0">
              <a:latin typeface="Montserrat SemiBold" panose="00000700000000000000" pitchFamily="2" charset="-5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872685-0889-40E4-8341-5B532EA0B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407" y="593026"/>
            <a:ext cx="1638300" cy="14192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83EC5FF-3324-4819-9745-ABBEF222B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407" y="2304369"/>
            <a:ext cx="3200400" cy="42957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D94F9FF-B930-4385-8EBF-85173B1721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1406" y="2324582"/>
            <a:ext cx="3506157" cy="282683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975E584-DBEE-4647-9E09-D9293236A17A}"/>
              </a:ext>
            </a:extLst>
          </p:cNvPr>
          <p:cNvSpPr txBox="1"/>
          <p:nvPr/>
        </p:nvSpPr>
        <p:spPr>
          <a:xfrm>
            <a:off x="6311406" y="5591144"/>
            <a:ext cx="2719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ontserrat ExtraLight" panose="00000300000000000000" pitchFamily="2" charset="-52"/>
              </a:rPr>
              <a:t>O(n)</a:t>
            </a:r>
            <a:endParaRPr lang="uk-UA" sz="2000" dirty="0">
              <a:latin typeface="Montserrat ExtraLight" panose="000003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27723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id="{127C2234-1DE3-4A01-A557-FEC2CD486BD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log</a:t>
            </a:r>
            <a:r>
              <a:rPr lang="ru-RU" baseline="-25000"/>
              <a:t>2</a:t>
            </a:r>
            <a:r>
              <a:rPr lang="en-US"/>
              <a:t>n</a:t>
            </a:r>
            <a:endParaRPr lang="uk-UA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77E6E98E-92E2-4D5F-A81F-F60C3B47F69B}"/>
              </a:ext>
            </a:extLst>
          </p:cNvPr>
          <p:cNvSpPr/>
          <p:nvPr/>
        </p:nvSpPr>
        <p:spPr>
          <a:xfrm>
            <a:off x="406899" y="2207079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E6C4AA66-44AD-423C-8C54-22C52A6A7D6A}"/>
              </a:ext>
            </a:extLst>
          </p:cNvPr>
          <p:cNvSpPr/>
          <p:nvPr/>
        </p:nvSpPr>
        <p:spPr>
          <a:xfrm>
            <a:off x="1932169" y="6479721"/>
            <a:ext cx="89807" cy="89807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F738B130-B0EF-4C44-8D9C-3B868022D341}"/>
              </a:ext>
            </a:extLst>
          </p:cNvPr>
          <p:cNvSpPr/>
          <p:nvPr/>
        </p:nvSpPr>
        <p:spPr>
          <a:xfrm>
            <a:off x="11381015" y="6335487"/>
            <a:ext cx="65314" cy="65314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BDE17A8-4211-4655-8AEC-A080B76734C9}"/>
              </a:ext>
            </a:extLst>
          </p:cNvPr>
          <p:cNvSpPr/>
          <p:nvPr/>
        </p:nvSpPr>
        <p:spPr>
          <a:xfrm>
            <a:off x="10682597" y="1665514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4A1250BF-51B8-4204-9590-59DE636281C1}"/>
              </a:ext>
            </a:extLst>
          </p:cNvPr>
          <p:cNvSpPr/>
          <p:nvPr/>
        </p:nvSpPr>
        <p:spPr>
          <a:xfrm>
            <a:off x="521199" y="55789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FC8378F4-A1E6-4328-8AC0-C57C028E90B1}"/>
              </a:ext>
            </a:extLst>
          </p:cNvPr>
          <p:cNvSpPr/>
          <p:nvPr/>
        </p:nvSpPr>
        <p:spPr>
          <a:xfrm>
            <a:off x="11527972" y="3592286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129C929-2A39-4194-81CD-41AAB841B672}"/>
              </a:ext>
            </a:extLst>
          </p:cNvPr>
          <p:cNvSpPr/>
          <p:nvPr/>
        </p:nvSpPr>
        <p:spPr>
          <a:xfrm>
            <a:off x="764812" y="2876550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B9F177E1-77E5-495D-9606-BCDFD32EB601}"/>
              </a:ext>
            </a:extLst>
          </p:cNvPr>
          <p:cNvSpPr/>
          <p:nvPr/>
        </p:nvSpPr>
        <p:spPr>
          <a:xfrm>
            <a:off x="11413672" y="615043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02A2063A-F88F-44E3-855B-D8DB9CD3CF39}"/>
              </a:ext>
            </a:extLst>
          </p:cNvPr>
          <p:cNvSpPr/>
          <p:nvPr/>
        </p:nvSpPr>
        <p:spPr>
          <a:xfrm>
            <a:off x="1206908" y="1459922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A8F93059-2E3E-4E1D-959C-0BD595DD81E8}"/>
              </a:ext>
            </a:extLst>
          </p:cNvPr>
          <p:cNvSpPr/>
          <p:nvPr/>
        </p:nvSpPr>
        <p:spPr>
          <a:xfrm>
            <a:off x="11753850" y="2349953"/>
            <a:ext cx="59872" cy="59872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CEBDFF6-BC42-4179-9FAD-F1B19B097932}"/>
              </a:ext>
            </a:extLst>
          </p:cNvPr>
          <p:cNvSpPr/>
          <p:nvPr/>
        </p:nvSpPr>
        <p:spPr>
          <a:xfrm>
            <a:off x="1039585" y="5725884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18AACDBD-F58E-4948-B6B0-F6A8B2BEDF1D}"/>
              </a:ext>
            </a:extLst>
          </p:cNvPr>
          <p:cNvSpPr/>
          <p:nvPr/>
        </p:nvSpPr>
        <p:spPr>
          <a:xfrm>
            <a:off x="1264058" y="4395107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BEFB1AE4-AFEB-474A-A7A9-8B725370A907}"/>
              </a:ext>
            </a:extLst>
          </p:cNvPr>
          <p:cNvSpPr/>
          <p:nvPr/>
        </p:nvSpPr>
        <p:spPr>
          <a:xfrm>
            <a:off x="10674433" y="5216234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E2D00353-F8B6-43E8-91EC-050CB329306B}"/>
              </a:ext>
            </a:extLst>
          </p:cNvPr>
          <p:cNvSpPr/>
          <p:nvPr/>
        </p:nvSpPr>
        <p:spPr>
          <a:xfrm>
            <a:off x="9764485" y="6504831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475155-F3BC-4AEC-A6D9-68AAFFEF6F66}"/>
              </a:ext>
            </a:extLst>
          </p:cNvPr>
          <p:cNvSpPr txBox="1"/>
          <p:nvPr/>
        </p:nvSpPr>
        <p:spPr>
          <a:xfrm>
            <a:off x="4798300" y="729343"/>
            <a:ext cx="4392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 SemiBold" panose="00000700000000000000" pitchFamily="2" charset="-52"/>
              </a:rPr>
              <a:t>Binary search</a:t>
            </a:r>
            <a:endParaRPr lang="uk-UA" dirty="0">
              <a:latin typeface="Montserrat SemiBold" panose="00000700000000000000" pitchFamily="2" charset="-5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BC6818-73C7-45DE-AF86-E921DA531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064" y="1528626"/>
            <a:ext cx="3270281" cy="412732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5829B5C-5951-4AAC-A179-1B522E64F1EC}"/>
              </a:ext>
            </a:extLst>
          </p:cNvPr>
          <p:cNvSpPr txBox="1"/>
          <p:nvPr/>
        </p:nvSpPr>
        <p:spPr>
          <a:xfrm>
            <a:off x="7045369" y="2136713"/>
            <a:ext cx="271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O(log</a:t>
            </a:r>
            <a:r>
              <a:rPr lang="ru-RU" baseline="-25000" dirty="0"/>
              <a:t>2</a:t>
            </a:r>
            <a:r>
              <a:rPr lang="en-US" dirty="0"/>
              <a:t>n) </a:t>
            </a:r>
            <a:endParaRPr lang="uk-UA" sz="2000" dirty="0">
              <a:latin typeface="Montserrat ExtraLight" panose="00000300000000000000" pitchFamily="2" charset="-52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95EDE5-9AF9-466F-A706-61ACEFF18987}"/>
              </a:ext>
            </a:extLst>
          </p:cNvPr>
          <p:cNvSpPr txBox="1"/>
          <p:nvPr/>
        </p:nvSpPr>
        <p:spPr>
          <a:xfrm>
            <a:off x="6859725" y="3998515"/>
            <a:ext cx="271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T(n*2) = T(n)+1 </a:t>
            </a:r>
            <a:endParaRPr lang="uk-UA" sz="2000" dirty="0">
              <a:latin typeface="Montserrat ExtraLight" panose="000003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900728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id="{EA127275-8311-4FD8-AAFC-2E59696607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B798424-DCBC-4FC1-9945-DAE37E1BA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F3E1C9-7696-4C13-856A-02890E28E5F7}"/>
              </a:ext>
            </a:extLst>
          </p:cNvPr>
          <p:cNvSpPr txBox="1"/>
          <p:nvPr/>
        </p:nvSpPr>
        <p:spPr>
          <a:xfrm>
            <a:off x="4662873" y="1492822"/>
            <a:ext cx="4383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Montserrat SemiBold" panose="00000700000000000000" pitchFamily="2" charset="-52"/>
              </a:rPr>
              <a:t>Sort algorithms</a:t>
            </a:r>
            <a:endParaRPr lang="uk-UA" sz="3200" dirty="0">
              <a:latin typeface="Montserrat SemiBold" panose="00000700000000000000" pitchFamily="2" charset="-52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7B67BA2B-B2DC-4E95-80E0-B7FD2C9446B0}"/>
              </a:ext>
            </a:extLst>
          </p:cNvPr>
          <p:cNvSpPr/>
          <p:nvPr/>
        </p:nvSpPr>
        <p:spPr>
          <a:xfrm>
            <a:off x="1015092" y="26744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6CB39D96-F7D0-4D5C-B7EB-0FB9927923BA}"/>
              </a:ext>
            </a:extLst>
          </p:cNvPr>
          <p:cNvSpPr/>
          <p:nvPr/>
        </p:nvSpPr>
        <p:spPr>
          <a:xfrm>
            <a:off x="634184" y="1946316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F1F1AF1F-9D7B-4E11-9627-C706F89CCBD8}"/>
              </a:ext>
            </a:extLst>
          </p:cNvPr>
          <p:cNvSpPr/>
          <p:nvPr/>
        </p:nvSpPr>
        <p:spPr>
          <a:xfrm>
            <a:off x="10432967" y="5773386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D5328EB2-60DA-4880-AD3C-A37B61BFBF56}"/>
              </a:ext>
            </a:extLst>
          </p:cNvPr>
          <p:cNvSpPr/>
          <p:nvPr/>
        </p:nvSpPr>
        <p:spPr>
          <a:xfrm>
            <a:off x="1644069" y="2280557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21BB4188-651C-44DE-8FE3-AF827C7E173F}"/>
              </a:ext>
            </a:extLst>
          </p:cNvPr>
          <p:cNvSpPr/>
          <p:nvPr/>
        </p:nvSpPr>
        <p:spPr>
          <a:xfrm>
            <a:off x="11793696" y="3698787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85CA61A7-802E-49EB-AE70-0EF55EF5071A}"/>
              </a:ext>
            </a:extLst>
          </p:cNvPr>
          <p:cNvSpPr/>
          <p:nvPr/>
        </p:nvSpPr>
        <p:spPr>
          <a:xfrm>
            <a:off x="11526575" y="2380611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29243602-74B9-418F-88B8-396E2CA89B0E}"/>
              </a:ext>
            </a:extLst>
          </p:cNvPr>
          <p:cNvSpPr/>
          <p:nvPr/>
        </p:nvSpPr>
        <p:spPr>
          <a:xfrm>
            <a:off x="11443696" y="6096742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9218" name="Picture 2" descr="Ð ÐµÐ·ÑÐ»ÑÑÐ°Ñ Ð¿Ð¾ÑÑÐºÑ Ð·Ð¾Ð±ÑÐ°Ð¶ÐµÐ½Ñ Ð·Ð° Ð·Ð°Ð¿Ð¸ÑÐ¾Ð¼ &quot;sort&quot;">
            <a:extLst>
              <a:ext uri="{FF2B5EF4-FFF2-40B4-BE49-F238E27FC236}">
                <a16:creationId xmlns:a16="http://schemas.microsoft.com/office/drawing/2014/main" id="{94CE3445-E590-44AA-8959-E0E0ED5BC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777" y="3080709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489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id="{127C2234-1DE3-4A01-A557-FEC2CD486BD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77E6E98E-92E2-4D5F-A81F-F60C3B47F69B}"/>
              </a:ext>
            </a:extLst>
          </p:cNvPr>
          <p:cNvSpPr/>
          <p:nvPr/>
        </p:nvSpPr>
        <p:spPr>
          <a:xfrm>
            <a:off x="406899" y="2207079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E6C4AA66-44AD-423C-8C54-22C52A6A7D6A}"/>
              </a:ext>
            </a:extLst>
          </p:cNvPr>
          <p:cNvSpPr/>
          <p:nvPr/>
        </p:nvSpPr>
        <p:spPr>
          <a:xfrm>
            <a:off x="1932169" y="6479721"/>
            <a:ext cx="89807" cy="89807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F738B130-B0EF-4C44-8D9C-3B868022D341}"/>
              </a:ext>
            </a:extLst>
          </p:cNvPr>
          <p:cNvSpPr/>
          <p:nvPr/>
        </p:nvSpPr>
        <p:spPr>
          <a:xfrm>
            <a:off x="11381015" y="6335487"/>
            <a:ext cx="65314" cy="65314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BDE17A8-4211-4655-8AEC-A080B76734C9}"/>
              </a:ext>
            </a:extLst>
          </p:cNvPr>
          <p:cNvSpPr/>
          <p:nvPr/>
        </p:nvSpPr>
        <p:spPr>
          <a:xfrm>
            <a:off x="10682597" y="1665514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4A1250BF-51B8-4204-9590-59DE636281C1}"/>
              </a:ext>
            </a:extLst>
          </p:cNvPr>
          <p:cNvSpPr/>
          <p:nvPr/>
        </p:nvSpPr>
        <p:spPr>
          <a:xfrm>
            <a:off x="521199" y="55789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FC8378F4-A1E6-4328-8AC0-C57C028E90B1}"/>
              </a:ext>
            </a:extLst>
          </p:cNvPr>
          <p:cNvSpPr/>
          <p:nvPr/>
        </p:nvSpPr>
        <p:spPr>
          <a:xfrm>
            <a:off x="11527972" y="3592286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129C929-2A39-4194-81CD-41AAB841B672}"/>
              </a:ext>
            </a:extLst>
          </p:cNvPr>
          <p:cNvSpPr/>
          <p:nvPr/>
        </p:nvSpPr>
        <p:spPr>
          <a:xfrm>
            <a:off x="764812" y="2876550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B9F177E1-77E5-495D-9606-BCDFD32EB601}"/>
              </a:ext>
            </a:extLst>
          </p:cNvPr>
          <p:cNvSpPr/>
          <p:nvPr/>
        </p:nvSpPr>
        <p:spPr>
          <a:xfrm>
            <a:off x="11413672" y="615043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02A2063A-F88F-44E3-855B-D8DB9CD3CF39}"/>
              </a:ext>
            </a:extLst>
          </p:cNvPr>
          <p:cNvSpPr/>
          <p:nvPr/>
        </p:nvSpPr>
        <p:spPr>
          <a:xfrm>
            <a:off x="1206908" y="1459922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A8F93059-2E3E-4E1D-959C-0BD595DD81E8}"/>
              </a:ext>
            </a:extLst>
          </p:cNvPr>
          <p:cNvSpPr/>
          <p:nvPr/>
        </p:nvSpPr>
        <p:spPr>
          <a:xfrm>
            <a:off x="11753850" y="2349953"/>
            <a:ext cx="59872" cy="59872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CEBDFF6-BC42-4179-9FAD-F1B19B097932}"/>
              </a:ext>
            </a:extLst>
          </p:cNvPr>
          <p:cNvSpPr/>
          <p:nvPr/>
        </p:nvSpPr>
        <p:spPr>
          <a:xfrm>
            <a:off x="1039585" y="5725884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18AACDBD-F58E-4948-B6B0-F6A8B2BEDF1D}"/>
              </a:ext>
            </a:extLst>
          </p:cNvPr>
          <p:cNvSpPr/>
          <p:nvPr/>
        </p:nvSpPr>
        <p:spPr>
          <a:xfrm>
            <a:off x="1264058" y="4395107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BEFB1AE4-AFEB-474A-A7A9-8B725370A907}"/>
              </a:ext>
            </a:extLst>
          </p:cNvPr>
          <p:cNvSpPr/>
          <p:nvPr/>
        </p:nvSpPr>
        <p:spPr>
          <a:xfrm>
            <a:off x="10674433" y="5216234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E2D00353-F8B6-43E8-91EC-050CB329306B}"/>
              </a:ext>
            </a:extLst>
          </p:cNvPr>
          <p:cNvSpPr/>
          <p:nvPr/>
        </p:nvSpPr>
        <p:spPr>
          <a:xfrm>
            <a:off x="9764485" y="6504831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475155-F3BC-4AEC-A6D9-68AAFFEF6F66}"/>
              </a:ext>
            </a:extLst>
          </p:cNvPr>
          <p:cNvSpPr txBox="1"/>
          <p:nvPr/>
        </p:nvSpPr>
        <p:spPr>
          <a:xfrm>
            <a:off x="5205706" y="557893"/>
            <a:ext cx="43920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Montserrat SemiBold" panose="00000700000000000000" pitchFamily="2" charset="-52"/>
              </a:rPr>
              <a:t>Bubble</a:t>
            </a:r>
            <a:endParaRPr lang="uk-UA" sz="4800" dirty="0">
              <a:latin typeface="Montserrat SemiBold" panose="00000700000000000000" pitchFamily="2" charset="-52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A64E122-136C-4688-9731-7A4FD682B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334" y="2409825"/>
            <a:ext cx="6982016" cy="215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575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id="{127C2234-1DE3-4A01-A557-FEC2CD486BD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77E6E98E-92E2-4D5F-A81F-F60C3B47F69B}"/>
              </a:ext>
            </a:extLst>
          </p:cNvPr>
          <p:cNvSpPr/>
          <p:nvPr/>
        </p:nvSpPr>
        <p:spPr>
          <a:xfrm>
            <a:off x="406899" y="2207079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E6C4AA66-44AD-423C-8C54-22C52A6A7D6A}"/>
              </a:ext>
            </a:extLst>
          </p:cNvPr>
          <p:cNvSpPr/>
          <p:nvPr/>
        </p:nvSpPr>
        <p:spPr>
          <a:xfrm>
            <a:off x="1932169" y="6479721"/>
            <a:ext cx="89807" cy="89807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F738B130-B0EF-4C44-8D9C-3B868022D341}"/>
              </a:ext>
            </a:extLst>
          </p:cNvPr>
          <p:cNvSpPr/>
          <p:nvPr/>
        </p:nvSpPr>
        <p:spPr>
          <a:xfrm>
            <a:off x="11381015" y="6335487"/>
            <a:ext cx="65314" cy="65314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BDE17A8-4211-4655-8AEC-A080B76734C9}"/>
              </a:ext>
            </a:extLst>
          </p:cNvPr>
          <p:cNvSpPr/>
          <p:nvPr/>
        </p:nvSpPr>
        <p:spPr>
          <a:xfrm>
            <a:off x="10682597" y="1665514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4A1250BF-51B8-4204-9590-59DE636281C1}"/>
              </a:ext>
            </a:extLst>
          </p:cNvPr>
          <p:cNvSpPr/>
          <p:nvPr/>
        </p:nvSpPr>
        <p:spPr>
          <a:xfrm>
            <a:off x="521199" y="55789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FC8378F4-A1E6-4328-8AC0-C57C028E90B1}"/>
              </a:ext>
            </a:extLst>
          </p:cNvPr>
          <p:cNvSpPr/>
          <p:nvPr/>
        </p:nvSpPr>
        <p:spPr>
          <a:xfrm>
            <a:off x="11527972" y="3592286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129C929-2A39-4194-81CD-41AAB841B672}"/>
              </a:ext>
            </a:extLst>
          </p:cNvPr>
          <p:cNvSpPr/>
          <p:nvPr/>
        </p:nvSpPr>
        <p:spPr>
          <a:xfrm>
            <a:off x="764812" y="2876550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B9F177E1-77E5-495D-9606-BCDFD32EB601}"/>
              </a:ext>
            </a:extLst>
          </p:cNvPr>
          <p:cNvSpPr/>
          <p:nvPr/>
        </p:nvSpPr>
        <p:spPr>
          <a:xfrm>
            <a:off x="11413672" y="615043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02A2063A-F88F-44E3-855B-D8DB9CD3CF39}"/>
              </a:ext>
            </a:extLst>
          </p:cNvPr>
          <p:cNvSpPr/>
          <p:nvPr/>
        </p:nvSpPr>
        <p:spPr>
          <a:xfrm>
            <a:off x="1206908" y="1459922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A8F93059-2E3E-4E1D-959C-0BD595DD81E8}"/>
              </a:ext>
            </a:extLst>
          </p:cNvPr>
          <p:cNvSpPr/>
          <p:nvPr/>
        </p:nvSpPr>
        <p:spPr>
          <a:xfrm>
            <a:off x="11753850" y="2349953"/>
            <a:ext cx="59872" cy="59872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CEBDFF6-BC42-4179-9FAD-F1B19B097932}"/>
              </a:ext>
            </a:extLst>
          </p:cNvPr>
          <p:cNvSpPr/>
          <p:nvPr/>
        </p:nvSpPr>
        <p:spPr>
          <a:xfrm>
            <a:off x="1039585" y="5725884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18AACDBD-F58E-4948-B6B0-F6A8B2BEDF1D}"/>
              </a:ext>
            </a:extLst>
          </p:cNvPr>
          <p:cNvSpPr/>
          <p:nvPr/>
        </p:nvSpPr>
        <p:spPr>
          <a:xfrm>
            <a:off x="1264058" y="4395107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BEFB1AE4-AFEB-474A-A7A9-8B725370A907}"/>
              </a:ext>
            </a:extLst>
          </p:cNvPr>
          <p:cNvSpPr/>
          <p:nvPr/>
        </p:nvSpPr>
        <p:spPr>
          <a:xfrm>
            <a:off x="10674433" y="5216234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E2D00353-F8B6-43E8-91EC-050CB329306B}"/>
              </a:ext>
            </a:extLst>
          </p:cNvPr>
          <p:cNvSpPr/>
          <p:nvPr/>
        </p:nvSpPr>
        <p:spPr>
          <a:xfrm>
            <a:off x="9764485" y="6504831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475155-F3BC-4AEC-A6D9-68AAFFEF6F66}"/>
              </a:ext>
            </a:extLst>
          </p:cNvPr>
          <p:cNvSpPr txBox="1"/>
          <p:nvPr/>
        </p:nvSpPr>
        <p:spPr>
          <a:xfrm>
            <a:off x="4544089" y="548247"/>
            <a:ext cx="4392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Montserrat SemiBold" panose="00000700000000000000" pitchFamily="2" charset="-52"/>
              </a:rPr>
              <a:t>Sort by insert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4DC29CB-F858-45A3-8C6D-7CEC165D0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905" y="1914188"/>
            <a:ext cx="5309979" cy="358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736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id="{127C2234-1DE3-4A01-A557-FEC2CD486BD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77E6E98E-92E2-4D5F-A81F-F60C3B47F69B}"/>
              </a:ext>
            </a:extLst>
          </p:cNvPr>
          <p:cNvSpPr/>
          <p:nvPr/>
        </p:nvSpPr>
        <p:spPr>
          <a:xfrm>
            <a:off x="406899" y="2207079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E6C4AA66-44AD-423C-8C54-22C52A6A7D6A}"/>
              </a:ext>
            </a:extLst>
          </p:cNvPr>
          <p:cNvSpPr/>
          <p:nvPr/>
        </p:nvSpPr>
        <p:spPr>
          <a:xfrm>
            <a:off x="1932169" y="6479721"/>
            <a:ext cx="89807" cy="89807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F738B130-B0EF-4C44-8D9C-3B868022D341}"/>
              </a:ext>
            </a:extLst>
          </p:cNvPr>
          <p:cNvSpPr/>
          <p:nvPr/>
        </p:nvSpPr>
        <p:spPr>
          <a:xfrm>
            <a:off x="11381015" y="6335487"/>
            <a:ext cx="65314" cy="65314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BDE17A8-4211-4655-8AEC-A080B76734C9}"/>
              </a:ext>
            </a:extLst>
          </p:cNvPr>
          <p:cNvSpPr/>
          <p:nvPr/>
        </p:nvSpPr>
        <p:spPr>
          <a:xfrm>
            <a:off x="10682597" y="1665514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4A1250BF-51B8-4204-9590-59DE636281C1}"/>
              </a:ext>
            </a:extLst>
          </p:cNvPr>
          <p:cNvSpPr/>
          <p:nvPr/>
        </p:nvSpPr>
        <p:spPr>
          <a:xfrm>
            <a:off x="521199" y="55789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FC8378F4-A1E6-4328-8AC0-C57C028E90B1}"/>
              </a:ext>
            </a:extLst>
          </p:cNvPr>
          <p:cNvSpPr/>
          <p:nvPr/>
        </p:nvSpPr>
        <p:spPr>
          <a:xfrm>
            <a:off x="11527972" y="3592286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129C929-2A39-4194-81CD-41AAB841B672}"/>
              </a:ext>
            </a:extLst>
          </p:cNvPr>
          <p:cNvSpPr/>
          <p:nvPr/>
        </p:nvSpPr>
        <p:spPr>
          <a:xfrm>
            <a:off x="764812" y="2876550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B9F177E1-77E5-495D-9606-BCDFD32EB601}"/>
              </a:ext>
            </a:extLst>
          </p:cNvPr>
          <p:cNvSpPr/>
          <p:nvPr/>
        </p:nvSpPr>
        <p:spPr>
          <a:xfrm>
            <a:off x="11413672" y="615043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02A2063A-F88F-44E3-855B-D8DB9CD3CF39}"/>
              </a:ext>
            </a:extLst>
          </p:cNvPr>
          <p:cNvSpPr/>
          <p:nvPr/>
        </p:nvSpPr>
        <p:spPr>
          <a:xfrm>
            <a:off x="1206908" y="1459922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A8F93059-2E3E-4E1D-959C-0BD595DD81E8}"/>
              </a:ext>
            </a:extLst>
          </p:cNvPr>
          <p:cNvSpPr/>
          <p:nvPr/>
        </p:nvSpPr>
        <p:spPr>
          <a:xfrm>
            <a:off x="11753850" y="2349953"/>
            <a:ext cx="59872" cy="59872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CEBDFF6-BC42-4179-9FAD-F1B19B097932}"/>
              </a:ext>
            </a:extLst>
          </p:cNvPr>
          <p:cNvSpPr/>
          <p:nvPr/>
        </p:nvSpPr>
        <p:spPr>
          <a:xfrm>
            <a:off x="1039585" y="5725884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18AACDBD-F58E-4948-B6B0-F6A8B2BEDF1D}"/>
              </a:ext>
            </a:extLst>
          </p:cNvPr>
          <p:cNvSpPr/>
          <p:nvPr/>
        </p:nvSpPr>
        <p:spPr>
          <a:xfrm>
            <a:off x="1264058" y="4395107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BEFB1AE4-AFEB-474A-A7A9-8B725370A907}"/>
              </a:ext>
            </a:extLst>
          </p:cNvPr>
          <p:cNvSpPr/>
          <p:nvPr/>
        </p:nvSpPr>
        <p:spPr>
          <a:xfrm>
            <a:off x="10674433" y="5216234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E2D00353-F8B6-43E8-91EC-050CB329306B}"/>
              </a:ext>
            </a:extLst>
          </p:cNvPr>
          <p:cNvSpPr/>
          <p:nvPr/>
        </p:nvSpPr>
        <p:spPr>
          <a:xfrm>
            <a:off x="9764485" y="6504831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475155-F3BC-4AEC-A6D9-68AAFFEF6F66}"/>
              </a:ext>
            </a:extLst>
          </p:cNvPr>
          <p:cNvSpPr txBox="1"/>
          <p:nvPr/>
        </p:nvSpPr>
        <p:spPr>
          <a:xfrm>
            <a:off x="4553857" y="729343"/>
            <a:ext cx="4392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Montserrat SemiBold" panose="00000700000000000000" pitchFamily="2" charset="-52"/>
              </a:rPr>
              <a:t>Sort by </a:t>
            </a:r>
            <a:r>
              <a:rPr lang="en-US" sz="4000" dirty="0" err="1">
                <a:latin typeface="Montserrat SemiBold" panose="00000700000000000000" pitchFamily="2" charset="-52"/>
              </a:rPr>
              <a:t>choise</a:t>
            </a:r>
            <a:endParaRPr lang="uk-UA" sz="4000" dirty="0">
              <a:latin typeface="Montserrat SemiBold" panose="00000700000000000000" pitchFamily="2" charset="-52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BCA165F-CB0E-4500-9397-AE88D5B5F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684" y="1796848"/>
            <a:ext cx="4762746" cy="38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598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id="{127C2234-1DE3-4A01-A557-FEC2CD486BD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F738B130-B0EF-4C44-8D9C-3B868022D341}"/>
              </a:ext>
            </a:extLst>
          </p:cNvPr>
          <p:cNvSpPr/>
          <p:nvPr/>
        </p:nvSpPr>
        <p:spPr>
          <a:xfrm>
            <a:off x="11381015" y="6335487"/>
            <a:ext cx="65314" cy="65314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BDE17A8-4211-4655-8AEC-A080B76734C9}"/>
              </a:ext>
            </a:extLst>
          </p:cNvPr>
          <p:cNvSpPr/>
          <p:nvPr/>
        </p:nvSpPr>
        <p:spPr>
          <a:xfrm>
            <a:off x="10547615" y="302623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FC8378F4-A1E6-4328-8AC0-C57C028E90B1}"/>
              </a:ext>
            </a:extLst>
          </p:cNvPr>
          <p:cNvSpPr/>
          <p:nvPr/>
        </p:nvSpPr>
        <p:spPr>
          <a:xfrm>
            <a:off x="604390" y="127613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129C929-2A39-4194-81CD-41AAB841B672}"/>
              </a:ext>
            </a:extLst>
          </p:cNvPr>
          <p:cNvSpPr/>
          <p:nvPr/>
        </p:nvSpPr>
        <p:spPr>
          <a:xfrm>
            <a:off x="1375771" y="6272353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B9F177E1-77E5-495D-9606-BCDFD32EB601}"/>
              </a:ext>
            </a:extLst>
          </p:cNvPr>
          <p:cNvSpPr/>
          <p:nvPr/>
        </p:nvSpPr>
        <p:spPr>
          <a:xfrm>
            <a:off x="11745686" y="229144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02A2063A-F88F-44E3-855B-D8DB9CD3CF39}"/>
              </a:ext>
            </a:extLst>
          </p:cNvPr>
          <p:cNvSpPr/>
          <p:nvPr/>
        </p:nvSpPr>
        <p:spPr>
          <a:xfrm>
            <a:off x="308803" y="6495015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A8F93059-2E3E-4E1D-959C-0BD595DD81E8}"/>
              </a:ext>
            </a:extLst>
          </p:cNvPr>
          <p:cNvSpPr/>
          <p:nvPr/>
        </p:nvSpPr>
        <p:spPr>
          <a:xfrm>
            <a:off x="11465529" y="4321909"/>
            <a:ext cx="59872" cy="59872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CEBDFF6-BC42-4179-9FAD-F1B19B097932}"/>
              </a:ext>
            </a:extLst>
          </p:cNvPr>
          <p:cNvSpPr/>
          <p:nvPr/>
        </p:nvSpPr>
        <p:spPr>
          <a:xfrm>
            <a:off x="1550339" y="351608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BEFB1AE4-AFEB-474A-A7A9-8B725370A907}"/>
              </a:ext>
            </a:extLst>
          </p:cNvPr>
          <p:cNvSpPr/>
          <p:nvPr/>
        </p:nvSpPr>
        <p:spPr>
          <a:xfrm>
            <a:off x="11859986" y="2673450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E2D00353-F8B6-43E8-91EC-050CB329306B}"/>
              </a:ext>
            </a:extLst>
          </p:cNvPr>
          <p:cNvSpPr/>
          <p:nvPr/>
        </p:nvSpPr>
        <p:spPr>
          <a:xfrm>
            <a:off x="11282400" y="1349612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7850A0F-5F82-4D7B-958A-8C34F46E59F2}"/>
              </a:ext>
            </a:extLst>
          </p:cNvPr>
          <p:cNvSpPr txBox="1"/>
          <p:nvPr/>
        </p:nvSpPr>
        <p:spPr>
          <a:xfrm>
            <a:off x="2127527" y="1904717"/>
            <a:ext cx="68897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Montserrat SemiBold" panose="00000700000000000000" pitchFamily="2" charset="-52"/>
              </a:rPr>
              <a:t>Bubble, insert, </a:t>
            </a:r>
            <a:r>
              <a:rPr lang="en-US" sz="4000" dirty="0" err="1">
                <a:latin typeface="Montserrat SemiBold" panose="00000700000000000000" pitchFamily="2" charset="-52"/>
              </a:rPr>
              <a:t>choise</a:t>
            </a:r>
            <a:r>
              <a:rPr lang="en-US" sz="4000" dirty="0">
                <a:latin typeface="Montserrat SemiBold" panose="00000700000000000000" pitchFamily="2" charset="-52"/>
              </a:rPr>
              <a:t> - </a:t>
            </a:r>
            <a:r>
              <a:rPr lang="en-US" sz="4000" i="1" dirty="0"/>
              <a:t>O</a:t>
            </a:r>
            <a:r>
              <a:rPr lang="ru-RU" sz="4000" i="1" dirty="0"/>
              <a:t>(</a:t>
            </a:r>
            <a:r>
              <a:rPr lang="en-US" sz="4000" i="1" dirty="0"/>
              <a:t>n</a:t>
            </a:r>
            <a:r>
              <a:rPr lang="ru-RU" sz="4000" i="1" baseline="30000" dirty="0"/>
              <a:t>2</a:t>
            </a:r>
            <a:r>
              <a:rPr lang="ru-RU" sz="4000" i="1" dirty="0"/>
              <a:t>)</a:t>
            </a:r>
            <a:r>
              <a:rPr lang="en-US" sz="4000" i="1" dirty="0"/>
              <a:t> !!</a:t>
            </a:r>
            <a:endParaRPr lang="uk-UA" sz="4000" dirty="0">
              <a:latin typeface="Montserrat SemiBold" panose="000007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170833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id="{EA127275-8311-4FD8-AAFC-2E59696607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B798424-DCBC-4FC1-9945-DAE37E1BA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F3E1C9-7696-4C13-856A-02890E28E5F7}"/>
              </a:ext>
            </a:extLst>
          </p:cNvPr>
          <p:cNvSpPr txBox="1"/>
          <p:nvPr/>
        </p:nvSpPr>
        <p:spPr>
          <a:xfrm>
            <a:off x="4944741" y="1352393"/>
            <a:ext cx="3058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Montserrat SemiBold" panose="00000700000000000000" pitchFamily="2" charset="-52"/>
              </a:rPr>
              <a:t>Quick search</a:t>
            </a:r>
            <a:endParaRPr lang="uk-UA" sz="3600" dirty="0">
              <a:latin typeface="Montserrat SemiBold" panose="00000700000000000000" pitchFamily="2" charset="-52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7B67BA2B-B2DC-4E95-80E0-B7FD2C9446B0}"/>
              </a:ext>
            </a:extLst>
          </p:cNvPr>
          <p:cNvSpPr/>
          <p:nvPr/>
        </p:nvSpPr>
        <p:spPr>
          <a:xfrm>
            <a:off x="1015092" y="26744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6CB39D96-F7D0-4D5C-B7EB-0FB9927923BA}"/>
              </a:ext>
            </a:extLst>
          </p:cNvPr>
          <p:cNvSpPr/>
          <p:nvPr/>
        </p:nvSpPr>
        <p:spPr>
          <a:xfrm>
            <a:off x="634184" y="1946316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F1F1AF1F-9D7B-4E11-9627-C706F89CCBD8}"/>
              </a:ext>
            </a:extLst>
          </p:cNvPr>
          <p:cNvSpPr/>
          <p:nvPr/>
        </p:nvSpPr>
        <p:spPr>
          <a:xfrm>
            <a:off x="10432967" y="5773386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D5328EB2-60DA-4880-AD3C-A37B61BFBF56}"/>
              </a:ext>
            </a:extLst>
          </p:cNvPr>
          <p:cNvSpPr/>
          <p:nvPr/>
        </p:nvSpPr>
        <p:spPr>
          <a:xfrm>
            <a:off x="1644069" y="2280557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21BB4188-651C-44DE-8FE3-AF827C7E173F}"/>
              </a:ext>
            </a:extLst>
          </p:cNvPr>
          <p:cNvSpPr/>
          <p:nvPr/>
        </p:nvSpPr>
        <p:spPr>
          <a:xfrm>
            <a:off x="11793696" y="3698787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85CA61A7-802E-49EB-AE70-0EF55EF5071A}"/>
              </a:ext>
            </a:extLst>
          </p:cNvPr>
          <p:cNvSpPr/>
          <p:nvPr/>
        </p:nvSpPr>
        <p:spPr>
          <a:xfrm>
            <a:off x="11526575" y="2380611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29243602-74B9-418F-88B8-396E2CA89B0E}"/>
              </a:ext>
            </a:extLst>
          </p:cNvPr>
          <p:cNvSpPr/>
          <p:nvPr/>
        </p:nvSpPr>
        <p:spPr>
          <a:xfrm>
            <a:off x="11443696" y="6096742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0242" name="Picture 2" descr="Ð ÐµÐ·ÑÐ»ÑÑÐ°Ñ Ð¿Ð¾ÑÑÐºÑ Ð·Ð¾Ð±ÑÐ°Ð¶ÐµÐ½Ñ Ð·Ð° Ð·Ð°Ð¿Ð¸ÑÐ¾Ð¼ &quot;flash&quot;">
            <a:extLst>
              <a:ext uri="{FF2B5EF4-FFF2-40B4-BE49-F238E27FC236}">
                <a16:creationId xmlns:a16="http://schemas.microsoft.com/office/drawing/2014/main" id="{D2A60000-1210-4E92-BBC5-8091DEF88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576" y="3139581"/>
            <a:ext cx="4703087" cy="318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538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id="{127C2234-1DE3-4A01-A557-FEC2CD486BD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77E6E98E-92E2-4D5F-A81F-F60C3B47F69B}"/>
              </a:ext>
            </a:extLst>
          </p:cNvPr>
          <p:cNvSpPr/>
          <p:nvPr/>
        </p:nvSpPr>
        <p:spPr>
          <a:xfrm>
            <a:off x="406899" y="2207079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E6C4AA66-44AD-423C-8C54-22C52A6A7D6A}"/>
              </a:ext>
            </a:extLst>
          </p:cNvPr>
          <p:cNvSpPr/>
          <p:nvPr/>
        </p:nvSpPr>
        <p:spPr>
          <a:xfrm>
            <a:off x="1932169" y="6479721"/>
            <a:ext cx="89807" cy="89807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F738B130-B0EF-4C44-8D9C-3B868022D341}"/>
              </a:ext>
            </a:extLst>
          </p:cNvPr>
          <p:cNvSpPr/>
          <p:nvPr/>
        </p:nvSpPr>
        <p:spPr>
          <a:xfrm>
            <a:off x="11381015" y="6335487"/>
            <a:ext cx="65314" cy="65314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BDE17A8-4211-4655-8AEC-A080B76734C9}"/>
              </a:ext>
            </a:extLst>
          </p:cNvPr>
          <p:cNvSpPr/>
          <p:nvPr/>
        </p:nvSpPr>
        <p:spPr>
          <a:xfrm>
            <a:off x="10682597" y="1665514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4A1250BF-51B8-4204-9590-59DE636281C1}"/>
              </a:ext>
            </a:extLst>
          </p:cNvPr>
          <p:cNvSpPr/>
          <p:nvPr/>
        </p:nvSpPr>
        <p:spPr>
          <a:xfrm>
            <a:off x="521199" y="55789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FC8378F4-A1E6-4328-8AC0-C57C028E90B1}"/>
              </a:ext>
            </a:extLst>
          </p:cNvPr>
          <p:cNvSpPr/>
          <p:nvPr/>
        </p:nvSpPr>
        <p:spPr>
          <a:xfrm>
            <a:off x="11527972" y="3592286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129C929-2A39-4194-81CD-41AAB841B672}"/>
              </a:ext>
            </a:extLst>
          </p:cNvPr>
          <p:cNvSpPr/>
          <p:nvPr/>
        </p:nvSpPr>
        <p:spPr>
          <a:xfrm>
            <a:off x="764812" y="2876550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B9F177E1-77E5-495D-9606-BCDFD32EB601}"/>
              </a:ext>
            </a:extLst>
          </p:cNvPr>
          <p:cNvSpPr/>
          <p:nvPr/>
        </p:nvSpPr>
        <p:spPr>
          <a:xfrm>
            <a:off x="11413672" y="615043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02A2063A-F88F-44E3-855B-D8DB9CD3CF39}"/>
              </a:ext>
            </a:extLst>
          </p:cNvPr>
          <p:cNvSpPr/>
          <p:nvPr/>
        </p:nvSpPr>
        <p:spPr>
          <a:xfrm>
            <a:off x="1206908" y="1459922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A8F93059-2E3E-4E1D-959C-0BD595DD81E8}"/>
              </a:ext>
            </a:extLst>
          </p:cNvPr>
          <p:cNvSpPr/>
          <p:nvPr/>
        </p:nvSpPr>
        <p:spPr>
          <a:xfrm>
            <a:off x="11753850" y="2349953"/>
            <a:ext cx="59872" cy="59872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CEBDFF6-BC42-4179-9FAD-F1B19B097932}"/>
              </a:ext>
            </a:extLst>
          </p:cNvPr>
          <p:cNvSpPr/>
          <p:nvPr/>
        </p:nvSpPr>
        <p:spPr>
          <a:xfrm>
            <a:off x="1039585" y="5725884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18AACDBD-F58E-4948-B6B0-F6A8B2BEDF1D}"/>
              </a:ext>
            </a:extLst>
          </p:cNvPr>
          <p:cNvSpPr/>
          <p:nvPr/>
        </p:nvSpPr>
        <p:spPr>
          <a:xfrm>
            <a:off x="1264058" y="4395107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BEFB1AE4-AFEB-474A-A7A9-8B725370A907}"/>
              </a:ext>
            </a:extLst>
          </p:cNvPr>
          <p:cNvSpPr/>
          <p:nvPr/>
        </p:nvSpPr>
        <p:spPr>
          <a:xfrm>
            <a:off x="10674433" y="5216234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E2D00353-F8B6-43E8-91EC-050CB329306B}"/>
              </a:ext>
            </a:extLst>
          </p:cNvPr>
          <p:cNvSpPr/>
          <p:nvPr/>
        </p:nvSpPr>
        <p:spPr>
          <a:xfrm>
            <a:off x="9764485" y="6504831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475155-F3BC-4AEC-A6D9-68AAFFEF6F66}"/>
              </a:ext>
            </a:extLst>
          </p:cNvPr>
          <p:cNvSpPr txBox="1"/>
          <p:nvPr/>
        </p:nvSpPr>
        <p:spPr>
          <a:xfrm>
            <a:off x="1892918" y="1005142"/>
            <a:ext cx="4392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tserrat SemiBold" panose="00000700000000000000" pitchFamily="2" charset="-52"/>
              </a:rPr>
              <a:t>Find pivot</a:t>
            </a:r>
            <a:endParaRPr lang="uk-UA" sz="2800" dirty="0">
              <a:latin typeface="Montserrat SemiBold" panose="00000700000000000000" pitchFamily="2" charset="-5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33730B-E27D-4E62-AA73-F8FF8ACA0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165" y="1878870"/>
            <a:ext cx="3985633" cy="314585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1167F1D-BE65-4908-B368-CC98ED46F752}"/>
              </a:ext>
            </a:extLst>
          </p:cNvPr>
          <p:cNvSpPr txBox="1"/>
          <p:nvPr/>
        </p:nvSpPr>
        <p:spPr>
          <a:xfrm>
            <a:off x="6988930" y="1051002"/>
            <a:ext cx="4392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tserrat SemiBold" panose="00000700000000000000" pitchFamily="2" charset="-52"/>
              </a:rPr>
              <a:t>Partition</a:t>
            </a:r>
            <a:endParaRPr lang="uk-UA" sz="2800" dirty="0">
              <a:latin typeface="Montserrat SemiBold" panose="00000700000000000000" pitchFamily="2" charset="-52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0C3A7DC-6EF5-4B8B-B473-4EFFD0129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003" y="1878150"/>
            <a:ext cx="3770394" cy="314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442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77E6E98E-92E2-4D5F-A81F-F60C3B47F69B}"/>
              </a:ext>
            </a:extLst>
          </p:cNvPr>
          <p:cNvSpPr/>
          <p:nvPr/>
        </p:nvSpPr>
        <p:spPr>
          <a:xfrm>
            <a:off x="406899" y="2207079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E6C4AA66-44AD-423C-8C54-22C52A6A7D6A}"/>
              </a:ext>
            </a:extLst>
          </p:cNvPr>
          <p:cNvSpPr/>
          <p:nvPr/>
        </p:nvSpPr>
        <p:spPr>
          <a:xfrm>
            <a:off x="1932169" y="6479721"/>
            <a:ext cx="89807" cy="89807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F738B130-B0EF-4C44-8D9C-3B868022D341}"/>
              </a:ext>
            </a:extLst>
          </p:cNvPr>
          <p:cNvSpPr/>
          <p:nvPr/>
        </p:nvSpPr>
        <p:spPr>
          <a:xfrm>
            <a:off x="11381015" y="6335487"/>
            <a:ext cx="65314" cy="65314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BDE17A8-4211-4655-8AEC-A080B76734C9}"/>
              </a:ext>
            </a:extLst>
          </p:cNvPr>
          <p:cNvSpPr/>
          <p:nvPr/>
        </p:nvSpPr>
        <p:spPr>
          <a:xfrm>
            <a:off x="10682597" y="1665514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4A1250BF-51B8-4204-9590-59DE636281C1}"/>
              </a:ext>
            </a:extLst>
          </p:cNvPr>
          <p:cNvSpPr/>
          <p:nvPr/>
        </p:nvSpPr>
        <p:spPr>
          <a:xfrm>
            <a:off x="521199" y="55789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FC8378F4-A1E6-4328-8AC0-C57C028E90B1}"/>
              </a:ext>
            </a:extLst>
          </p:cNvPr>
          <p:cNvSpPr/>
          <p:nvPr/>
        </p:nvSpPr>
        <p:spPr>
          <a:xfrm>
            <a:off x="11527972" y="3592286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129C929-2A39-4194-81CD-41AAB841B672}"/>
              </a:ext>
            </a:extLst>
          </p:cNvPr>
          <p:cNvSpPr/>
          <p:nvPr/>
        </p:nvSpPr>
        <p:spPr>
          <a:xfrm>
            <a:off x="764812" y="2876550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B9F177E1-77E5-495D-9606-BCDFD32EB601}"/>
              </a:ext>
            </a:extLst>
          </p:cNvPr>
          <p:cNvSpPr/>
          <p:nvPr/>
        </p:nvSpPr>
        <p:spPr>
          <a:xfrm>
            <a:off x="11413672" y="615043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02A2063A-F88F-44E3-855B-D8DB9CD3CF39}"/>
              </a:ext>
            </a:extLst>
          </p:cNvPr>
          <p:cNvSpPr/>
          <p:nvPr/>
        </p:nvSpPr>
        <p:spPr>
          <a:xfrm>
            <a:off x="1206908" y="1459922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A8F93059-2E3E-4E1D-959C-0BD595DD81E8}"/>
              </a:ext>
            </a:extLst>
          </p:cNvPr>
          <p:cNvSpPr/>
          <p:nvPr/>
        </p:nvSpPr>
        <p:spPr>
          <a:xfrm>
            <a:off x="11753850" y="2349953"/>
            <a:ext cx="59872" cy="59872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CEBDFF6-BC42-4179-9FAD-F1B19B097932}"/>
              </a:ext>
            </a:extLst>
          </p:cNvPr>
          <p:cNvSpPr/>
          <p:nvPr/>
        </p:nvSpPr>
        <p:spPr>
          <a:xfrm>
            <a:off x="1039585" y="5725884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18AACDBD-F58E-4948-B6B0-F6A8B2BEDF1D}"/>
              </a:ext>
            </a:extLst>
          </p:cNvPr>
          <p:cNvSpPr/>
          <p:nvPr/>
        </p:nvSpPr>
        <p:spPr>
          <a:xfrm>
            <a:off x="1264058" y="4395107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BEFB1AE4-AFEB-474A-A7A9-8B725370A907}"/>
              </a:ext>
            </a:extLst>
          </p:cNvPr>
          <p:cNvSpPr/>
          <p:nvPr/>
        </p:nvSpPr>
        <p:spPr>
          <a:xfrm>
            <a:off x="10674433" y="5216234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E2D00353-F8B6-43E8-91EC-050CB329306B}"/>
              </a:ext>
            </a:extLst>
          </p:cNvPr>
          <p:cNvSpPr/>
          <p:nvPr/>
        </p:nvSpPr>
        <p:spPr>
          <a:xfrm>
            <a:off x="9764485" y="6504831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EBAB45-527C-4503-8770-CDFB68113437}"/>
              </a:ext>
            </a:extLst>
          </p:cNvPr>
          <p:cNvSpPr txBox="1"/>
          <p:nvPr/>
        </p:nvSpPr>
        <p:spPr>
          <a:xfrm>
            <a:off x="4597410" y="1682948"/>
            <a:ext cx="5775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a set of instructions, typically to solve a class of problems or perform a computation.</a:t>
            </a:r>
            <a:endParaRPr lang="uk-UA" sz="1200" dirty="0">
              <a:latin typeface="Montserrat ExtraLight" panose="00000300000000000000" pitchFamily="2" charset="-5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475155-F3BC-4AEC-A6D9-68AAFFEF6F66}"/>
              </a:ext>
            </a:extLst>
          </p:cNvPr>
          <p:cNvSpPr txBox="1"/>
          <p:nvPr/>
        </p:nvSpPr>
        <p:spPr>
          <a:xfrm>
            <a:off x="1776678" y="749764"/>
            <a:ext cx="5330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Montserrat SemiBold" panose="00000700000000000000" pitchFamily="2" charset="-52"/>
              </a:rPr>
              <a:t>Algorithm</a:t>
            </a:r>
            <a:endParaRPr lang="uk-UA" sz="3200" dirty="0">
              <a:latin typeface="Montserrat SemiBold" panose="00000700000000000000" pitchFamily="2" charset="-52"/>
            </a:endParaRPr>
          </a:p>
        </p:txBody>
      </p:sp>
      <p:pic>
        <p:nvPicPr>
          <p:cNvPr id="1026" name="Picture 2" descr="Ð ÐµÐ·ÑÐ»ÑÑÐ°Ñ Ð¿Ð¾ÑÑÐºÑ Ð·Ð¾Ð±ÑÐ°Ð¶ÐµÐ½Ñ Ð·Ð° Ð·Ð°Ð¿Ð¸ÑÐ¾Ð¼ &quot;Algorithm&quot;">
            <a:extLst>
              <a:ext uri="{FF2B5EF4-FFF2-40B4-BE49-F238E27FC236}">
                <a16:creationId xmlns:a16="http://schemas.microsoft.com/office/drawing/2014/main" id="{21A347AD-56AD-4B6A-915D-AD7759D8C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508" y="2790606"/>
            <a:ext cx="4731747" cy="354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63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id="{127C2234-1DE3-4A01-A557-FEC2CD486BD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77E6E98E-92E2-4D5F-A81F-F60C3B47F69B}"/>
              </a:ext>
            </a:extLst>
          </p:cNvPr>
          <p:cNvSpPr/>
          <p:nvPr/>
        </p:nvSpPr>
        <p:spPr>
          <a:xfrm>
            <a:off x="406899" y="2207079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E6C4AA66-44AD-423C-8C54-22C52A6A7D6A}"/>
              </a:ext>
            </a:extLst>
          </p:cNvPr>
          <p:cNvSpPr/>
          <p:nvPr/>
        </p:nvSpPr>
        <p:spPr>
          <a:xfrm>
            <a:off x="1932169" y="6479721"/>
            <a:ext cx="89807" cy="89807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F738B130-B0EF-4C44-8D9C-3B868022D341}"/>
              </a:ext>
            </a:extLst>
          </p:cNvPr>
          <p:cNvSpPr/>
          <p:nvPr/>
        </p:nvSpPr>
        <p:spPr>
          <a:xfrm>
            <a:off x="11381015" y="6335487"/>
            <a:ext cx="65314" cy="65314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BDE17A8-4211-4655-8AEC-A080B76734C9}"/>
              </a:ext>
            </a:extLst>
          </p:cNvPr>
          <p:cNvSpPr/>
          <p:nvPr/>
        </p:nvSpPr>
        <p:spPr>
          <a:xfrm>
            <a:off x="10682597" y="1665514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4A1250BF-51B8-4204-9590-59DE636281C1}"/>
              </a:ext>
            </a:extLst>
          </p:cNvPr>
          <p:cNvSpPr/>
          <p:nvPr/>
        </p:nvSpPr>
        <p:spPr>
          <a:xfrm>
            <a:off x="521199" y="55789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FC8378F4-A1E6-4328-8AC0-C57C028E90B1}"/>
              </a:ext>
            </a:extLst>
          </p:cNvPr>
          <p:cNvSpPr/>
          <p:nvPr/>
        </p:nvSpPr>
        <p:spPr>
          <a:xfrm>
            <a:off x="11527972" y="3592286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129C929-2A39-4194-81CD-41AAB841B672}"/>
              </a:ext>
            </a:extLst>
          </p:cNvPr>
          <p:cNvSpPr/>
          <p:nvPr/>
        </p:nvSpPr>
        <p:spPr>
          <a:xfrm>
            <a:off x="764812" y="2876550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B9F177E1-77E5-495D-9606-BCDFD32EB601}"/>
              </a:ext>
            </a:extLst>
          </p:cNvPr>
          <p:cNvSpPr/>
          <p:nvPr/>
        </p:nvSpPr>
        <p:spPr>
          <a:xfrm>
            <a:off x="11413672" y="615043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02A2063A-F88F-44E3-855B-D8DB9CD3CF39}"/>
              </a:ext>
            </a:extLst>
          </p:cNvPr>
          <p:cNvSpPr/>
          <p:nvPr/>
        </p:nvSpPr>
        <p:spPr>
          <a:xfrm>
            <a:off x="1206908" y="1459922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A8F93059-2E3E-4E1D-959C-0BD595DD81E8}"/>
              </a:ext>
            </a:extLst>
          </p:cNvPr>
          <p:cNvSpPr/>
          <p:nvPr/>
        </p:nvSpPr>
        <p:spPr>
          <a:xfrm>
            <a:off x="11753850" y="2349953"/>
            <a:ext cx="59872" cy="59872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CEBDFF6-BC42-4179-9FAD-F1B19B097932}"/>
              </a:ext>
            </a:extLst>
          </p:cNvPr>
          <p:cNvSpPr/>
          <p:nvPr/>
        </p:nvSpPr>
        <p:spPr>
          <a:xfrm>
            <a:off x="1039585" y="5725884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18AACDBD-F58E-4948-B6B0-F6A8B2BEDF1D}"/>
              </a:ext>
            </a:extLst>
          </p:cNvPr>
          <p:cNvSpPr/>
          <p:nvPr/>
        </p:nvSpPr>
        <p:spPr>
          <a:xfrm>
            <a:off x="1264058" y="4395107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BEFB1AE4-AFEB-474A-A7A9-8B725370A907}"/>
              </a:ext>
            </a:extLst>
          </p:cNvPr>
          <p:cNvSpPr/>
          <p:nvPr/>
        </p:nvSpPr>
        <p:spPr>
          <a:xfrm>
            <a:off x="10674433" y="5216234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E2D00353-F8B6-43E8-91EC-050CB329306B}"/>
              </a:ext>
            </a:extLst>
          </p:cNvPr>
          <p:cNvSpPr/>
          <p:nvPr/>
        </p:nvSpPr>
        <p:spPr>
          <a:xfrm>
            <a:off x="9764485" y="6504831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475155-F3BC-4AEC-A6D9-68AAFFEF6F66}"/>
              </a:ext>
            </a:extLst>
          </p:cNvPr>
          <p:cNvSpPr txBox="1"/>
          <p:nvPr/>
        </p:nvSpPr>
        <p:spPr>
          <a:xfrm>
            <a:off x="4899353" y="615043"/>
            <a:ext cx="4640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Montserrat SemiBold" panose="00000700000000000000" pitchFamily="2" charset="-52"/>
              </a:rPr>
              <a:t>Quick Sort</a:t>
            </a:r>
            <a:endParaRPr lang="uk-UA" sz="3600" dirty="0">
              <a:latin typeface="Montserrat SemiBold" panose="00000700000000000000" pitchFamily="2" charset="-5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7358FA-B5B0-4A5E-8A63-5114A4E24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416" y="1459922"/>
            <a:ext cx="4434441" cy="387061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5ABA255-E472-4C0D-9D72-4FAFC63AF039}"/>
              </a:ext>
            </a:extLst>
          </p:cNvPr>
          <p:cNvSpPr txBox="1"/>
          <p:nvPr/>
        </p:nvSpPr>
        <p:spPr>
          <a:xfrm>
            <a:off x="7083752" y="3001550"/>
            <a:ext cx="3482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/>
              <a:t>O</a:t>
            </a:r>
            <a:r>
              <a:rPr lang="ru-RU" sz="4000" i="1" dirty="0"/>
              <a:t>(</a:t>
            </a:r>
            <a:r>
              <a:rPr lang="en-US" sz="4000" i="1" dirty="0"/>
              <a:t>n log n</a:t>
            </a:r>
            <a:r>
              <a:rPr lang="ru-RU" sz="4000" i="1" dirty="0"/>
              <a:t>)</a:t>
            </a:r>
            <a:r>
              <a:rPr lang="en-US" sz="4000" i="1" dirty="0"/>
              <a:t> =)</a:t>
            </a:r>
            <a:endParaRPr lang="uk-UA" sz="4000" dirty="0">
              <a:latin typeface="Montserrat SemiBold" panose="000007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59206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id="{127C2234-1DE3-4A01-A557-FEC2CD486BD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77E6E98E-92E2-4D5F-A81F-F60C3B47F69B}"/>
              </a:ext>
            </a:extLst>
          </p:cNvPr>
          <p:cNvSpPr/>
          <p:nvPr/>
        </p:nvSpPr>
        <p:spPr>
          <a:xfrm>
            <a:off x="406899" y="2207079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E6C4AA66-44AD-423C-8C54-22C52A6A7D6A}"/>
              </a:ext>
            </a:extLst>
          </p:cNvPr>
          <p:cNvSpPr/>
          <p:nvPr/>
        </p:nvSpPr>
        <p:spPr>
          <a:xfrm>
            <a:off x="1932169" y="6479721"/>
            <a:ext cx="89807" cy="89807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F738B130-B0EF-4C44-8D9C-3B868022D341}"/>
              </a:ext>
            </a:extLst>
          </p:cNvPr>
          <p:cNvSpPr/>
          <p:nvPr/>
        </p:nvSpPr>
        <p:spPr>
          <a:xfrm>
            <a:off x="11381015" y="6335487"/>
            <a:ext cx="65314" cy="65314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BDE17A8-4211-4655-8AEC-A080B76734C9}"/>
              </a:ext>
            </a:extLst>
          </p:cNvPr>
          <p:cNvSpPr/>
          <p:nvPr/>
        </p:nvSpPr>
        <p:spPr>
          <a:xfrm>
            <a:off x="10682597" y="1665514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4A1250BF-51B8-4204-9590-59DE636281C1}"/>
              </a:ext>
            </a:extLst>
          </p:cNvPr>
          <p:cNvSpPr/>
          <p:nvPr/>
        </p:nvSpPr>
        <p:spPr>
          <a:xfrm>
            <a:off x="521199" y="55789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FC8378F4-A1E6-4328-8AC0-C57C028E90B1}"/>
              </a:ext>
            </a:extLst>
          </p:cNvPr>
          <p:cNvSpPr/>
          <p:nvPr/>
        </p:nvSpPr>
        <p:spPr>
          <a:xfrm>
            <a:off x="11527972" y="3592286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129C929-2A39-4194-81CD-41AAB841B672}"/>
              </a:ext>
            </a:extLst>
          </p:cNvPr>
          <p:cNvSpPr/>
          <p:nvPr/>
        </p:nvSpPr>
        <p:spPr>
          <a:xfrm>
            <a:off x="764812" y="2876550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B9F177E1-77E5-495D-9606-BCDFD32EB601}"/>
              </a:ext>
            </a:extLst>
          </p:cNvPr>
          <p:cNvSpPr/>
          <p:nvPr/>
        </p:nvSpPr>
        <p:spPr>
          <a:xfrm>
            <a:off x="11413672" y="615043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02A2063A-F88F-44E3-855B-D8DB9CD3CF39}"/>
              </a:ext>
            </a:extLst>
          </p:cNvPr>
          <p:cNvSpPr/>
          <p:nvPr/>
        </p:nvSpPr>
        <p:spPr>
          <a:xfrm>
            <a:off x="1206908" y="1459922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A8F93059-2E3E-4E1D-959C-0BD595DD81E8}"/>
              </a:ext>
            </a:extLst>
          </p:cNvPr>
          <p:cNvSpPr/>
          <p:nvPr/>
        </p:nvSpPr>
        <p:spPr>
          <a:xfrm>
            <a:off x="11753850" y="2349953"/>
            <a:ext cx="59872" cy="59872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CEBDFF6-BC42-4179-9FAD-F1B19B097932}"/>
              </a:ext>
            </a:extLst>
          </p:cNvPr>
          <p:cNvSpPr/>
          <p:nvPr/>
        </p:nvSpPr>
        <p:spPr>
          <a:xfrm>
            <a:off x="1039585" y="5725884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18AACDBD-F58E-4948-B6B0-F6A8B2BEDF1D}"/>
              </a:ext>
            </a:extLst>
          </p:cNvPr>
          <p:cNvSpPr/>
          <p:nvPr/>
        </p:nvSpPr>
        <p:spPr>
          <a:xfrm>
            <a:off x="1264058" y="4395107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BEFB1AE4-AFEB-474A-A7A9-8B725370A907}"/>
              </a:ext>
            </a:extLst>
          </p:cNvPr>
          <p:cNvSpPr/>
          <p:nvPr/>
        </p:nvSpPr>
        <p:spPr>
          <a:xfrm>
            <a:off x="10674433" y="5216234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E2D00353-F8B6-43E8-91EC-050CB329306B}"/>
              </a:ext>
            </a:extLst>
          </p:cNvPr>
          <p:cNvSpPr/>
          <p:nvPr/>
        </p:nvSpPr>
        <p:spPr>
          <a:xfrm>
            <a:off x="9764485" y="6504831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475155-F3BC-4AEC-A6D9-68AAFFEF6F66}"/>
              </a:ext>
            </a:extLst>
          </p:cNvPr>
          <p:cNvSpPr txBox="1"/>
          <p:nvPr/>
        </p:nvSpPr>
        <p:spPr>
          <a:xfrm>
            <a:off x="2471559" y="675642"/>
            <a:ext cx="4392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tserrat SemiBold" panose="00000700000000000000" pitchFamily="2" charset="-52"/>
              </a:rPr>
              <a:t>Literature</a:t>
            </a:r>
            <a:endParaRPr lang="uk-UA" dirty="0">
              <a:latin typeface="Montserrat SemiBold" panose="00000700000000000000" pitchFamily="2" charset="-52"/>
            </a:endParaRPr>
          </a:p>
        </p:txBody>
      </p:sp>
      <p:pic>
        <p:nvPicPr>
          <p:cNvPr id="11266" name="Picture 2" descr="https://pp.userapi.com/c623230/v623230634/55ee/CE2hFrNDEag.jpg">
            <a:extLst>
              <a:ext uri="{FF2B5EF4-FFF2-40B4-BE49-F238E27FC236}">
                <a16:creationId xmlns:a16="http://schemas.microsoft.com/office/drawing/2014/main" id="{A06C8985-A619-4D41-8344-D14A8FEC5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791" y="1325336"/>
            <a:ext cx="309562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802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2CCDE62-D853-4F9B-A4AD-2F4C12DB6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Прямокутник 3">
            <a:extLst>
              <a:ext uri="{FF2B5EF4-FFF2-40B4-BE49-F238E27FC236}">
                <a16:creationId xmlns:a16="http://schemas.microsoft.com/office/drawing/2014/main" id="{0D7F1F85-3E3C-41A7-BD40-7BBCE5EEA547}"/>
              </a:ext>
            </a:extLst>
          </p:cNvPr>
          <p:cNvSpPr/>
          <p:nvPr/>
        </p:nvSpPr>
        <p:spPr>
          <a:xfrm>
            <a:off x="5328309" y="2969514"/>
            <a:ext cx="1535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Montserrat SemiBold" panose="00000700000000000000" pitchFamily="2" charset="-52"/>
              </a:rPr>
              <a:t>Q&amp;A</a:t>
            </a:r>
            <a:endParaRPr lang="uk-UA" sz="3600" dirty="0">
              <a:solidFill>
                <a:schemeClr val="bg1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D780D89D-60BD-462F-8E3E-2496C85BCB9A}"/>
              </a:ext>
            </a:extLst>
          </p:cNvPr>
          <p:cNvSpPr/>
          <p:nvPr/>
        </p:nvSpPr>
        <p:spPr>
          <a:xfrm>
            <a:off x="2400636" y="6174177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1B0D1ABB-F367-46F6-A130-904F851D491B}"/>
              </a:ext>
            </a:extLst>
          </p:cNvPr>
          <p:cNvSpPr/>
          <p:nvPr/>
        </p:nvSpPr>
        <p:spPr>
          <a:xfrm>
            <a:off x="895057" y="4464874"/>
            <a:ext cx="89807" cy="89807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90C3C395-7427-4C1C-A0BF-1FB12C6E6A4F}"/>
              </a:ext>
            </a:extLst>
          </p:cNvPr>
          <p:cNvSpPr/>
          <p:nvPr/>
        </p:nvSpPr>
        <p:spPr>
          <a:xfrm>
            <a:off x="552866" y="1365415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71785179-AAD3-4BD0-8974-63C89B3D0E5C}"/>
              </a:ext>
            </a:extLst>
          </p:cNvPr>
          <p:cNvSpPr/>
          <p:nvPr/>
        </p:nvSpPr>
        <p:spPr>
          <a:xfrm>
            <a:off x="1540744" y="3555973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87D617E3-C691-45BE-9AC1-6B4F93AEBDE1}"/>
              </a:ext>
            </a:extLst>
          </p:cNvPr>
          <p:cNvSpPr/>
          <p:nvPr/>
        </p:nvSpPr>
        <p:spPr>
          <a:xfrm>
            <a:off x="9424633" y="1139288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7B5105E0-6C92-4A65-B1FE-CF97CF56E9CA}"/>
              </a:ext>
            </a:extLst>
          </p:cNvPr>
          <p:cNvSpPr/>
          <p:nvPr/>
        </p:nvSpPr>
        <p:spPr>
          <a:xfrm>
            <a:off x="1039585" y="5725884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A413A1C8-8E81-45AE-ABAE-AE23CD0E26DE}"/>
              </a:ext>
            </a:extLst>
          </p:cNvPr>
          <p:cNvSpPr/>
          <p:nvPr/>
        </p:nvSpPr>
        <p:spPr>
          <a:xfrm>
            <a:off x="8907809" y="2377122"/>
            <a:ext cx="77854" cy="77854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0C7FCE42-03E7-4AD4-AC16-3929F3A7C69C}"/>
              </a:ext>
            </a:extLst>
          </p:cNvPr>
          <p:cNvSpPr/>
          <p:nvPr/>
        </p:nvSpPr>
        <p:spPr>
          <a:xfrm>
            <a:off x="8707340" y="612321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B019E66A-9697-45ED-81C4-0B99826E2A6B}"/>
              </a:ext>
            </a:extLst>
          </p:cNvPr>
          <p:cNvSpPr/>
          <p:nvPr/>
        </p:nvSpPr>
        <p:spPr>
          <a:xfrm>
            <a:off x="7006280" y="3673187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8838E2E9-C82B-4BE2-BDDE-D6D6C16749F2}"/>
              </a:ext>
            </a:extLst>
          </p:cNvPr>
          <p:cNvSpPr/>
          <p:nvPr/>
        </p:nvSpPr>
        <p:spPr>
          <a:xfrm>
            <a:off x="11798883" y="3262744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26F6E1B2-A8CF-47A6-8AA4-BD1DBEBE8D59}"/>
              </a:ext>
            </a:extLst>
          </p:cNvPr>
          <p:cNvSpPr/>
          <p:nvPr/>
        </p:nvSpPr>
        <p:spPr>
          <a:xfrm>
            <a:off x="10676581" y="243147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BC92F051-81E6-4E52-ACC6-72B8F7097D00}"/>
              </a:ext>
            </a:extLst>
          </p:cNvPr>
          <p:cNvSpPr/>
          <p:nvPr/>
        </p:nvSpPr>
        <p:spPr>
          <a:xfrm>
            <a:off x="4011969" y="6441372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18162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2CCDE62-D853-4F9B-A4AD-2F4C12DB6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Прямокутник 3">
            <a:extLst>
              <a:ext uri="{FF2B5EF4-FFF2-40B4-BE49-F238E27FC236}">
                <a16:creationId xmlns:a16="http://schemas.microsoft.com/office/drawing/2014/main" id="{0D7F1F85-3E3C-41A7-BD40-7BBCE5EEA547}"/>
              </a:ext>
            </a:extLst>
          </p:cNvPr>
          <p:cNvSpPr/>
          <p:nvPr/>
        </p:nvSpPr>
        <p:spPr>
          <a:xfrm>
            <a:off x="4442023" y="3262744"/>
            <a:ext cx="28421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Montserrat SemiBold" panose="00000700000000000000" pitchFamily="2" charset="-52"/>
              </a:rPr>
              <a:t>Thank you!</a:t>
            </a:r>
            <a:endParaRPr lang="uk-UA" sz="3600" dirty="0">
              <a:solidFill>
                <a:schemeClr val="bg1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D780D89D-60BD-462F-8E3E-2496C85BCB9A}"/>
              </a:ext>
            </a:extLst>
          </p:cNvPr>
          <p:cNvSpPr/>
          <p:nvPr/>
        </p:nvSpPr>
        <p:spPr>
          <a:xfrm>
            <a:off x="2400636" y="6174177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1B0D1ABB-F367-46F6-A130-904F851D491B}"/>
              </a:ext>
            </a:extLst>
          </p:cNvPr>
          <p:cNvSpPr/>
          <p:nvPr/>
        </p:nvSpPr>
        <p:spPr>
          <a:xfrm>
            <a:off x="895057" y="4464874"/>
            <a:ext cx="89807" cy="89807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90C3C395-7427-4C1C-A0BF-1FB12C6E6A4F}"/>
              </a:ext>
            </a:extLst>
          </p:cNvPr>
          <p:cNvSpPr/>
          <p:nvPr/>
        </p:nvSpPr>
        <p:spPr>
          <a:xfrm>
            <a:off x="552866" y="1365415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71785179-AAD3-4BD0-8974-63C89B3D0E5C}"/>
              </a:ext>
            </a:extLst>
          </p:cNvPr>
          <p:cNvSpPr/>
          <p:nvPr/>
        </p:nvSpPr>
        <p:spPr>
          <a:xfrm>
            <a:off x="1540744" y="3555973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87D617E3-C691-45BE-9AC1-6B4F93AEBDE1}"/>
              </a:ext>
            </a:extLst>
          </p:cNvPr>
          <p:cNvSpPr/>
          <p:nvPr/>
        </p:nvSpPr>
        <p:spPr>
          <a:xfrm>
            <a:off x="9424633" y="1139288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7B5105E0-6C92-4A65-B1FE-CF97CF56E9CA}"/>
              </a:ext>
            </a:extLst>
          </p:cNvPr>
          <p:cNvSpPr/>
          <p:nvPr/>
        </p:nvSpPr>
        <p:spPr>
          <a:xfrm>
            <a:off x="1039585" y="5725884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A413A1C8-8E81-45AE-ABAE-AE23CD0E26DE}"/>
              </a:ext>
            </a:extLst>
          </p:cNvPr>
          <p:cNvSpPr/>
          <p:nvPr/>
        </p:nvSpPr>
        <p:spPr>
          <a:xfrm>
            <a:off x="8907809" y="2377122"/>
            <a:ext cx="77854" cy="77854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0C7FCE42-03E7-4AD4-AC16-3929F3A7C69C}"/>
              </a:ext>
            </a:extLst>
          </p:cNvPr>
          <p:cNvSpPr/>
          <p:nvPr/>
        </p:nvSpPr>
        <p:spPr>
          <a:xfrm>
            <a:off x="8707340" y="612321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B019E66A-9697-45ED-81C4-0B99826E2A6B}"/>
              </a:ext>
            </a:extLst>
          </p:cNvPr>
          <p:cNvSpPr/>
          <p:nvPr/>
        </p:nvSpPr>
        <p:spPr>
          <a:xfrm>
            <a:off x="7006280" y="3673187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8838E2E9-C82B-4BE2-BDDE-D6D6C16749F2}"/>
              </a:ext>
            </a:extLst>
          </p:cNvPr>
          <p:cNvSpPr/>
          <p:nvPr/>
        </p:nvSpPr>
        <p:spPr>
          <a:xfrm>
            <a:off x="11798883" y="3262744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26F6E1B2-A8CF-47A6-8AA4-BD1DBEBE8D59}"/>
              </a:ext>
            </a:extLst>
          </p:cNvPr>
          <p:cNvSpPr/>
          <p:nvPr/>
        </p:nvSpPr>
        <p:spPr>
          <a:xfrm>
            <a:off x="10676581" y="243147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BC92F051-81E6-4E52-ACC6-72B8F7097D00}"/>
              </a:ext>
            </a:extLst>
          </p:cNvPr>
          <p:cNvSpPr/>
          <p:nvPr/>
        </p:nvSpPr>
        <p:spPr>
          <a:xfrm>
            <a:off x="4011969" y="6441372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94991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id="{127C2234-1DE3-4A01-A557-FEC2CD486BD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320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F738B130-B0EF-4C44-8D9C-3B868022D341}"/>
              </a:ext>
            </a:extLst>
          </p:cNvPr>
          <p:cNvSpPr/>
          <p:nvPr/>
        </p:nvSpPr>
        <p:spPr>
          <a:xfrm>
            <a:off x="11381015" y="6335487"/>
            <a:ext cx="65314" cy="65314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BDE17A8-4211-4655-8AEC-A080B76734C9}"/>
              </a:ext>
            </a:extLst>
          </p:cNvPr>
          <p:cNvSpPr/>
          <p:nvPr/>
        </p:nvSpPr>
        <p:spPr>
          <a:xfrm>
            <a:off x="10547615" y="302623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FC8378F4-A1E6-4328-8AC0-C57C028E90B1}"/>
              </a:ext>
            </a:extLst>
          </p:cNvPr>
          <p:cNvSpPr/>
          <p:nvPr/>
        </p:nvSpPr>
        <p:spPr>
          <a:xfrm>
            <a:off x="604390" y="127613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129C929-2A39-4194-81CD-41AAB841B672}"/>
              </a:ext>
            </a:extLst>
          </p:cNvPr>
          <p:cNvSpPr/>
          <p:nvPr/>
        </p:nvSpPr>
        <p:spPr>
          <a:xfrm>
            <a:off x="1375771" y="6272353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B9F177E1-77E5-495D-9606-BCDFD32EB601}"/>
              </a:ext>
            </a:extLst>
          </p:cNvPr>
          <p:cNvSpPr/>
          <p:nvPr/>
        </p:nvSpPr>
        <p:spPr>
          <a:xfrm>
            <a:off x="11745686" y="229144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02A2063A-F88F-44E3-855B-D8DB9CD3CF39}"/>
              </a:ext>
            </a:extLst>
          </p:cNvPr>
          <p:cNvSpPr/>
          <p:nvPr/>
        </p:nvSpPr>
        <p:spPr>
          <a:xfrm>
            <a:off x="308803" y="6495015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A8F93059-2E3E-4E1D-959C-0BD595DD81E8}"/>
              </a:ext>
            </a:extLst>
          </p:cNvPr>
          <p:cNvSpPr/>
          <p:nvPr/>
        </p:nvSpPr>
        <p:spPr>
          <a:xfrm>
            <a:off x="11465529" y="4321909"/>
            <a:ext cx="59872" cy="59872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CEBDFF6-BC42-4179-9FAD-F1B19B097932}"/>
              </a:ext>
            </a:extLst>
          </p:cNvPr>
          <p:cNvSpPr/>
          <p:nvPr/>
        </p:nvSpPr>
        <p:spPr>
          <a:xfrm>
            <a:off x="1550339" y="351608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BEFB1AE4-AFEB-474A-A7A9-8B725370A907}"/>
              </a:ext>
            </a:extLst>
          </p:cNvPr>
          <p:cNvSpPr/>
          <p:nvPr/>
        </p:nvSpPr>
        <p:spPr>
          <a:xfrm>
            <a:off x="11859986" y="2673450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E2D00353-F8B6-43E8-91EC-050CB329306B}"/>
              </a:ext>
            </a:extLst>
          </p:cNvPr>
          <p:cNvSpPr/>
          <p:nvPr/>
        </p:nvSpPr>
        <p:spPr>
          <a:xfrm>
            <a:off x="11282400" y="1349612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D3E627-4C65-4F82-B846-8CE56FB1525C}"/>
              </a:ext>
            </a:extLst>
          </p:cNvPr>
          <p:cNvSpPr txBox="1"/>
          <p:nvPr/>
        </p:nvSpPr>
        <p:spPr>
          <a:xfrm>
            <a:off x="914401" y="1496576"/>
            <a:ext cx="4327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tserrat SemiBold" panose="00000700000000000000" pitchFamily="2" charset="-52"/>
              </a:rPr>
              <a:t>Attributes of the algorithms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C11106A-EFB3-47A5-9165-0C33F0E7E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732842" y="5005027"/>
            <a:ext cx="307473" cy="176419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1CD1D027-E08F-4C76-979D-86ECE1306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737348" y="4190464"/>
            <a:ext cx="307473" cy="176419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BED755F9-7449-4582-85FE-B73B09956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732842" y="3375899"/>
            <a:ext cx="307473" cy="176419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63EE4BAF-4EBB-4A46-826C-6F7600919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732842" y="2561334"/>
            <a:ext cx="307473" cy="17641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A8BCE2CA-383A-499F-BC3F-3FCE346EE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732842" y="1746769"/>
            <a:ext cx="307473" cy="176419"/>
          </a:xfrm>
          <a:prstGeom prst="rect">
            <a:avLst/>
          </a:prstGeom>
        </p:spPr>
      </p:pic>
      <p:sp>
        <p:nvSpPr>
          <p:cNvPr id="29" name="Прямокутник 28">
            <a:extLst>
              <a:ext uri="{FF2B5EF4-FFF2-40B4-BE49-F238E27FC236}">
                <a16:creationId xmlns:a16="http://schemas.microsoft.com/office/drawing/2014/main" id="{F79AAF9E-9EA6-4149-BEB7-65A1CBC519B5}"/>
              </a:ext>
            </a:extLst>
          </p:cNvPr>
          <p:cNvSpPr/>
          <p:nvPr/>
        </p:nvSpPr>
        <p:spPr>
          <a:xfrm>
            <a:off x="6311555" y="1533273"/>
            <a:ext cx="4160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Montserrat SemiBold" panose="00000700000000000000" pitchFamily="2" charset="-52"/>
              </a:rPr>
              <a:t>Determinism</a:t>
            </a:r>
            <a:endParaRPr lang="uk-UA" sz="2000" dirty="0">
              <a:latin typeface="Montserrat SemiBold" panose="00000700000000000000" pitchFamily="2" charset="-52"/>
            </a:endParaRPr>
          </a:p>
        </p:txBody>
      </p:sp>
      <p:sp>
        <p:nvSpPr>
          <p:cNvPr id="31" name="Прямокутник 30">
            <a:extLst>
              <a:ext uri="{FF2B5EF4-FFF2-40B4-BE49-F238E27FC236}">
                <a16:creationId xmlns:a16="http://schemas.microsoft.com/office/drawing/2014/main" id="{3C4417CB-1430-4BCB-8FCA-D648C11EF55D}"/>
              </a:ext>
            </a:extLst>
          </p:cNvPr>
          <p:cNvSpPr/>
          <p:nvPr/>
        </p:nvSpPr>
        <p:spPr>
          <a:xfrm>
            <a:off x="6311555" y="2303294"/>
            <a:ext cx="4160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Montserrat SemiBold" panose="00000700000000000000" pitchFamily="2" charset="-52"/>
              </a:rPr>
              <a:t>Discreteness</a:t>
            </a:r>
            <a:endParaRPr lang="uk-UA" sz="2000" dirty="0">
              <a:latin typeface="Montserrat SemiBold" panose="00000700000000000000" pitchFamily="2" charset="-52"/>
            </a:endParaRPr>
          </a:p>
        </p:txBody>
      </p:sp>
      <p:sp>
        <p:nvSpPr>
          <p:cNvPr id="33" name="Прямокутник 32">
            <a:extLst>
              <a:ext uri="{FF2B5EF4-FFF2-40B4-BE49-F238E27FC236}">
                <a16:creationId xmlns:a16="http://schemas.microsoft.com/office/drawing/2014/main" id="{63339CCE-EFE6-4698-A0E7-B581DB92E505}"/>
              </a:ext>
            </a:extLst>
          </p:cNvPr>
          <p:cNvSpPr/>
          <p:nvPr/>
        </p:nvSpPr>
        <p:spPr>
          <a:xfrm>
            <a:off x="6311555" y="3118902"/>
            <a:ext cx="4160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Montserrat SemiBold" panose="00000700000000000000" pitchFamily="2" charset="-52"/>
              </a:rPr>
              <a:t>Efficiency</a:t>
            </a:r>
            <a:endParaRPr lang="uk-UA" sz="2000" dirty="0">
              <a:latin typeface="Montserrat SemiBold" panose="00000700000000000000" pitchFamily="2" charset="-52"/>
            </a:endParaRPr>
          </a:p>
        </p:txBody>
      </p:sp>
      <p:sp>
        <p:nvSpPr>
          <p:cNvPr id="35" name="Прямокутник 34">
            <a:extLst>
              <a:ext uri="{FF2B5EF4-FFF2-40B4-BE49-F238E27FC236}">
                <a16:creationId xmlns:a16="http://schemas.microsoft.com/office/drawing/2014/main" id="{4DCE9E71-7183-440A-9DE7-5C2F68329B1D}"/>
              </a:ext>
            </a:extLst>
          </p:cNvPr>
          <p:cNvSpPr/>
          <p:nvPr/>
        </p:nvSpPr>
        <p:spPr>
          <a:xfrm>
            <a:off x="6311555" y="3941146"/>
            <a:ext cx="4160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Montserrat SemiBold" panose="00000700000000000000" pitchFamily="2" charset="-52"/>
              </a:rPr>
              <a:t>Prevalence</a:t>
            </a:r>
            <a:endParaRPr lang="uk-UA" sz="2000" dirty="0">
              <a:latin typeface="Montserrat SemiBold" panose="00000700000000000000" pitchFamily="2" charset="-52"/>
            </a:endParaRPr>
          </a:p>
        </p:txBody>
      </p:sp>
      <p:sp>
        <p:nvSpPr>
          <p:cNvPr id="37" name="Прямокутник 36">
            <a:extLst>
              <a:ext uri="{FF2B5EF4-FFF2-40B4-BE49-F238E27FC236}">
                <a16:creationId xmlns:a16="http://schemas.microsoft.com/office/drawing/2014/main" id="{082DB70A-BDC6-4459-8F53-5A3AE2DB68CC}"/>
              </a:ext>
            </a:extLst>
          </p:cNvPr>
          <p:cNvSpPr/>
          <p:nvPr/>
        </p:nvSpPr>
        <p:spPr>
          <a:xfrm>
            <a:off x="6311555" y="4756754"/>
            <a:ext cx="4160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Montserrat SemiBold" panose="00000700000000000000" pitchFamily="2" charset="-52"/>
              </a:rPr>
              <a:t>Effectiveness</a:t>
            </a:r>
            <a:endParaRPr lang="uk-UA" sz="2000" dirty="0">
              <a:latin typeface="Montserrat SemiBold" panose="00000700000000000000" pitchFamily="2" charset="-52"/>
            </a:endParaRPr>
          </a:p>
        </p:txBody>
      </p:sp>
      <p:pic>
        <p:nvPicPr>
          <p:cNvPr id="2050" name="Picture 2" descr="Ð ÐµÐ·ÑÐ»ÑÑÐ°Ñ Ð¿Ð¾ÑÑÐºÑ Ð·Ð¾Ð±ÑÐ°Ð¶ÐµÐ½Ñ Ð·Ð° Ð·Ð°Ð¿Ð¸ÑÐ¾Ð¼ &quot;attribute&quot;">
            <a:extLst>
              <a:ext uri="{FF2B5EF4-FFF2-40B4-BE49-F238E27FC236}">
                <a16:creationId xmlns:a16="http://schemas.microsoft.com/office/drawing/2014/main" id="{3EA3DA6D-589E-4685-B262-E63084402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588" y="3197131"/>
            <a:ext cx="3374333" cy="224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305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77E6E98E-92E2-4D5F-A81F-F60C3B47F69B}"/>
              </a:ext>
            </a:extLst>
          </p:cNvPr>
          <p:cNvSpPr/>
          <p:nvPr/>
        </p:nvSpPr>
        <p:spPr>
          <a:xfrm>
            <a:off x="406899" y="2207079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E6C4AA66-44AD-423C-8C54-22C52A6A7D6A}"/>
              </a:ext>
            </a:extLst>
          </p:cNvPr>
          <p:cNvSpPr/>
          <p:nvPr/>
        </p:nvSpPr>
        <p:spPr>
          <a:xfrm>
            <a:off x="1932169" y="6479721"/>
            <a:ext cx="89807" cy="89807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F738B130-B0EF-4C44-8D9C-3B868022D341}"/>
              </a:ext>
            </a:extLst>
          </p:cNvPr>
          <p:cNvSpPr/>
          <p:nvPr/>
        </p:nvSpPr>
        <p:spPr>
          <a:xfrm>
            <a:off x="11381015" y="6335487"/>
            <a:ext cx="65314" cy="65314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BDE17A8-4211-4655-8AEC-A080B76734C9}"/>
              </a:ext>
            </a:extLst>
          </p:cNvPr>
          <p:cNvSpPr/>
          <p:nvPr/>
        </p:nvSpPr>
        <p:spPr>
          <a:xfrm>
            <a:off x="10682597" y="1665514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4A1250BF-51B8-4204-9590-59DE636281C1}"/>
              </a:ext>
            </a:extLst>
          </p:cNvPr>
          <p:cNvSpPr/>
          <p:nvPr/>
        </p:nvSpPr>
        <p:spPr>
          <a:xfrm>
            <a:off x="521199" y="55789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FC8378F4-A1E6-4328-8AC0-C57C028E90B1}"/>
              </a:ext>
            </a:extLst>
          </p:cNvPr>
          <p:cNvSpPr/>
          <p:nvPr/>
        </p:nvSpPr>
        <p:spPr>
          <a:xfrm>
            <a:off x="11527972" y="3592286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129C929-2A39-4194-81CD-41AAB841B672}"/>
              </a:ext>
            </a:extLst>
          </p:cNvPr>
          <p:cNvSpPr/>
          <p:nvPr/>
        </p:nvSpPr>
        <p:spPr>
          <a:xfrm>
            <a:off x="764812" y="2876550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B9F177E1-77E5-495D-9606-BCDFD32EB601}"/>
              </a:ext>
            </a:extLst>
          </p:cNvPr>
          <p:cNvSpPr/>
          <p:nvPr/>
        </p:nvSpPr>
        <p:spPr>
          <a:xfrm>
            <a:off x="11413672" y="615043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02A2063A-F88F-44E3-855B-D8DB9CD3CF39}"/>
              </a:ext>
            </a:extLst>
          </p:cNvPr>
          <p:cNvSpPr/>
          <p:nvPr/>
        </p:nvSpPr>
        <p:spPr>
          <a:xfrm>
            <a:off x="1206908" y="1459922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A8F93059-2E3E-4E1D-959C-0BD595DD81E8}"/>
              </a:ext>
            </a:extLst>
          </p:cNvPr>
          <p:cNvSpPr/>
          <p:nvPr/>
        </p:nvSpPr>
        <p:spPr>
          <a:xfrm>
            <a:off x="11753850" y="2349953"/>
            <a:ext cx="59872" cy="59872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CEBDFF6-BC42-4179-9FAD-F1B19B097932}"/>
              </a:ext>
            </a:extLst>
          </p:cNvPr>
          <p:cNvSpPr/>
          <p:nvPr/>
        </p:nvSpPr>
        <p:spPr>
          <a:xfrm>
            <a:off x="1039585" y="5725884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18AACDBD-F58E-4948-B6B0-F6A8B2BEDF1D}"/>
              </a:ext>
            </a:extLst>
          </p:cNvPr>
          <p:cNvSpPr/>
          <p:nvPr/>
        </p:nvSpPr>
        <p:spPr>
          <a:xfrm>
            <a:off x="1264058" y="4395107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BEFB1AE4-AFEB-474A-A7A9-8B725370A907}"/>
              </a:ext>
            </a:extLst>
          </p:cNvPr>
          <p:cNvSpPr/>
          <p:nvPr/>
        </p:nvSpPr>
        <p:spPr>
          <a:xfrm>
            <a:off x="10674433" y="5216234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E2D00353-F8B6-43E8-91EC-050CB329306B}"/>
              </a:ext>
            </a:extLst>
          </p:cNvPr>
          <p:cNvSpPr/>
          <p:nvPr/>
        </p:nvSpPr>
        <p:spPr>
          <a:xfrm>
            <a:off x="9764485" y="6504831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475155-F3BC-4AEC-A6D9-68AAFFEF6F66}"/>
              </a:ext>
            </a:extLst>
          </p:cNvPr>
          <p:cNvSpPr txBox="1"/>
          <p:nvPr/>
        </p:nvSpPr>
        <p:spPr>
          <a:xfrm>
            <a:off x="4125955" y="737070"/>
            <a:ext cx="43920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Montserrat SemiBold" panose="00000700000000000000" pitchFamily="2" charset="-52"/>
              </a:rPr>
              <a:t>Representation of the algorithm</a:t>
            </a:r>
            <a:endParaRPr lang="uk-UA" sz="3200" dirty="0">
              <a:latin typeface="Montserrat SemiBold" panose="00000700000000000000" pitchFamily="2" charset="-52"/>
            </a:endParaRPr>
          </a:p>
        </p:txBody>
      </p:sp>
      <p:pic>
        <p:nvPicPr>
          <p:cNvPr id="23" name="Рисунок 23">
            <a:extLst>
              <a:ext uri="{FF2B5EF4-FFF2-40B4-BE49-F238E27FC236}">
                <a16:creationId xmlns:a16="http://schemas.microsoft.com/office/drawing/2014/main" id="{C964E3FE-F7C9-4167-9A38-021EEA431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106915" y="4164005"/>
            <a:ext cx="307473" cy="176419"/>
          </a:xfrm>
          <a:prstGeom prst="rect">
            <a:avLst/>
          </a:prstGeom>
        </p:spPr>
      </p:pic>
      <p:pic>
        <p:nvPicPr>
          <p:cNvPr id="24" name="Рисунок 24">
            <a:extLst>
              <a:ext uri="{FF2B5EF4-FFF2-40B4-BE49-F238E27FC236}">
                <a16:creationId xmlns:a16="http://schemas.microsoft.com/office/drawing/2014/main" id="{4383E9EE-EB06-48E0-94CA-5BA0C4A11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106915" y="3349440"/>
            <a:ext cx="307473" cy="176419"/>
          </a:xfrm>
          <a:prstGeom prst="rect">
            <a:avLst/>
          </a:prstGeom>
        </p:spPr>
      </p:pic>
      <p:pic>
        <p:nvPicPr>
          <p:cNvPr id="25" name="Рисунок 25">
            <a:extLst>
              <a:ext uri="{FF2B5EF4-FFF2-40B4-BE49-F238E27FC236}">
                <a16:creationId xmlns:a16="http://schemas.microsoft.com/office/drawing/2014/main" id="{99B6F85F-BE06-4FCD-BE7A-52AA9FE8D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106915" y="2534875"/>
            <a:ext cx="307473" cy="176419"/>
          </a:xfrm>
          <a:prstGeom prst="rect">
            <a:avLst/>
          </a:prstGeom>
        </p:spPr>
      </p:pic>
      <p:sp>
        <p:nvSpPr>
          <p:cNvPr id="27" name="Прямокутник 28">
            <a:extLst>
              <a:ext uri="{FF2B5EF4-FFF2-40B4-BE49-F238E27FC236}">
                <a16:creationId xmlns:a16="http://schemas.microsoft.com/office/drawing/2014/main" id="{22100488-7CA1-4C3B-B761-500829D41463}"/>
              </a:ext>
            </a:extLst>
          </p:cNvPr>
          <p:cNvSpPr/>
          <p:nvPr/>
        </p:nvSpPr>
        <p:spPr>
          <a:xfrm>
            <a:off x="5685628" y="2321379"/>
            <a:ext cx="4160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Montserrat SemiBold" panose="00000700000000000000" pitchFamily="2" charset="-52"/>
              </a:rPr>
              <a:t>Verbal</a:t>
            </a:r>
            <a:endParaRPr lang="uk-UA" sz="2000" dirty="0">
              <a:latin typeface="Montserrat SemiBold" panose="00000700000000000000" pitchFamily="2" charset="-52"/>
            </a:endParaRPr>
          </a:p>
        </p:txBody>
      </p:sp>
      <p:sp>
        <p:nvSpPr>
          <p:cNvPr id="29" name="Прямокутник 30">
            <a:extLst>
              <a:ext uri="{FF2B5EF4-FFF2-40B4-BE49-F238E27FC236}">
                <a16:creationId xmlns:a16="http://schemas.microsoft.com/office/drawing/2014/main" id="{3CFA9942-EAF4-427D-B3D6-7933C626EED5}"/>
              </a:ext>
            </a:extLst>
          </p:cNvPr>
          <p:cNvSpPr/>
          <p:nvPr/>
        </p:nvSpPr>
        <p:spPr>
          <a:xfrm>
            <a:off x="5685628" y="3091400"/>
            <a:ext cx="4160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Montserrat SemiBold" panose="00000700000000000000" pitchFamily="2" charset="-52"/>
              </a:rPr>
              <a:t>Graphic</a:t>
            </a:r>
            <a:endParaRPr lang="uk-UA" sz="2000" dirty="0">
              <a:latin typeface="Montserrat SemiBold" panose="00000700000000000000" pitchFamily="2" charset="-52"/>
            </a:endParaRPr>
          </a:p>
        </p:txBody>
      </p:sp>
      <p:sp>
        <p:nvSpPr>
          <p:cNvPr id="31" name="Прямокутник 32">
            <a:extLst>
              <a:ext uri="{FF2B5EF4-FFF2-40B4-BE49-F238E27FC236}">
                <a16:creationId xmlns:a16="http://schemas.microsoft.com/office/drawing/2014/main" id="{1216A9C8-411F-484A-8A06-E840B49B5B00}"/>
              </a:ext>
            </a:extLst>
          </p:cNvPr>
          <p:cNvSpPr/>
          <p:nvPr/>
        </p:nvSpPr>
        <p:spPr>
          <a:xfrm>
            <a:off x="5685628" y="3907008"/>
            <a:ext cx="4160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Montserrat SemiBold" panose="00000700000000000000" pitchFamily="2" charset="-52"/>
              </a:rPr>
              <a:t>Symbolic</a:t>
            </a:r>
            <a:endParaRPr lang="uk-UA" sz="2000" dirty="0">
              <a:latin typeface="Montserrat SemiBold" panose="000007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134999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8C406221-CAF1-4096-8156-6C278C27AFA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A4A177B-DDF2-4933-A2B1-51D34809F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Овал 3">
            <a:extLst>
              <a:ext uri="{FF2B5EF4-FFF2-40B4-BE49-F238E27FC236}">
                <a16:creationId xmlns:a16="http://schemas.microsoft.com/office/drawing/2014/main" id="{1A2D945A-1DC8-4F43-9442-7248F966BB72}"/>
              </a:ext>
            </a:extLst>
          </p:cNvPr>
          <p:cNvSpPr/>
          <p:nvPr/>
        </p:nvSpPr>
        <p:spPr>
          <a:xfrm>
            <a:off x="11625122" y="5619256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FD2A8102-D277-4F02-BBC6-7B3B3D2F3128}"/>
              </a:ext>
            </a:extLst>
          </p:cNvPr>
          <p:cNvSpPr/>
          <p:nvPr/>
        </p:nvSpPr>
        <p:spPr>
          <a:xfrm>
            <a:off x="11216908" y="2577440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9A341DF-2F62-4EDA-A166-33065A0E41D9}"/>
              </a:ext>
            </a:extLst>
          </p:cNvPr>
          <p:cNvSpPr/>
          <p:nvPr/>
        </p:nvSpPr>
        <p:spPr>
          <a:xfrm>
            <a:off x="9354630" y="6435189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1D765A2-4179-462D-8AFE-71DAEA211A4F}"/>
              </a:ext>
            </a:extLst>
          </p:cNvPr>
          <p:cNvSpPr/>
          <p:nvPr/>
        </p:nvSpPr>
        <p:spPr>
          <a:xfrm>
            <a:off x="9837052" y="5058887"/>
            <a:ext cx="73973" cy="73973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B1E5527-0998-4AEA-9950-2D8CE90FCD49}"/>
              </a:ext>
            </a:extLst>
          </p:cNvPr>
          <p:cNvSpPr/>
          <p:nvPr/>
        </p:nvSpPr>
        <p:spPr>
          <a:xfrm>
            <a:off x="793668" y="381001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6303160B-C53A-4101-B5D5-2A1B72C7023A}"/>
              </a:ext>
            </a:extLst>
          </p:cNvPr>
          <p:cNvSpPr/>
          <p:nvPr/>
        </p:nvSpPr>
        <p:spPr>
          <a:xfrm>
            <a:off x="1655619" y="1398321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59C8B4B3-47E1-4E28-9F57-B69D23AD33C0}"/>
              </a:ext>
            </a:extLst>
          </p:cNvPr>
          <p:cNvSpPr/>
          <p:nvPr/>
        </p:nvSpPr>
        <p:spPr>
          <a:xfrm>
            <a:off x="363186" y="2659083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EB6FDB-5F15-4220-BC92-2B695FBFC30F}"/>
              </a:ext>
            </a:extLst>
          </p:cNvPr>
          <p:cNvSpPr txBox="1"/>
          <p:nvPr/>
        </p:nvSpPr>
        <p:spPr>
          <a:xfrm>
            <a:off x="3882025" y="530937"/>
            <a:ext cx="5757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Montserrat SemiBold" panose="00000700000000000000" pitchFamily="2" charset="-52"/>
              </a:rPr>
              <a:t>Basic structures of algorithms</a:t>
            </a:r>
            <a:endParaRPr lang="uk-UA" sz="3200" dirty="0">
              <a:latin typeface="Montserrat SemiBold" panose="00000700000000000000" pitchFamily="2" charset="-5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092C85-141E-4F03-BAD4-C8655ED49806}"/>
              </a:ext>
            </a:extLst>
          </p:cNvPr>
          <p:cNvSpPr txBox="1"/>
          <p:nvPr/>
        </p:nvSpPr>
        <p:spPr>
          <a:xfrm>
            <a:off x="834489" y="2447399"/>
            <a:ext cx="206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 ExtraLight" panose="00000300000000000000" pitchFamily="2" charset="-52"/>
              </a:rPr>
              <a:t>Linear</a:t>
            </a:r>
            <a:endParaRPr lang="uk-UA" dirty="0">
              <a:latin typeface="Montserrat ExtraLight" panose="00000300000000000000" pitchFamily="2" charset="-5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7662A9-5973-47D4-9B57-018416A66EAF}"/>
              </a:ext>
            </a:extLst>
          </p:cNvPr>
          <p:cNvSpPr txBox="1"/>
          <p:nvPr/>
        </p:nvSpPr>
        <p:spPr>
          <a:xfrm>
            <a:off x="4825462" y="2447399"/>
            <a:ext cx="206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 ExtraLight" panose="00000300000000000000" pitchFamily="2" charset="-52"/>
              </a:rPr>
              <a:t>Branched</a:t>
            </a:r>
            <a:endParaRPr lang="uk-UA" dirty="0">
              <a:latin typeface="Montserrat ExtraLight" panose="00000300000000000000" pitchFamily="2" charset="-5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3095DB-F338-400C-94A0-019A07E2A205}"/>
              </a:ext>
            </a:extLst>
          </p:cNvPr>
          <p:cNvSpPr txBox="1"/>
          <p:nvPr/>
        </p:nvSpPr>
        <p:spPr>
          <a:xfrm>
            <a:off x="9756667" y="2335917"/>
            <a:ext cx="2435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 ExtraLight" panose="00000300000000000000" pitchFamily="2" charset="-52"/>
              </a:rPr>
              <a:t>Cyclic</a:t>
            </a:r>
          </a:p>
          <a:p>
            <a:endParaRPr lang="uk-UA" dirty="0">
              <a:latin typeface="Montserrat ExtraLight" panose="00000300000000000000" pitchFamily="2" charset="-52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D1C1A84-051C-4C4C-AC72-141498E96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86" y="3429000"/>
            <a:ext cx="2066925" cy="24860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81578AC-F2AF-4E4D-93E6-EDBA37D1E9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4035" y="3406265"/>
            <a:ext cx="2504403" cy="184566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05F8636-646C-4D59-95FE-8375B674A6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2008" y="3248149"/>
            <a:ext cx="1997877" cy="23711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F5C0EAF-F46B-4521-BA72-4D69AC73DA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9547" y="2971622"/>
            <a:ext cx="275272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015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8C406221-CAF1-4096-8156-6C278C27AFA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A4A177B-DDF2-4933-A2B1-51D34809F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Овал 3">
            <a:extLst>
              <a:ext uri="{FF2B5EF4-FFF2-40B4-BE49-F238E27FC236}">
                <a16:creationId xmlns:a16="http://schemas.microsoft.com/office/drawing/2014/main" id="{1A2D945A-1DC8-4F43-9442-7248F966BB72}"/>
              </a:ext>
            </a:extLst>
          </p:cNvPr>
          <p:cNvSpPr/>
          <p:nvPr/>
        </p:nvSpPr>
        <p:spPr>
          <a:xfrm>
            <a:off x="11625122" y="5619256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FD2A8102-D277-4F02-BBC6-7B3B3D2F3128}"/>
              </a:ext>
            </a:extLst>
          </p:cNvPr>
          <p:cNvSpPr/>
          <p:nvPr/>
        </p:nvSpPr>
        <p:spPr>
          <a:xfrm>
            <a:off x="11216908" y="2577440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9A341DF-2F62-4EDA-A166-33065A0E41D9}"/>
              </a:ext>
            </a:extLst>
          </p:cNvPr>
          <p:cNvSpPr/>
          <p:nvPr/>
        </p:nvSpPr>
        <p:spPr>
          <a:xfrm>
            <a:off x="9354630" y="6435189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1D765A2-4179-462D-8AFE-71DAEA211A4F}"/>
              </a:ext>
            </a:extLst>
          </p:cNvPr>
          <p:cNvSpPr/>
          <p:nvPr/>
        </p:nvSpPr>
        <p:spPr>
          <a:xfrm>
            <a:off x="9837052" y="5058887"/>
            <a:ext cx="73973" cy="73973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B1E5527-0998-4AEA-9950-2D8CE90FCD49}"/>
              </a:ext>
            </a:extLst>
          </p:cNvPr>
          <p:cNvSpPr/>
          <p:nvPr/>
        </p:nvSpPr>
        <p:spPr>
          <a:xfrm>
            <a:off x="793668" y="381001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6303160B-C53A-4101-B5D5-2A1B72C7023A}"/>
              </a:ext>
            </a:extLst>
          </p:cNvPr>
          <p:cNvSpPr/>
          <p:nvPr/>
        </p:nvSpPr>
        <p:spPr>
          <a:xfrm>
            <a:off x="1655619" y="1398321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59C8B4B3-47E1-4E28-9F57-B69D23AD33C0}"/>
              </a:ext>
            </a:extLst>
          </p:cNvPr>
          <p:cNvSpPr/>
          <p:nvPr/>
        </p:nvSpPr>
        <p:spPr>
          <a:xfrm>
            <a:off x="363186" y="2659083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EB6FDB-5F15-4220-BC92-2B695FBFC30F}"/>
              </a:ext>
            </a:extLst>
          </p:cNvPr>
          <p:cNvSpPr txBox="1"/>
          <p:nvPr/>
        </p:nvSpPr>
        <p:spPr>
          <a:xfrm>
            <a:off x="3904096" y="927846"/>
            <a:ext cx="4383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dirty="0">
                <a:latin typeface="Montserrat SemiBold" panose="00000700000000000000" pitchFamily="2" charset="-52"/>
              </a:rPr>
              <a:t>С</a:t>
            </a:r>
            <a:r>
              <a:rPr lang="en-US" sz="3200" dirty="0" err="1">
                <a:latin typeface="Montserrat SemiBold" panose="00000700000000000000" pitchFamily="2" charset="-52"/>
              </a:rPr>
              <a:t>hoice</a:t>
            </a:r>
            <a:r>
              <a:rPr lang="en-US" sz="3200" dirty="0">
                <a:latin typeface="Montserrat SemiBold" panose="00000700000000000000" pitchFamily="2" charset="-52"/>
              </a:rPr>
              <a:t> of algorithm</a:t>
            </a:r>
            <a:endParaRPr lang="uk-UA" sz="3200" dirty="0">
              <a:latin typeface="Montserrat SemiBold" panose="00000700000000000000" pitchFamily="2" charset="-5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4F778D-74D5-4F2A-A0B7-88D2E7708B68}"/>
              </a:ext>
            </a:extLst>
          </p:cNvPr>
          <p:cNvSpPr txBox="1"/>
          <p:nvPr/>
        </p:nvSpPr>
        <p:spPr>
          <a:xfrm>
            <a:off x="1148039" y="3394574"/>
            <a:ext cx="1839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2800" dirty="0"/>
              <a:t>Time..</a:t>
            </a:r>
          </a:p>
        </p:txBody>
      </p:sp>
      <p:pic>
        <p:nvPicPr>
          <p:cNvPr id="4098" name="Picture 2" descr="Ð ÐµÐ·ÑÐ»ÑÑÐ°Ñ Ð¿Ð¾ÑÑÐºÑ Ð·Ð¾Ð±ÑÐ°Ð¶ÐµÐ½Ñ Ð·Ð° Ð·Ð°Ð¿Ð¸ÑÐ¾Ð¼ &quot;time&quot;">
            <a:extLst>
              <a:ext uri="{FF2B5EF4-FFF2-40B4-BE49-F238E27FC236}">
                <a16:creationId xmlns:a16="http://schemas.microsoft.com/office/drawing/2014/main" id="{0BE6C5ED-C80B-4194-B567-38858A9BC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909" y="3656184"/>
            <a:ext cx="2476877" cy="247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821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id="{127C2234-1DE3-4A01-A557-FEC2CD486BD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total number of operations</a:t>
            </a:r>
            <a:endParaRPr lang="uk-UA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77E6E98E-92E2-4D5F-A81F-F60C3B47F69B}"/>
              </a:ext>
            </a:extLst>
          </p:cNvPr>
          <p:cNvSpPr/>
          <p:nvPr/>
        </p:nvSpPr>
        <p:spPr>
          <a:xfrm>
            <a:off x="406899" y="2207079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E6C4AA66-44AD-423C-8C54-22C52A6A7D6A}"/>
              </a:ext>
            </a:extLst>
          </p:cNvPr>
          <p:cNvSpPr/>
          <p:nvPr/>
        </p:nvSpPr>
        <p:spPr>
          <a:xfrm>
            <a:off x="1932169" y="6479721"/>
            <a:ext cx="89807" cy="89807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F738B130-B0EF-4C44-8D9C-3B868022D341}"/>
              </a:ext>
            </a:extLst>
          </p:cNvPr>
          <p:cNvSpPr/>
          <p:nvPr/>
        </p:nvSpPr>
        <p:spPr>
          <a:xfrm>
            <a:off x="11381015" y="6335487"/>
            <a:ext cx="65314" cy="65314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BDE17A8-4211-4655-8AEC-A080B76734C9}"/>
              </a:ext>
            </a:extLst>
          </p:cNvPr>
          <p:cNvSpPr/>
          <p:nvPr/>
        </p:nvSpPr>
        <p:spPr>
          <a:xfrm>
            <a:off x="10682597" y="1665514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4A1250BF-51B8-4204-9590-59DE636281C1}"/>
              </a:ext>
            </a:extLst>
          </p:cNvPr>
          <p:cNvSpPr/>
          <p:nvPr/>
        </p:nvSpPr>
        <p:spPr>
          <a:xfrm>
            <a:off x="521199" y="55789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FC8378F4-A1E6-4328-8AC0-C57C028E90B1}"/>
              </a:ext>
            </a:extLst>
          </p:cNvPr>
          <p:cNvSpPr/>
          <p:nvPr/>
        </p:nvSpPr>
        <p:spPr>
          <a:xfrm>
            <a:off x="11527972" y="3592286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129C929-2A39-4194-81CD-41AAB841B672}"/>
              </a:ext>
            </a:extLst>
          </p:cNvPr>
          <p:cNvSpPr/>
          <p:nvPr/>
        </p:nvSpPr>
        <p:spPr>
          <a:xfrm>
            <a:off x="764812" y="2876550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B9F177E1-77E5-495D-9606-BCDFD32EB601}"/>
              </a:ext>
            </a:extLst>
          </p:cNvPr>
          <p:cNvSpPr/>
          <p:nvPr/>
        </p:nvSpPr>
        <p:spPr>
          <a:xfrm>
            <a:off x="11413672" y="615043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02A2063A-F88F-44E3-855B-D8DB9CD3CF39}"/>
              </a:ext>
            </a:extLst>
          </p:cNvPr>
          <p:cNvSpPr/>
          <p:nvPr/>
        </p:nvSpPr>
        <p:spPr>
          <a:xfrm>
            <a:off x="1206908" y="1459922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A8F93059-2E3E-4E1D-959C-0BD595DD81E8}"/>
              </a:ext>
            </a:extLst>
          </p:cNvPr>
          <p:cNvSpPr/>
          <p:nvPr/>
        </p:nvSpPr>
        <p:spPr>
          <a:xfrm>
            <a:off x="11753850" y="2349953"/>
            <a:ext cx="59872" cy="59872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CEBDFF6-BC42-4179-9FAD-F1B19B097932}"/>
              </a:ext>
            </a:extLst>
          </p:cNvPr>
          <p:cNvSpPr/>
          <p:nvPr/>
        </p:nvSpPr>
        <p:spPr>
          <a:xfrm>
            <a:off x="1039585" y="5725884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18AACDBD-F58E-4948-B6B0-F6A8B2BEDF1D}"/>
              </a:ext>
            </a:extLst>
          </p:cNvPr>
          <p:cNvSpPr/>
          <p:nvPr/>
        </p:nvSpPr>
        <p:spPr>
          <a:xfrm>
            <a:off x="1264058" y="4395107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BEFB1AE4-AFEB-474A-A7A9-8B725370A907}"/>
              </a:ext>
            </a:extLst>
          </p:cNvPr>
          <p:cNvSpPr/>
          <p:nvPr/>
        </p:nvSpPr>
        <p:spPr>
          <a:xfrm>
            <a:off x="10674433" y="5216234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E2D00353-F8B6-43E8-91EC-050CB329306B}"/>
              </a:ext>
            </a:extLst>
          </p:cNvPr>
          <p:cNvSpPr/>
          <p:nvPr/>
        </p:nvSpPr>
        <p:spPr>
          <a:xfrm>
            <a:off x="9764485" y="6504831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D98B09-3FE1-4395-B9E1-AFF221AAD063}"/>
              </a:ext>
            </a:extLst>
          </p:cNvPr>
          <p:cNvSpPr txBox="1"/>
          <p:nvPr/>
        </p:nvSpPr>
        <p:spPr>
          <a:xfrm>
            <a:off x="3904096" y="517092"/>
            <a:ext cx="4383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Montserrat SemiBold" panose="00000700000000000000" pitchFamily="2" charset="-52"/>
              </a:rPr>
              <a:t>Total number of operations</a:t>
            </a:r>
            <a:endParaRPr lang="uk-UA" sz="2800" dirty="0">
              <a:latin typeface="Montserrat SemiBold" panose="00000700000000000000" pitchFamily="2" charset="-5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1CC19F-7355-4446-9D2B-53F76A829C15}"/>
              </a:ext>
            </a:extLst>
          </p:cNvPr>
          <p:cNvSpPr txBox="1"/>
          <p:nvPr/>
        </p:nvSpPr>
        <p:spPr>
          <a:xfrm>
            <a:off x="1387090" y="2379889"/>
            <a:ext cx="2293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 SemiBold" panose="00000700000000000000" pitchFamily="2" charset="-52"/>
              </a:rPr>
              <a:t>T(n) = O(f(n)), </a:t>
            </a:r>
          </a:p>
          <a:p>
            <a:r>
              <a:rPr lang="en-US" dirty="0">
                <a:latin typeface="Montserrat SemiBold" panose="00000700000000000000" pitchFamily="2" charset="-52"/>
              </a:rPr>
              <a:t>where n – input size</a:t>
            </a:r>
            <a:endParaRPr lang="uk-UA" dirty="0">
              <a:latin typeface="Montserrat SemiBold" panose="00000700000000000000" pitchFamily="2" charset="-5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F76C17-E923-48E5-BBCE-5B5C15DAF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598" y="2080623"/>
            <a:ext cx="5529887" cy="324991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D51E1F9-B721-473C-B10D-668598EA99CB}"/>
              </a:ext>
            </a:extLst>
          </p:cNvPr>
          <p:cNvSpPr txBox="1"/>
          <p:nvPr/>
        </p:nvSpPr>
        <p:spPr>
          <a:xfrm>
            <a:off x="1566650" y="5544918"/>
            <a:ext cx="3048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i="1" dirty="0"/>
              <a:t>10</a:t>
            </a:r>
            <a:r>
              <a:rPr lang="uk-UA" i="1" baseline="30000" dirty="0"/>
              <a:t>4</a:t>
            </a:r>
            <a:r>
              <a:rPr lang="en-US" i="1" baseline="30000" dirty="0"/>
              <a:t>  </a:t>
            </a:r>
            <a:r>
              <a:rPr lang="en-US" dirty="0">
                <a:latin typeface="Montserrat SemiBold" panose="00000700000000000000" pitchFamily="2" charset="-52"/>
              </a:rPr>
              <a:t>seconds – 2.8 hours</a:t>
            </a:r>
            <a:endParaRPr lang="uk-UA" i="1" baseline="30000" dirty="0"/>
          </a:p>
          <a:p>
            <a:r>
              <a:rPr lang="uk-UA" i="1" dirty="0"/>
              <a:t>10</a:t>
            </a:r>
            <a:r>
              <a:rPr lang="en-US" i="1" baseline="30000" dirty="0"/>
              <a:t>8</a:t>
            </a:r>
            <a:r>
              <a:rPr lang="uk-UA" i="1" baseline="30000" dirty="0"/>
              <a:t>  </a:t>
            </a:r>
            <a:r>
              <a:rPr lang="en-US" dirty="0">
                <a:latin typeface="Montserrat SemiBold" panose="00000700000000000000" pitchFamily="2" charset="-52"/>
              </a:rPr>
              <a:t>seconds – 3.1 years</a:t>
            </a:r>
            <a:endParaRPr lang="uk-UA" dirty="0">
              <a:latin typeface="Montserrat SemiBold" panose="000007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026879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id="{EA127275-8311-4FD8-AAFC-2E59696607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B798424-DCBC-4FC1-9945-DAE37E1BA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F3E1C9-7696-4C13-856A-02890E28E5F7}"/>
              </a:ext>
            </a:extLst>
          </p:cNvPr>
          <p:cNvSpPr txBox="1"/>
          <p:nvPr/>
        </p:nvSpPr>
        <p:spPr>
          <a:xfrm>
            <a:off x="4309868" y="885728"/>
            <a:ext cx="3572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dirty="0">
                <a:latin typeface="Montserrat SemiBold" panose="00000700000000000000" pitchFamily="2" charset="-52"/>
              </a:rPr>
              <a:t>С</a:t>
            </a:r>
            <a:r>
              <a:rPr lang="en-US" sz="3200" dirty="0" err="1">
                <a:latin typeface="Montserrat SemiBold" panose="00000700000000000000" pitchFamily="2" charset="-52"/>
              </a:rPr>
              <a:t>hoice</a:t>
            </a:r>
            <a:r>
              <a:rPr lang="en-US" sz="3200" dirty="0">
                <a:latin typeface="Montserrat SemiBold" panose="00000700000000000000" pitchFamily="2" charset="-52"/>
              </a:rPr>
              <a:t> of algorithm</a:t>
            </a:r>
            <a:endParaRPr lang="uk-UA" sz="3200" dirty="0">
              <a:latin typeface="Montserrat SemiBold" panose="00000700000000000000" pitchFamily="2" charset="-52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7B67BA2B-B2DC-4E95-80E0-B7FD2C9446B0}"/>
              </a:ext>
            </a:extLst>
          </p:cNvPr>
          <p:cNvSpPr/>
          <p:nvPr/>
        </p:nvSpPr>
        <p:spPr>
          <a:xfrm>
            <a:off x="1015092" y="26744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6CB39D96-F7D0-4D5C-B7EB-0FB9927923BA}"/>
              </a:ext>
            </a:extLst>
          </p:cNvPr>
          <p:cNvSpPr/>
          <p:nvPr/>
        </p:nvSpPr>
        <p:spPr>
          <a:xfrm>
            <a:off x="634184" y="1946316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F1F1AF1F-9D7B-4E11-9627-C706F89CCBD8}"/>
              </a:ext>
            </a:extLst>
          </p:cNvPr>
          <p:cNvSpPr/>
          <p:nvPr/>
        </p:nvSpPr>
        <p:spPr>
          <a:xfrm>
            <a:off x="10432967" y="5773386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D5328EB2-60DA-4880-AD3C-A37B61BFBF56}"/>
              </a:ext>
            </a:extLst>
          </p:cNvPr>
          <p:cNvSpPr/>
          <p:nvPr/>
        </p:nvSpPr>
        <p:spPr>
          <a:xfrm>
            <a:off x="1644069" y="2280557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21BB4188-651C-44DE-8FE3-AF827C7E173F}"/>
              </a:ext>
            </a:extLst>
          </p:cNvPr>
          <p:cNvSpPr/>
          <p:nvPr/>
        </p:nvSpPr>
        <p:spPr>
          <a:xfrm>
            <a:off x="11793696" y="3698787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85CA61A7-802E-49EB-AE70-0EF55EF5071A}"/>
              </a:ext>
            </a:extLst>
          </p:cNvPr>
          <p:cNvSpPr/>
          <p:nvPr/>
        </p:nvSpPr>
        <p:spPr>
          <a:xfrm>
            <a:off x="11526575" y="2380611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29243602-74B9-418F-88B8-396E2CA89B0E}"/>
              </a:ext>
            </a:extLst>
          </p:cNvPr>
          <p:cNvSpPr/>
          <p:nvPr/>
        </p:nvSpPr>
        <p:spPr>
          <a:xfrm>
            <a:off x="11443696" y="6096742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5122" name="Picture 2" descr="Ð ÐµÐ·ÑÐ»ÑÑÐ°Ñ Ð¿Ð¾ÑÑÐºÑ Ð·Ð¾Ð±ÑÐ°Ð¶ÐµÐ½Ñ Ð·Ð° Ð·Ð°Ð¿Ð¸ÑÐ¾Ð¼ &quot;scales&quot;">
            <a:extLst>
              <a:ext uri="{FF2B5EF4-FFF2-40B4-BE49-F238E27FC236}">
                <a16:creationId xmlns:a16="http://schemas.microsoft.com/office/drawing/2014/main" id="{1C681CDD-A1B4-4486-AD80-F6E420BD4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736" y="2400009"/>
            <a:ext cx="3572263" cy="357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76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id="{EA127275-8311-4FD8-AAFC-2E59696607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B798424-DCBC-4FC1-9945-DAE37E1BA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F3E1C9-7696-4C13-856A-02890E28E5F7}"/>
              </a:ext>
            </a:extLst>
          </p:cNvPr>
          <p:cNvSpPr txBox="1"/>
          <p:nvPr/>
        </p:nvSpPr>
        <p:spPr>
          <a:xfrm>
            <a:off x="5130173" y="1166897"/>
            <a:ext cx="4383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tserrat SemiBold" panose="00000700000000000000" pitchFamily="2" charset="-52"/>
              </a:rPr>
              <a:t>Search algorithms</a:t>
            </a:r>
            <a:endParaRPr lang="uk-UA" sz="2800" dirty="0">
              <a:latin typeface="Montserrat SemiBold" panose="00000700000000000000" pitchFamily="2" charset="-52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7B67BA2B-B2DC-4E95-80E0-B7FD2C9446B0}"/>
              </a:ext>
            </a:extLst>
          </p:cNvPr>
          <p:cNvSpPr/>
          <p:nvPr/>
        </p:nvSpPr>
        <p:spPr>
          <a:xfrm>
            <a:off x="1015092" y="26744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6CB39D96-F7D0-4D5C-B7EB-0FB9927923BA}"/>
              </a:ext>
            </a:extLst>
          </p:cNvPr>
          <p:cNvSpPr/>
          <p:nvPr/>
        </p:nvSpPr>
        <p:spPr>
          <a:xfrm>
            <a:off x="634184" y="1946316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F1F1AF1F-9D7B-4E11-9627-C706F89CCBD8}"/>
              </a:ext>
            </a:extLst>
          </p:cNvPr>
          <p:cNvSpPr/>
          <p:nvPr/>
        </p:nvSpPr>
        <p:spPr>
          <a:xfrm>
            <a:off x="10432967" y="5773386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D5328EB2-60DA-4880-AD3C-A37B61BFBF56}"/>
              </a:ext>
            </a:extLst>
          </p:cNvPr>
          <p:cNvSpPr/>
          <p:nvPr/>
        </p:nvSpPr>
        <p:spPr>
          <a:xfrm>
            <a:off x="1644069" y="2280557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21BB4188-651C-44DE-8FE3-AF827C7E173F}"/>
              </a:ext>
            </a:extLst>
          </p:cNvPr>
          <p:cNvSpPr/>
          <p:nvPr/>
        </p:nvSpPr>
        <p:spPr>
          <a:xfrm>
            <a:off x="11793696" y="3698787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85CA61A7-802E-49EB-AE70-0EF55EF5071A}"/>
              </a:ext>
            </a:extLst>
          </p:cNvPr>
          <p:cNvSpPr/>
          <p:nvPr/>
        </p:nvSpPr>
        <p:spPr>
          <a:xfrm>
            <a:off x="11526575" y="2380611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29243602-74B9-418F-88B8-396E2CA89B0E}"/>
              </a:ext>
            </a:extLst>
          </p:cNvPr>
          <p:cNvSpPr/>
          <p:nvPr/>
        </p:nvSpPr>
        <p:spPr>
          <a:xfrm>
            <a:off x="11443696" y="6096742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3A6C43-DF03-4E00-A6C7-E82C9BBB08E6}"/>
              </a:ext>
            </a:extLst>
          </p:cNvPr>
          <p:cNvSpPr txBox="1"/>
          <p:nvPr/>
        </p:nvSpPr>
        <p:spPr>
          <a:xfrm>
            <a:off x="1481692" y="3052456"/>
            <a:ext cx="2719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2000" dirty="0">
                <a:latin typeface="Montserrat ExtraLight" panose="00000300000000000000" pitchFamily="2" charset="-52"/>
              </a:rPr>
              <a:t>Unordered (==)</a:t>
            </a:r>
          </a:p>
          <a:p>
            <a:pPr marL="171450" indent="-171450">
              <a:buFontTx/>
              <a:buChar char="-"/>
            </a:pPr>
            <a:r>
              <a:rPr lang="en-US" sz="2000" dirty="0">
                <a:latin typeface="Montserrat ExtraLight" panose="00000300000000000000" pitchFamily="2" charset="-52"/>
              </a:rPr>
              <a:t>Ordered (== and</a:t>
            </a:r>
            <a:r>
              <a:rPr lang="uk-UA" sz="2000" dirty="0">
                <a:latin typeface="Montserrat ExtraLight" panose="00000300000000000000" pitchFamily="2" charset="-52"/>
              </a:rPr>
              <a:t> </a:t>
            </a:r>
            <a:r>
              <a:rPr lang="en-US" sz="2000" dirty="0">
                <a:latin typeface="Montserrat ExtraLight" panose="00000300000000000000" pitchFamily="2" charset="-52"/>
              </a:rPr>
              <a:t>&lt;)</a:t>
            </a:r>
            <a:endParaRPr lang="uk-UA" sz="2000" dirty="0">
              <a:latin typeface="Montserrat ExtraLight" panose="00000300000000000000" pitchFamily="2" charset="-52"/>
            </a:endParaRPr>
          </a:p>
        </p:txBody>
      </p:sp>
      <p:pic>
        <p:nvPicPr>
          <p:cNvPr id="8194" name="Picture 2" descr="Ð ÐµÐ·ÑÐ»ÑÑÐ°Ñ Ð¿Ð¾ÑÑÐºÑ Ð·Ð¾Ð±ÑÐ°Ð¶ÐµÐ½Ñ Ð·Ð° Ð·Ð°Ð¿Ð¸ÑÐ¾Ð¼ &quot;search&quot;">
            <a:extLst>
              <a:ext uri="{FF2B5EF4-FFF2-40B4-BE49-F238E27FC236}">
                <a16:creationId xmlns:a16="http://schemas.microsoft.com/office/drawing/2014/main" id="{747C126D-BC4F-4568-BBDE-76F4FCE77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602" y="2709447"/>
            <a:ext cx="3988379" cy="390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530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181</Words>
  <Application>Microsoft Office PowerPoint</Application>
  <PresentationFormat>Widescreen</PresentationFormat>
  <Paragraphs>52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Montserrat ExtraLight</vt:lpstr>
      <vt:lpstr>Montserrat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Богдан Зашко</dc:creator>
  <cp:lastModifiedBy>Богдан Зашко</cp:lastModifiedBy>
  <cp:revision>72</cp:revision>
  <dcterms:created xsi:type="dcterms:W3CDTF">2019-06-21T11:02:01Z</dcterms:created>
  <dcterms:modified xsi:type="dcterms:W3CDTF">2019-06-21T13:11:31Z</dcterms:modified>
</cp:coreProperties>
</file>