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6" r:id="rId7"/>
    <p:sldId id="265" r:id="rId8"/>
    <p:sldId id="267" r:id="rId9"/>
    <p:sldId id="268" r:id="rId10"/>
    <p:sldId id="259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115C5F"/>
    <a:srgbClr val="25403C"/>
    <a:srgbClr val="26443F"/>
    <a:srgbClr val="0B9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5" d="100"/>
          <a:sy n="75" d="100"/>
        </p:scale>
        <p:origin x="1707" y="1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4E224-2E5E-4D0C-898C-C7CCA538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A215DC5-0D21-4680-877C-93AE23BF0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4F39295-1F96-441F-9704-F939EF79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17.06.2019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91DD418-AECB-4707-9B8E-46420C8A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F3A1477-2439-48D5-8C96-21743D65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385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69DF4-ABDA-4A99-AF5B-47D28620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F4876C03-8841-461F-969D-0CCEFC48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47EB11C-43EA-40A9-8226-FA2E7F7A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17.06.2019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BE1B952-CFEF-4C7D-8825-7689B037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9690BAE-8428-48A4-8599-C0B19DA3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663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48CDC7FB-7771-485F-B86A-89DDE76E9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0976F92-CFD7-479D-8E53-3241EF3A9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6EED71E-D2B5-4DD1-8977-C0534DBF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17.06.2019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68F9C9A-FAC2-4016-8437-9A10A8E3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26CA83A-0391-45E1-8A61-833E0680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99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23B7A-1D7B-4955-96E6-76414BCA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EE7EEE5-97E3-4039-9D1A-A74A8CA7B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BA82BBA-8B49-4AE9-BF5D-798126A6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17.06.2019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63AEC5C-B567-4454-A11F-75604DD7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482618A-974D-4095-87A1-606C6E17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510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2AEA6-811D-41F7-9311-99E22847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167DABF-F796-4FFA-B15B-1051279F9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F7B6692-A141-4D24-8A1C-AFBBD756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17.06.2019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AF7A785-9E4B-4A57-B4B8-5E2E3770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745F420-FCD3-471C-8FE1-8D6725F3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021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87618-30B1-429C-B8CF-527BA139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EC1DC76-E334-435A-B7FB-BCCC67101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6683F53-902F-4821-AFF9-5A6F91B8D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F8C6DC0-059B-4FBD-8DB9-FB8A4F13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17.06.2019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81955E2-7318-4665-BFAB-267A0D86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80B850D-413F-4580-9818-144168EB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841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BD2CC-F84A-4B1B-99D3-C139C2A0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B0097D3-8475-4246-AE67-9E60B8BF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6502CF4-2E64-4C3E-A54A-F81A259B0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148BF0DE-E9A2-433C-8A70-D37D446A9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BD730FE7-5FB4-4C69-AAEA-AD7B5FC3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C9E98F94-D86A-4E65-B354-77A91116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17.06.2019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0869D5CB-391E-4273-B06E-83BDF5FE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581D32DD-414E-443D-A64C-61DB35D0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77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6BFBE-7060-4A8E-B870-1AAF058E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8CE5365C-0693-4D6B-B5CB-53DC8F6A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17.06.2019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E9BE8A3-6322-449D-8DC4-7D333DF5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6FCB659-6336-4087-9567-C7D9427D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469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CAA23786-B117-49F7-9870-6F75F67F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17.06.2019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6BA8554E-DAF0-4A7A-85BE-2A994AA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84EFC7C-35BD-430F-AE76-D4C99A5F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675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CC844-ED25-4DC8-8557-3FCA95C6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D2883E7-8549-4604-9579-B7A0E00E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75807A4-39A4-4549-848F-53727A38E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BA21098-4993-4EB4-A2B1-EF797D07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17.06.2019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FD60677-E583-4227-B01C-6A4E0085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F38E429-7FF6-4D74-941F-DE7C452A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287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79F48-DDFE-46AC-99FE-D34E9BC2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4F02EF93-22A5-4A5F-9F98-F22FEC0AC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69A7E30-7C18-433E-ACC2-83442CF16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BB220E5-2E5C-46C9-95BA-CCFEF06C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17.06.2019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289BC62-C8AA-48D9-93C7-FB2F0659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FAD2163-DDA3-4229-B973-1A3F60BA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474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F684BA93-52D5-4748-9FF5-A056822F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47A65D2-FA47-4D8E-87D7-85FF16C9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E13DFB7-9899-4737-8AA7-346CC232E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1440-241F-4D1F-883A-D6B09AD66FDD}" type="datetimeFigureOut">
              <a:rPr lang="uk-UA" smtClean="0"/>
              <a:t>17.06.2019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6B1F1CB-B958-44DF-B1CB-0BA894EC0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87C862F-6921-4049-BD3D-68AC2052E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746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увати 18">
            <a:extLst>
              <a:ext uri="{FF2B5EF4-FFF2-40B4-BE49-F238E27FC236}">
                <a16:creationId xmlns:a16="http://schemas.microsoft.com/office/drawing/2014/main" id="{B3F5E830-872A-40D0-98A9-2F2CEB70E3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рямокутник 11">
              <a:extLst>
                <a:ext uri="{FF2B5EF4-FFF2-40B4-BE49-F238E27FC236}">
                  <a16:creationId xmlns:a16="http://schemas.microsoft.com/office/drawing/2014/main" id="{1CF95CD2-AA45-4FE4-B5B9-FE0643959C8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644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grpSp>
          <p:nvGrpSpPr>
            <p:cNvPr id="18" name="Групувати 17">
              <a:extLst>
                <a:ext uri="{FF2B5EF4-FFF2-40B4-BE49-F238E27FC236}">
                  <a16:creationId xmlns:a16="http://schemas.microsoft.com/office/drawing/2014/main" id="{7FF3A39A-ED6A-449D-B1AB-7C863C79802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11" name="Рисунок 10">
                <a:extLst>
                  <a:ext uri="{FF2B5EF4-FFF2-40B4-BE49-F238E27FC236}">
                    <a16:creationId xmlns:a16="http://schemas.microsoft.com/office/drawing/2014/main" id="{30AE274A-DD53-45D8-8BAA-CE84785D9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0" y="0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5" name="Рисунок 4">
                <a:extLst>
                  <a:ext uri="{FF2B5EF4-FFF2-40B4-BE49-F238E27FC236}">
                    <a16:creationId xmlns:a16="http://schemas.microsoft.com/office/drawing/2014/main" id="{B826953E-F317-440D-A9BB-5A799C5B78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2072" y="2462703"/>
                <a:ext cx="5587398" cy="4362640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A7FC238-E12A-42EC-B5D6-E31FA7B3B9C9}"/>
              </a:ext>
            </a:extLst>
          </p:cNvPr>
          <p:cNvSpPr txBox="1"/>
          <p:nvPr/>
        </p:nvSpPr>
        <p:spPr>
          <a:xfrm>
            <a:off x="680358" y="1755403"/>
            <a:ext cx="610688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/>
              </a:rPr>
              <a:t>Data transfer</a:t>
            </a:r>
            <a:r>
              <a:rPr lang="en-US" sz="3200" dirty="0">
                <a:solidFill>
                  <a:schemeClr val="bg1"/>
                </a:solidFill>
                <a:effectLst/>
                <a:latin typeface="Montserrat SemiBold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Montserrat SemiBold"/>
              </a:rPr>
              <a:t>protocols </a:t>
            </a:r>
            <a:r>
              <a:rPr lang="en-US" sz="3200" dirty="0">
                <a:solidFill>
                  <a:schemeClr val="bg1"/>
                </a:solidFill>
                <a:effectLst/>
                <a:latin typeface="Montserrat SemiBold"/>
              </a:rPr>
              <a:t>(</a:t>
            </a:r>
            <a:r>
              <a:rPr lang="en-US" sz="3200" dirty="0">
                <a:solidFill>
                  <a:schemeClr val="bg1"/>
                </a:solidFill>
                <a:latin typeface="Montserrat SemiBold"/>
              </a:rPr>
              <a:t>REST</a:t>
            </a:r>
            <a:r>
              <a:rPr lang="en-US" sz="3200" dirty="0">
                <a:solidFill>
                  <a:schemeClr val="bg1"/>
                </a:solidFill>
                <a:effectLst/>
                <a:latin typeface="Montserrat SemiBold"/>
              </a:rPr>
              <a:t>, </a:t>
            </a:r>
            <a:r>
              <a:rPr lang="en-US" sz="3200">
                <a:solidFill>
                  <a:schemeClr val="bg1"/>
                </a:solidFill>
                <a:latin typeface="Montserrat SemiBold"/>
              </a:rPr>
              <a:t>WebSockets</a:t>
            </a:r>
            <a:r>
              <a:rPr lang="en-US" sz="3200">
                <a:solidFill>
                  <a:schemeClr val="bg1"/>
                </a:solidFill>
                <a:effectLst/>
                <a:latin typeface="Montserrat SemiBold"/>
              </a:rPr>
              <a:t>)</a:t>
            </a:r>
            <a:endParaRPr lang="uk-UA" sz="3200">
              <a:solidFill>
                <a:schemeClr val="bg1"/>
              </a:solidFill>
              <a:latin typeface="Montserrat Semi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A4576C-F50C-41A8-B6C8-8B1DFE3D2628}"/>
              </a:ext>
            </a:extLst>
          </p:cNvPr>
          <p:cNvSpPr txBox="1"/>
          <p:nvPr/>
        </p:nvSpPr>
        <p:spPr>
          <a:xfrm>
            <a:off x="683988" y="5048858"/>
            <a:ext cx="181972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 SemiBold" panose="00000700000000000000" pitchFamily="2" charset="-52"/>
              </a:rPr>
              <a:t>Speaker</a:t>
            </a:r>
            <a:r>
              <a:rPr lang="ru-RU" sz="1200">
                <a:solidFill>
                  <a:schemeClr val="bg1"/>
                </a:solidFill>
                <a:latin typeface="Montserrat SemiBold"/>
              </a:rPr>
              <a:t>: Dovgan</a:t>
            </a:r>
            <a:endParaRPr lang="uk-UA" sz="12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3BCD3-33FD-4F1B-B072-DEEC469F4F2C}"/>
              </a:ext>
            </a:extLst>
          </p:cNvPr>
          <p:cNvSpPr txBox="1"/>
          <p:nvPr/>
        </p:nvSpPr>
        <p:spPr>
          <a:xfrm>
            <a:off x="683988" y="5345357"/>
            <a:ext cx="14840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Montserrat ExtraLight"/>
              </a:rPr>
              <a:t>Name: Volodimir</a:t>
            </a:r>
            <a:endParaRPr lang="uk-UA" sz="1200" dirty="0">
              <a:solidFill>
                <a:schemeClr val="bg1"/>
              </a:solidFill>
              <a:latin typeface="Montserrat ExtraLight" panose="000003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8011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CCDE62-D853-4F9B-A4AD-2F4C12DB6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0D7F1F85-3E3C-41A7-BD40-7BBCE5EEA547}"/>
              </a:ext>
            </a:extLst>
          </p:cNvPr>
          <p:cNvSpPr/>
          <p:nvPr/>
        </p:nvSpPr>
        <p:spPr>
          <a:xfrm>
            <a:off x="4442023" y="3262744"/>
            <a:ext cx="2842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ontserrat SemiBold" panose="00000700000000000000" pitchFamily="2" charset="-52"/>
              </a:rPr>
              <a:t>Thank you!</a:t>
            </a:r>
            <a:endParaRPr lang="uk-UA" sz="36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780D89D-60BD-462F-8E3E-2496C85BCB9A}"/>
              </a:ext>
            </a:extLst>
          </p:cNvPr>
          <p:cNvSpPr/>
          <p:nvPr/>
        </p:nvSpPr>
        <p:spPr>
          <a:xfrm>
            <a:off x="2400636" y="617417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B0D1ABB-F367-46F6-A130-904F851D491B}"/>
              </a:ext>
            </a:extLst>
          </p:cNvPr>
          <p:cNvSpPr/>
          <p:nvPr/>
        </p:nvSpPr>
        <p:spPr>
          <a:xfrm>
            <a:off x="895057" y="446487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0C3C395-7427-4C1C-A0BF-1FB12C6E6A4F}"/>
              </a:ext>
            </a:extLst>
          </p:cNvPr>
          <p:cNvSpPr/>
          <p:nvPr/>
        </p:nvSpPr>
        <p:spPr>
          <a:xfrm>
            <a:off x="552866" y="1365415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1785179-AAD3-4BD0-8974-63C89B3D0E5C}"/>
              </a:ext>
            </a:extLst>
          </p:cNvPr>
          <p:cNvSpPr/>
          <p:nvPr/>
        </p:nvSpPr>
        <p:spPr>
          <a:xfrm>
            <a:off x="1540744" y="355597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7D617E3-C691-45BE-9AC1-6B4F93AEBDE1}"/>
              </a:ext>
            </a:extLst>
          </p:cNvPr>
          <p:cNvSpPr/>
          <p:nvPr/>
        </p:nvSpPr>
        <p:spPr>
          <a:xfrm>
            <a:off x="9424633" y="1139288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B5105E0-6C92-4A65-B1FE-CF97CF56E9CA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413A1C8-8E81-45AE-ABAE-AE23CD0E26DE}"/>
              </a:ext>
            </a:extLst>
          </p:cNvPr>
          <p:cNvSpPr/>
          <p:nvPr/>
        </p:nvSpPr>
        <p:spPr>
          <a:xfrm>
            <a:off x="8907809" y="2377122"/>
            <a:ext cx="77854" cy="77854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C7FCE42-03E7-4AD4-AC16-3929F3A7C69C}"/>
              </a:ext>
            </a:extLst>
          </p:cNvPr>
          <p:cNvSpPr/>
          <p:nvPr/>
        </p:nvSpPr>
        <p:spPr>
          <a:xfrm>
            <a:off x="8707340" y="612321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019E66A-9697-45ED-81C4-0B99826E2A6B}"/>
              </a:ext>
            </a:extLst>
          </p:cNvPr>
          <p:cNvSpPr/>
          <p:nvPr/>
        </p:nvSpPr>
        <p:spPr>
          <a:xfrm>
            <a:off x="7006280" y="367318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838E2E9-C82B-4BE2-BDDE-D6D6C16749F2}"/>
              </a:ext>
            </a:extLst>
          </p:cNvPr>
          <p:cNvSpPr/>
          <p:nvPr/>
        </p:nvSpPr>
        <p:spPr>
          <a:xfrm>
            <a:off x="11798883" y="3262744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26F6E1B2-A8CF-47A6-8AA4-BD1DBEBE8D59}"/>
              </a:ext>
            </a:extLst>
          </p:cNvPr>
          <p:cNvSpPr/>
          <p:nvPr/>
        </p:nvSpPr>
        <p:spPr>
          <a:xfrm>
            <a:off x="10676581" y="243147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C92F051-81E6-4E52-ACC6-72B8F7097D00}"/>
              </a:ext>
            </a:extLst>
          </p:cNvPr>
          <p:cNvSpPr/>
          <p:nvPr/>
        </p:nvSpPr>
        <p:spPr>
          <a:xfrm>
            <a:off x="4011969" y="644137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499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BAB45-527C-4503-8770-CDFB68113437}"/>
              </a:ext>
            </a:extLst>
          </p:cNvPr>
          <p:cNvSpPr txBox="1"/>
          <p:nvPr/>
        </p:nvSpPr>
        <p:spPr>
          <a:xfrm>
            <a:off x="3204892" y="2661308"/>
            <a:ext cx="577582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latin typeface="Montserrat ExtraLight" panose="00000300000000000000" pitchFamily="2" charset="-52"/>
              </a:rPr>
              <a:t>Create REST API project in Visual Studio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sz="1200">
                <a:latin typeface="Montserrat ExtraLight" panose="00000300000000000000" pitchFamily="2" charset="-52"/>
              </a:rPr>
              <a:t>Create REST client 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latin typeface="Montserrat ExtraLight" panose="00000300000000000000" pitchFamily="2" charset="-52"/>
              </a:rPr>
              <a:t>Introducing to WebSockets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latin typeface="Montserrat ExtraLight" panose="00000300000000000000" pitchFamily="2" charset="-52"/>
              </a:rPr>
              <a:t>Add WebSockets middleware to WebAPI</a:t>
            </a:r>
            <a:endParaRPr lang="en-US" sz="1200" dirty="0">
              <a:latin typeface="Montserrat ExtraLight" panose="000003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3204890" y="2022413"/>
            <a:ext cx="43920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Montserrat SemiBold" panose="00000700000000000000" pitchFamily="2" charset="-52"/>
              </a:rPr>
              <a:t>Agenda</a:t>
            </a:r>
            <a:endParaRPr lang="en-US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266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44307-A303-4A5A-91B8-B5D754DAD1F8}"/>
              </a:ext>
            </a:extLst>
          </p:cNvPr>
          <p:cNvSpPr txBox="1"/>
          <p:nvPr/>
        </p:nvSpPr>
        <p:spPr>
          <a:xfrm>
            <a:off x="3319687" y="2886939"/>
            <a:ext cx="576493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1200" dirty="0">
              <a:latin typeface="Montserrat ExtraLight" panose="000003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3636472" y="757468"/>
            <a:ext cx="43838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ea typeface="+mn-lt"/>
                <a:cs typeface="+mn-lt"/>
              </a:rPr>
              <a:t>Create REST API project in Visual Studio</a:t>
            </a:r>
            <a:endParaRPr lang="en-US"/>
          </a:p>
        </p:txBody>
      </p:sp>
      <p:pic>
        <p:nvPicPr>
          <p:cNvPr id="13" name="Picture 1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C977F2DD-8A9B-48D3-8210-F63F8EC1F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918" y="1522197"/>
            <a:ext cx="6852861" cy="437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1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44307-A303-4A5A-91B8-B5D754DAD1F8}"/>
              </a:ext>
            </a:extLst>
          </p:cNvPr>
          <p:cNvSpPr txBox="1"/>
          <p:nvPr/>
        </p:nvSpPr>
        <p:spPr>
          <a:xfrm>
            <a:off x="3319687" y="2886939"/>
            <a:ext cx="576493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1200" dirty="0">
              <a:latin typeface="Montserrat ExtraLight" panose="000003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3636472" y="757468"/>
            <a:ext cx="43838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ea typeface="+mn-lt"/>
                <a:cs typeface="+mn-lt"/>
              </a:rPr>
              <a:t>Create REST API project in Visual Studio</a:t>
            </a:r>
            <a:endParaRPr lang="en-US"/>
          </a:p>
        </p:txBody>
      </p:sp>
      <p:pic>
        <p:nvPicPr>
          <p:cNvPr id="14" name="Picture 14" descr="A screenshot of a map&#10;&#10;Description generated with high confidence">
            <a:extLst>
              <a:ext uri="{FF2B5EF4-FFF2-40B4-BE49-F238E27FC236}">
                <a16:creationId xmlns:a16="http://schemas.microsoft.com/office/drawing/2014/main" id="{D2A87D60-5108-44EE-8EE2-492B08B29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43" y="1191740"/>
            <a:ext cx="7170057" cy="48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5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44307-A303-4A5A-91B8-B5D754DAD1F8}"/>
              </a:ext>
            </a:extLst>
          </p:cNvPr>
          <p:cNvSpPr txBox="1"/>
          <p:nvPr/>
        </p:nvSpPr>
        <p:spPr>
          <a:xfrm>
            <a:off x="3319687" y="2886939"/>
            <a:ext cx="576493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1200" dirty="0">
              <a:latin typeface="Montserrat ExtraLight" panose="000003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3636472" y="757468"/>
            <a:ext cx="43838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ea typeface="+mn-lt"/>
                <a:cs typeface="+mn-lt"/>
              </a:rPr>
              <a:t>Create REST API client</a:t>
            </a:r>
            <a:endParaRPr lang="en-US"/>
          </a:p>
        </p:txBody>
      </p:sp>
      <p:pic>
        <p:nvPicPr>
          <p:cNvPr id="19" name="Picture 19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79CF784C-2602-46C3-8A65-C8F23744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14" y="6038821"/>
            <a:ext cx="4630056" cy="667714"/>
          </a:xfrm>
          <a:prstGeom prst="rect">
            <a:avLst/>
          </a:prstGeom>
        </p:spPr>
      </p:pic>
      <p:pic>
        <p:nvPicPr>
          <p:cNvPr id="21" name="Picture 2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6BE7795-E17C-4ED2-A032-3F50371A3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400" y="1118151"/>
            <a:ext cx="7614556" cy="46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0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44307-A303-4A5A-91B8-B5D754DAD1F8}"/>
              </a:ext>
            </a:extLst>
          </p:cNvPr>
          <p:cNvSpPr txBox="1"/>
          <p:nvPr/>
        </p:nvSpPr>
        <p:spPr>
          <a:xfrm>
            <a:off x="3319687" y="2886939"/>
            <a:ext cx="576493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1200" dirty="0">
              <a:latin typeface="Montserrat ExtraLight" panose="000003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3636472" y="757468"/>
            <a:ext cx="43838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ea typeface="+mn-lt"/>
                <a:cs typeface="+mn-lt"/>
              </a:rPr>
              <a:t>Create REST API client</a:t>
            </a:r>
            <a:endParaRPr lang="en-US"/>
          </a:p>
        </p:txBody>
      </p:sp>
      <p:pic>
        <p:nvPicPr>
          <p:cNvPr id="19" name="Picture 19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79CF784C-2602-46C3-8A65-C8F23744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14" y="6038821"/>
            <a:ext cx="4630056" cy="667714"/>
          </a:xfrm>
          <a:prstGeom prst="rect">
            <a:avLst/>
          </a:prstGeom>
        </p:spPr>
      </p:pic>
      <p:pic>
        <p:nvPicPr>
          <p:cNvPr id="21" name="Picture 2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6BE7795-E17C-4ED2-A032-3F50371A3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043" y="1118151"/>
            <a:ext cx="7614556" cy="46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9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44307-A303-4A5A-91B8-B5D754DAD1F8}"/>
              </a:ext>
            </a:extLst>
          </p:cNvPr>
          <p:cNvSpPr txBox="1"/>
          <p:nvPr/>
        </p:nvSpPr>
        <p:spPr>
          <a:xfrm>
            <a:off x="3319687" y="2886939"/>
            <a:ext cx="576493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1200" dirty="0">
              <a:latin typeface="Montserrat ExtraLight" panose="000003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3636472" y="757468"/>
            <a:ext cx="438380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171450" indent="-1714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Introducing to WebSockets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13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6CAE11-B00F-463D-AAAF-935D03E36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186" y="1707980"/>
            <a:ext cx="6154056" cy="408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44307-A303-4A5A-91B8-B5D754DAD1F8}"/>
              </a:ext>
            </a:extLst>
          </p:cNvPr>
          <p:cNvSpPr txBox="1"/>
          <p:nvPr/>
        </p:nvSpPr>
        <p:spPr>
          <a:xfrm>
            <a:off x="3319687" y="2886939"/>
            <a:ext cx="576493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1200" dirty="0">
              <a:latin typeface="Montserrat ExtraLight" panose="000003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3636472" y="757468"/>
            <a:ext cx="438380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ea typeface="+mn-lt"/>
                <a:cs typeface="+mn-lt"/>
              </a:rPr>
              <a:t>Add WebSockets middleware to WebAPI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5" name="Picture 1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E8D01F0-8B4D-44CB-AAA6-36DBEF936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757" y="1119593"/>
            <a:ext cx="6326414" cy="518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3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44307-A303-4A5A-91B8-B5D754DAD1F8}"/>
              </a:ext>
            </a:extLst>
          </p:cNvPr>
          <p:cNvSpPr txBox="1"/>
          <p:nvPr/>
        </p:nvSpPr>
        <p:spPr>
          <a:xfrm>
            <a:off x="3319687" y="2886939"/>
            <a:ext cx="576493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1200" dirty="0">
              <a:latin typeface="Montserrat ExtraLight" panose="000003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3636472" y="757468"/>
            <a:ext cx="438380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ea typeface="+mn-lt"/>
                <a:cs typeface="+mn-lt"/>
              </a:rPr>
              <a:t>Add WebSockets middleware to WebAPI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320153E-EDDA-408E-BB02-B5E9F3A04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138425"/>
            <a:ext cx="4956628" cy="531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3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491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Iryna Nykonova</dc:creator>
  <cp:lastModifiedBy>Iryna Nykonova</cp:lastModifiedBy>
  <cp:revision>133</cp:revision>
  <dcterms:created xsi:type="dcterms:W3CDTF">2019-05-27T13:51:26Z</dcterms:created>
  <dcterms:modified xsi:type="dcterms:W3CDTF">2019-06-17T12:33:36Z</dcterms:modified>
</cp:coreProperties>
</file>