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4" r:id="rId5"/>
    <p:sldId id="265" r:id="rId6"/>
    <p:sldId id="266" r:id="rId7"/>
    <p:sldId id="267" r:id="rId8"/>
    <p:sldId id="268" r:id="rId9"/>
    <p:sldId id="269"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58" r:id="rId28"/>
    <p:sldId id="259" r:id="rId2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115C5F"/>
    <a:srgbClr val="25403C"/>
    <a:srgbClr val="26443F"/>
    <a:srgbClr val="0B9C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0F68B-D394-466C-8FF5-5E178F9411DF}" v="5" dt="2019-06-09T13:30:32.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75" d="100"/>
          <a:sy n="75" d="100"/>
        </p:scale>
        <p:origin x="1707" y="1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lodimir Dovgan" userId="e6dc574f6ab36254" providerId="Windows Live" clId="Web-{9794E5C4-AB85-49BB-A550-3DD2AFE9C758}"/>
    <pc:docChg chg="modSld">
      <pc:chgData name="Volodimir Dovgan" userId="e6dc574f6ab36254" providerId="Windows Live" clId="Web-{9794E5C4-AB85-49BB-A550-3DD2AFE9C758}" dt="2019-06-09T11:24:56.147" v="26" actId="20577"/>
      <pc:docMkLst>
        <pc:docMk/>
      </pc:docMkLst>
      <pc:sldChg chg="modSp">
        <pc:chgData name="Volodimir Dovgan" userId="e6dc574f6ab36254" providerId="Windows Live" clId="Web-{9794E5C4-AB85-49BB-A550-3DD2AFE9C758}" dt="2019-06-09T11:24:54.240" v="24" actId="20577"/>
        <pc:sldMkLst>
          <pc:docMk/>
          <pc:sldMk cId="1080118345" sldId="256"/>
        </pc:sldMkLst>
        <pc:spChg chg="mod">
          <ac:chgData name="Volodimir Dovgan" userId="e6dc574f6ab36254" providerId="Windows Live" clId="Web-{9794E5C4-AB85-49BB-A550-3DD2AFE9C758}" dt="2019-06-09T11:24:54.240" v="24" actId="20577"/>
          <ac:spMkLst>
            <pc:docMk/>
            <pc:sldMk cId="1080118345" sldId="256"/>
            <ac:spMk id="14" creationId="{4A7FC238-E12A-42EC-B5D6-E31FA7B3B9C9}"/>
          </ac:spMkLst>
        </pc:spChg>
      </pc:sldChg>
    </pc:docChg>
  </pc:docChgLst>
  <pc:docChgLst>
    <pc:chgData name="Volodimir Dovgan" userId="e6dc574f6ab36254" providerId="Windows Live" clId="Web-{AE57EB11-24E9-4E23-84E1-795715763AF7}"/>
    <pc:docChg chg="addSld delSld modSld">
      <pc:chgData name="Volodimir Dovgan" userId="e6dc574f6ab36254" providerId="Windows Live" clId="Web-{AE57EB11-24E9-4E23-84E1-795715763AF7}" dt="2019-06-09T13:29:03.384" v="658"/>
      <pc:docMkLst>
        <pc:docMk/>
      </pc:docMkLst>
      <pc:sldChg chg="modSp">
        <pc:chgData name="Volodimir Dovgan" userId="e6dc574f6ab36254" providerId="Windows Live" clId="Web-{AE57EB11-24E9-4E23-84E1-795715763AF7}" dt="2019-06-09T13:26:55.120" v="619" actId="20577"/>
        <pc:sldMkLst>
          <pc:docMk/>
          <pc:sldMk cId="162663811" sldId="257"/>
        </pc:sldMkLst>
        <pc:spChg chg="mod">
          <ac:chgData name="Volodimir Dovgan" userId="e6dc574f6ab36254" providerId="Windows Live" clId="Web-{AE57EB11-24E9-4E23-84E1-795715763AF7}" dt="2019-06-09T13:26:55.120" v="619" actId="20577"/>
          <ac:spMkLst>
            <pc:docMk/>
            <pc:sldMk cId="162663811" sldId="257"/>
            <ac:spMk id="20" creationId="{7DEBAB45-527C-4503-8770-CDFB68113437}"/>
          </ac:spMkLst>
        </pc:spChg>
        <pc:spChg chg="mod">
          <ac:chgData name="Volodimir Dovgan" userId="e6dc574f6ab36254" providerId="Windows Live" clId="Web-{AE57EB11-24E9-4E23-84E1-795715763AF7}" dt="2019-06-09T13:26:13.042" v="609" actId="20577"/>
          <ac:spMkLst>
            <pc:docMk/>
            <pc:sldMk cId="162663811" sldId="257"/>
            <ac:spMk id="21" creationId="{07475155-F3BC-4AEC-A6D9-68AAFFEF6F66}"/>
          </ac:spMkLst>
        </pc:spChg>
      </pc:sldChg>
      <pc:sldChg chg="modSp">
        <pc:chgData name="Volodimir Dovgan" userId="e6dc574f6ab36254" providerId="Windows Live" clId="Web-{AE57EB11-24E9-4E23-84E1-795715763AF7}" dt="2019-06-09T13:28:56.963" v="656" actId="20577"/>
        <pc:sldMkLst>
          <pc:docMk/>
          <pc:sldMk cId="1743530817" sldId="258"/>
        </pc:sldMkLst>
        <pc:spChg chg="mod">
          <ac:chgData name="Volodimir Dovgan" userId="e6dc574f6ab36254" providerId="Windows Live" clId="Web-{AE57EB11-24E9-4E23-84E1-795715763AF7}" dt="2019-06-09T13:28:56.963" v="656" actId="20577"/>
          <ac:spMkLst>
            <pc:docMk/>
            <pc:sldMk cId="1743530817" sldId="258"/>
            <ac:spMk id="4" creationId="{53D88E37-3457-4374-BF51-60B2AD656DD1}"/>
          </ac:spMkLst>
        </pc:spChg>
        <pc:spChg chg="mod">
          <ac:chgData name="Volodimir Dovgan" userId="e6dc574f6ab36254" providerId="Windows Live" clId="Web-{AE57EB11-24E9-4E23-84E1-795715763AF7}" dt="2019-06-09T13:27:46.869" v="632" actId="1076"/>
          <ac:spMkLst>
            <pc:docMk/>
            <pc:sldMk cId="1743530817" sldId="258"/>
            <ac:spMk id="5" creationId="{36F3E1C9-7696-4C13-856A-02890E28E5F7}"/>
          </ac:spMkLst>
        </pc:spChg>
      </pc:sldChg>
      <pc:sldChg chg="del">
        <pc:chgData name="Volodimir Dovgan" userId="e6dc574f6ab36254" providerId="Windows Live" clId="Web-{AE57EB11-24E9-4E23-84E1-795715763AF7}" dt="2019-06-09T12:48:53.048" v="160"/>
        <pc:sldMkLst>
          <pc:docMk/>
          <pc:sldMk cId="1340486475" sldId="261"/>
        </pc:sldMkLst>
      </pc:sldChg>
      <pc:sldChg chg="del">
        <pc:chgData name="Volodimir Dovgan" userId="e6dc574f6ab36254" providerId="Windows Live" clId="Web-{AE57EB11-24E9-4E23-84E1-795715763AF7}" dt="2019-06-09T13:29:03.384" v="658"/>
        <pc:sldMkLst>
          <pc:docMk/>
          <pc:sldMk cId="4170833448" sldId="262"/>
        </pc:sldMkLst>
      </pc:sldChg>
      <pc:sldChg chg="modSp">
        <pc:chgData name="Volodimir Dovgan" userId="e6dc574f6ab36254" providerId="Windows Live" clId="Web-{AE57EB11-24E9-4E23-84E1-795715763AF7}" dt="2019-06-09T13:16:30.892" v="431" actId="20577"/>
        <pc:sldMkLst>
          <pc:docMk/>
          <pc:sldMk cId="4155316529" sldId="267"/>
        </pc:sldMkLst>
        <pc:spChg chg="mod">
          <ac:chgData name="Volodimir Dovgan" userId="e6dc574f6ab36254" providerId="Windows Live" clId="Web-{AE57EB11-24E9-4E23-84E1-795715763AF7}" dt="2019-06-09T13:16:30.892" v="431" actId="20577"/>
          <ac:spMkLst>
            <pc:docMk/>
            <pc:sldMk cId="4155316529" sldId="267"/>
            <ac:spMk id="11" creationId="{9BF44307-A303-4A5A-91B8-B5D754DAD1F8}"/>
          </ac:spMkLst>
        </pc:spChg>
      </pc:sldChg>
      <pc:sldChg chg="addSp modSp add replId">
        <pc:chgData name="Volodimir Dovgan" userId="e6dc574f6ab36254" providerId="Windows Live" clId="Web-{AE57EB11-24E9-4E23-84E1-795715763AF7}" dt="2019-06-09T12:41:00.084" v="107" actId="20577"/>
        <pc:sldMkLst>
          <pc:docMk/>
          <pc:sldMk cId="1079096903" sldId="268"/>
        </pc:sldMkLst>
        <pc:spChg chg="mod">
          <ac:chgData name="Volodimir Dovgan" userId="e6dc574f6ab36254" providerId="Windows Live" clId="Web-{AE57EB11-24E9-4E23-84E1-795715763AF7}" dt="2019-06-09T12:40:08.678" v="96" actId="20577"/>
          <ac:spMkLst>
            <pc:docMk/>
            <pc:sldMk cId="1079096903" sldId="268"/>
            <ac:spMk id="11" creationId="{9BF44307-A303-4A5A-91B8-B5D754DAD1F8}"/>
          </ac:spMkLst>
        </pc:spChg>
        <pc:spChg chg="mod">
          <ac:chgData name="Volodimir Dovgan" userId="e6dc574f6ab36254" providerId="Windows Live" clId="Web-{AE57EB11-24E9-4E23-84E1-795715763AF7}" dt="2019-06-09T12:41:00.084" v="107" actId="20577"/>
          <ac:spMkLst>
            <pc:docMk/>
            <pc:sldMk cId="1079096903" sldId="268"/>
            <ac:spMk id="12" creationId="{0AEB6FDB-5F15-4220-BC92-2B695FBFC30F}"/>
          </ac:spMkLst>
        </pc:spChg>
        <pc:picChg chg="add mod">
          <ac:chgData name="Volodimir Dovgan" userId="e6dc574f6ab36254" providerId="Windows Live" clId="Web-{AE57EB11-24E9-4E23-84E1-795715763AF7}" dt="2019-06-09T12:40:32.147" v="102" actId="14100"/>
          <ac:picMkLst>
            <pc:docMk/>
            <pc:sldMk cId="1079096903" sldId="268"/>
            <ac:picMk id="13" creationId="{3F3CF6F3-21F5-4422-AB9E-8007FCDCB189}"/>
          </ac:picMkLst>
        </pc:picChg>
      </pc:sldChg>
      <pc:sldChg chg="addSp delSp modSp add replId">
        <pc:chgData name="Volodimir Dovgan" userId="e6dc574f6ab36254" providerId="Windows Live" clId="Web-{AE57EB11-24E9-4E23-84E1-795715763AF7}" dt="2019-06-09T12:46:40.722" v="127" actId="20577"/>
        <pc:sldMkLst>
          <pc:docMk/>
          <pc:sldMk cId="3093676117" sldId="269"/>
        </pc:sldMkLst>
        <pc:spChg chg="mod">
          <ac:chgData name="Volodimir Dovgan" userId="e6dc574f6ab36254" providerId="Windows Live" clId="Web-{AE57EB11-24E9-4E23-84E1-795715763AF7}" dt="2019-06-09T12:46:40.722" v="127" actId="20577"/>
          <ac:spMkLst>
            <pc:docMk/>
            <pc:sldMk cId="3093676117" sldId="269"/>
            <ac:spMk id="12" creationId="{0AEB6FDB-5F15-4220-BC92-2B695FBFC30F}"/>
          </ac:spMkLst>
        </pc:spChg>
        <pc:picChg chg="del">
          <ac:chgData name="Volodimir Dovgan" userId="e6dc574f6ab36254" providerId="Windows Live" clId="Web-{AE57EB11-24E9-4E23-84E1-795715763AF7}" dt="2019-06-09T12:45:52.628" v="111"/>
          <ac:picMkLst>
            <pc:docMk/>
            <pc:sldMk cId="3093676117" sldId="269"/>
            <ac:picMk id="13" creationId="{3F3CF6F3-21F5-4422-AB9E-8007FCDCB189}"/>
          </ac:picMkLst>
        </pc:picChg>
        <pc:picChg chg="add mod">
          <ac:chgData name="Volodimir Dovgan" userId="e6dc574f6ab36254" providerId="Windows Live" clId="Web-{AE57EB11-24E9-4E23-84E1-795715763AF7}" dt="2019-06-09T12:46:22.815" v="120" actId="1076"/>
          <ac:picMkLst>
            <pc:docMk/>
            <pc:sldMk cId="3093676117" sldId="269"/>
            <ac:picMk id="14" creationId="{819C9711-8618-4432-92E5-28B73F1D5284}"/>
          </ac:picMkLst>
        </pc:picChg>
      </pc:sldChg>
      <pc:sldChg chg="addSp delSp modSp add del replId">
        <pc:chgData name="Volodimir Dovgan" userId="e6dc574f6ab36254" providerId="Windows Live" clId="Web-{AE57EB11-24E9-4E23-84E1-795715763AF7}" dt="2019-06-09T12:48:41.970" v="159"/>
        <pc:sldMkLst>
          <pc:docMk/>
          <pc:sldMk cId="941468951" sldId="270"/>
        </pc:sldMkLst>
        <pc:spChg chg="mod">
          <ac:chgData name="Volodimir Dovgan" userId="e6dc574f6ab36254" providerId="Windows Live" clId="Web-{AE57EB11-24E9-4E23-84E1-795715763AF7}" dt="2019-06-09T12:48:02.564" v="145" actId="20577"/>
          <ac:spMkLst>
            <pc:docMk/>
            <pc:sldMk cId="941468951" sldId="270"/>
            <ac:spMk id="12" creationId="{0AEB6FDB-5F15-4220-BC92-2B695FBFC30F}"/>
          </ac:spMkLst>
        </pc:spChg>
        <pc:picChg chg="add mod">
          <ac:chgData name="Volodimir Dovgan" userId="e6dc574f6ab36254" providerId="Windows Live" clId="Web-{AE57EB11-24E9-4E23-84E1-795715763AF7}" dt="2019-06-09T12:48:35.986" v="158" actId="1076"/>
          <ac:picMkLst>
            <pc:docMk/>
            <pc:sldMk cId="941468951" sldId="270"/>
            <ac:picMk id="13" creationId="{BE52D0B9-2AEA-4CC4-A49B-C11594CE0359}"/>
          </ac:picMkLst>
        </pc:picChg>
        <pc:picChg chg="del">
          <ac:chgData name="Volodimir Dovgan" userId="e6dc574f6ab36254" providerId="Windows Live" clId="Web-{AE57EB11-24E9-4E23-84E1-795715763AF7}" dt="2019-06-09T12:48:05.220" v="148"/>
          <ac:picMkLst>
            <pc:docMk/>
            <pc:sldMk cId="941468951" sldId="270"/>
            <ac:picMk id="14" creationId="{819C9711-8618-4432-92E5-28B73F1D5284}"/>
          </ac:picMkLst>
        </pc:picChg>
      </pc:sldChg>
      <pc:sldChg chg="addSp delSp modSp add replId">
        <pc:chgData name="Volodimir Dovgan" userId="e6dc574f6ab36254" providerId="Windows Live" clId="Web-{AE57EB11-24E9-4E23-84E1-795715763AF7}" dt="2019-06-09T12:54:02.811" v="186" actId="14100"/>
        <pc:sldMkLst>
          <pc:docMk/>
          <pc:sldMk cId="2454502156" sldId="270"/>
        </pc:sldMkLst>
        <pc:spChg chg="del">
          <ac:chgData name="Volodimir Dovgan" userId="e6dc574f6ab36254" providerId="Windows Live" clId="Web-{AE57EB11-24E9-4E23-84E1-795715763AF7}" dt="2019-06-09T12:53:13.593" v="180"/>
          <ac:spMkLst>
            <pc:docMk/>
            <pc:sldMk cId="2454502156" sldId="270"/>
            <ac:spMk id="11" creationId="{9BF44307-A303-4A5A-91B8-B5D754DAD1F8}"/>
          </ac:spMkLst>
        </pc:spChg>
        <pc:spChg chg="mod">
          <ac:chgData name="Volodimir Dovgan" userId="e6dc574f6ab36254" providerId="Windows Live" clId="Web-{AE57EB11-24E9-4E23-84E1-795715763AF7}" dt="2019-06-09T12:52:52.890" v="170" actId="20577"/>
          <ac:spMkLst>
            <pc:docMk/>
            <pc:sldMk cId="2454502156" sldId="270"/>
            <ac:spMk id="12" creationId="{0AEB6FDB-5F15-4220-BC92-2B695FBFC30F}"/>
          </ac:spMkLst>
        </pc:spChg>
        <pc:picChg chg="add del mod">
          <ac:chgData name="Volodimir Dovgan" userId="e6dc574f6ab36254" providerId="Windows Live" clId="Web-{AE57EB11-24E9-4E23-84E1-795715763AF7}" dt="2019-06-09T12:53:19.233" v="181"/>
          <ac:picMkLst>
            <pc:docMk/>
            <pc:sldMk cId="2454502156" sldId="270"/>
            <ac:picMk id="13" creationId="{755AA4EF-98DB-466A-AD5D-4C2A05B092D4}"/>
          </ac:picMkLst>
        </pc:picChg>
        <pc:picChg chg="del">
          <ac:chgData name="Volodimir Dovgan" userId="e6dc574f6ab36254" providerId="Windows Live" clId="Web-{AE57EB11-24E9-4E23-84E1-795715763AF7}" dt="2019-06-09T12:52:54.858" v="173"/>
          <ac:picMkLst>
            <pc:docMk/>
            <pc:sldMk cId="2454502156" sldId="270"/>
            <ac:picMk id="14" creationId="{819C9711-8618-4432-92E5-28B73F1D5284}"/>
          </ac:picMkLst>
        </pc:picChg>
        <pc:picChg chg="add mod">
          <ac:chgData name="Volodimir Dovgan" userId="e6dc574f6ab36254" providerId="Windows Live" clId="Web-{AE57EB11-24E9-4E23-84E1-795715763AF7}" dt="2019-06-09T12:54:02.811" v="186" actId="14100"/>
          <ac:picMkLst>
            <pc:docMk/>
            <pc:sldMk cId="2454502156" sldId="270"/>
            <ac:picMk id="16" creationId="{70BCE300-13D2-456A-9685-CD8B3E6770D3}"/>
          </ac:picMkLst>
        </pc:picChg>
      </pc:sldChg>
      <pc:sldChg chg="addSp delSp modSp add replId">
        <pc:chgData name="Volodimir Dovgan" userId="e6dc574f6ab36254" providerId="Windows Live" clId="Web-{AE57EB11-24E9-4E23-84E1-795715763AF7}" dt="2019-06-09T12:55:52.247" v="216" actId="14100"/>
        <pc:sldMkLst>
          <pc:docMk/>
          <pc:sldMk cId="4274123801" sldId="271"/>
        </pc:sldMkLst>
        <pc:spChg chg="mod">
          <ac:chgData name="Volodimir Dovgan" userId="e6dc574f6ab36254" providerId="Windows Live" clId="Web-{AE57EB11-24E9-4E23-84E1-795715763AF7}" dt="2019-06-09T12:55:28.919" v="204" actId="20577"/>
          <ac:spMkLst>
            <pc:docMk/>
            <pc:sldMk cId="4274123801" sldId="271"/>
            <ac:spMk id="12" creationId="{0AEB6FDB-5F15-4220-BC92-2B695FBFC30F}"/>
          </ac:spMkLst>
        </pc:spChg>
        <pc:picChg chg="add mod">
          <ac:chgData name="Volodimir Dovgan" userId="e6dc574f6ab36254" providerId="Windows Live" clId="Web-{AE57EB11-24E9-4E23-84E1-795715763AF7}" dt="2019-06-09T12:55:52.247" v="216" actId="14100"/>
          <ac:picMkLst>
            <pc:docMk/>
            <pc:sldMk cId="4274123801" sldId="271"/>
            <ac:picMk id="13" creationId="{77DA0FD0-DE86-493D-A8BE-90E8836B5B45}"/>
          </ac:picMkLst>
        </pc:picChg>
        <pc:picChg chg="del">
          <ac:chgData name="Volodimir Dovgan" userId="e6dc574f6ab36254" providerId="Windows Live" clId="Web-{AE57EB11-24E9-4E23-84E1-795715763AF7}" dt="2019-06-09T12:55:31.076" v="207"/>
          <ac:picMkLst>
            <pc:docMk/>
            <pc:sldMk cId="4274123801" sldId="271"/>
            <ac:picMk id="14" creationId="{819C9711-8618-4432-92E5-28B73F1D5284}"/>
          </ac:picMkLst>
        </pc:picChg>
      </pc:sldChg>
      <pc:sldChg chg="addSp delSp modSp add replId">
        <pc:chgData name="Volodimir Dovgan" userId="e6dc574f6ab36254" providerId="Windows Live" clId="Web-{AE57EB11-24E9-4E23-84E1-795715763AF7}" dt="2019-06-09T12:59:33.042" v="235" actId="14100"/>
        <pc:sldMkLst>
          <pc:docMk/>
          <pc:sldMk cId="1438875434" sldId="272"/>
        </pc:sldMkLst>
        <pc:spChg chg="mod">
          <ac:chgData name="Volodimir Dovgan" userId="e6dc574f6ab36254" providerId="Windows Live" clId="Web-{AE57EB11-24E9-4E23-84E1-795715763AF7}" dt="2019-06-09T12:59:19.401" v="227" actId="20577"/>
          <ac:spMkLst>
            <pc:docMk/>
            <pc:sldMk cId="1438875434" sldId="272"/>
            <ac:spMk id="12" creationId="{0AEB6FDB-5F15-4220-BC92-2B695FBFC30F}"/>
          </ac:spMkLst>
        </pc:spChg>
        <pc:picChg chg="add mod">
          <ac:chgData name="Volodimir Dovgan" userId="e6dc574f6ab36254" providerId="Windows Live" clId="Web-{AE57EB11-24E9-4E23-84E1-795715763AF7}" dt="2019-06-09T12:59:33.042" v="235" actId="14100"/>
          <ac:picMkLst>
            <pc:docMk/>
            <pc:sldMk cId="1438875434" sldId="272"/>
            <ac:picMk id="11" creationId="{2E930904-8F00-40EE-B9F1-D10B059212DF}"/>
          </ac:picMkLst>
        </pc:picChg>
        <pc:picChg chg="del">
          <ac:chgData name="Volodimir Dovgan" userId="e6dc574f6ab36254" providerId="Windows Live" clId="Web-{AE57EB11-24E9-4E23-84E1-795715763AF7}" dt="2019-06-09T12:59:20.730" v="230"/>
          <ac:picMkLst>
            <pc:docMk/>
            <pc:sldMk cId="1438875434" sldId="272"/>
            <ac:picMk id="16" creationId="{70BCE300-13D2-456A-9685-CD8B3E6770D3}"/>
          </ac:picMkLst>
        </pc:picChg>
      </pc:sldChg>
      <pc:sldChg chg="addSp delSp modSp add replId">
        <pc:chgData name="Volodimir Dovgan" userId="e6dc574f6ab36254" providerId="Windows Live" clId="Web-{AE57EB11-24E9-4E23-84E1-795715763AF7}" dt="2019-06-09T13:01:13.885" v="254" actId="14100"/>
        <pc:sldMkLst>
          <pc:docMk/>
          <pc:sldMk cId="2178262586" sldId="273"/>
        </pc:sldMkLst>
        <pc:spChg chg="mod">
          <ac:chgData name="Volodimir Dovgan" userId="e6dc574f6ab36254" providerId="Windows Live" clId="Web-{AE57EB11-24E9-4E23-84E1-795715763AF7}" dt="2019-06-09T13:00:53.510" v="245" actId="20577"/>
          <ac:spMkLst>
            <pc:docMk/>
            <pc:sldMk cId="2178262586" sldId="273"/>
            <ac:spMk id="12" creationId="{0AEB6FDB-5F15-4220-BC92-2B695FBFC30F}"/>
          </ac:spMkLst>
        </pc:spChg>
        <pc:picChg chg="del">
          <ac:chgData name="Volodimir Dovgan" userId="e6dc574f6ab36254" providerId="Windows Live" clId="Web-{AE57EB11-24E9-4E23-84E1-795715763AF7}" dt="2019-06-09T13:00:55.776" v="249"/>
          <ac:picMkLst>
            <pc:docMk/>
            <pc:sldMk cId="2178262586" sldId="273"/>
            <ac:picMk id="11" creationId="{2E930904-8F00-40EE-B9F1-D10B059212DF}"/>
          </ac:picMkLst>
        </pc:picChg>
        <pc:picChg chg="add mod">
          <ac:chgData name="Volodimir Dovgan" userId="e6dc574f6ab36254" providerId="Windows Live" clId="Web-{AE57EB11-24E9-4E23-84E1-795715763AF7}" dt="2019-06-09T13:01:13.885" v="254" actId="14100"/>
          <ac:picMkLst>
            <pc:docMk/>
            <pc:sldMk cId="2178262586" sldId="273"/>
            <ac:picMk id="13" creationId="{3656DC6A-DCBA-400E-83DD-DB1E3306A9EA}"/>
          </ac:picMkLst>
        </pc:picChg>
      </pc:sldChg>
      <pc:sldChg chg="addSp delSp modSp add replId">
        <pc:chgData name="Volodimir Dovgan" userId="e6dc574f6ab36254" providerId="Windows Live" clId="Web-{AE57EB11-24E9-4E23-84E1-795715763AF7}" dt="2019-06-09T13:02:25.415" v="267" actId="14100"/>
        <pc:sldMkLst>
          <pc:docMk/>
          <pc:sldMk cId="767832420" sldId="274"/>
        </pc:sldMkLst>
        <pc:spChg chg="mod">
          <ac:chgData name="Volodimir Dovgan" userId="e6dc574f6ab36254" providerId="Windows Live" clId="Web-{AE57EB11-24E9-4E23-84E1-795715763AF7}" dt="2019-06-09T13:02:08.431" v="258" actId="20577"/>
          <ac:spMkLst>
            <pc:docMk/>
            <pc:sldMk cId="767832420" sldId="274"/>
            <ac:spMk id="12" creationId="{0AEB6FDB-5F15-4220-BC92-2B695FBFC30F}"/>
          </ac:spMkLst>
        </pc:spChg>
        <pc:picChg chg="add mod">
          <ac:chgData name="Volodimir Dovgan" userId="e6dc574f6ab36254" providerId="Windows Live" clId="Web-{AE57EB11-24E9-4E23-84E1-795715763AF7}" dt="2019-06-09T13:02:25.415" v="267" actId="14100"/>
          <ac:picMkLst>
            <pc:docMk/>
            <pc:sldMk cId="767832420" sldId="274"/>
            <ac:picMk id="11" creationId="{0303C190-45BF-419B-82C7-CD324A4EA5D6}"/>
          </ac:picMkLst>
        </pc:picChg>
        <pc:picChg chg="del">
          <ac:chgData name="Volodimir Dovgan" userId="e6dc574f6ab36254" providerId="Windows Live" clId="Web-{AE57EB11-24E9-4E23-84E1-795715763AF7}" dt="2019-06-09T13:02:11.354" v="261"/>
          <ac:picMkLst>
            <pc:docMk/>
            <pc:sldMk cId="767832420" sldId="274"/>
            <ac:picMk id="13" creationId="{3656DC6A-DCBA-400E-83DD-DB1E3306A9EA}"/>
          </ac:picMkLst>
        </pc:picChg>
      </pc:sldChg>
      <pc:sldChg chg="add replId">
        <pc:chgData name="Volodimir Dovgan" userId="e6dc574f6ab36254" providerId="Windows Live" clId="Web-{AE57EB11-24E9-4E23-84E1-795715763AF7}" dt="2019-06-09T13:02:53.368" v="268"/>
        <pc:sldMkLst>
          <pc:docMk/>
          <pc:sldMk cId="907729952" sldId="275"/>
        </pc:sldMkLst>
      </pc:sldChg>
      <pc:sldChg chg="addSp delSp modSp add replId">
        <pc:chgData name="Volodimir Dovgan" userId="e6dc574f6ab36254" providerId="Windows Live" clId="Web-{AE57EB11-24E9-4E23-84E1-795715763AF7}" dt="2019-06-09T13:04:02.211" v="286" actId="14100"/>
        <pc:sldMkLst>
          <pc:docMk/>
          <pc:sldMk cId="4005557135" sldId="276"/>
        </pc:sldMkLst>
        <pc:spChg chg="mod">
          <ac:chgData name="Volodimir Dovgan" userId="e6dc574f6ab36254" providerId="Windows Live" clId="Web-{AE57EB11-24E9-4E23-84E1-795715763AF7}" dt="2019-06-09T13:03:43.961" v="278" actId="20577"/>
          <ac:spMkLst>
            <pc:docMk/>
            <pc:sldMk cId="4005557135" sldId="276"/>
            <ac:spMk id="12" creationId="{0AEB6FDB-5F15-4220-BC92-2B695FBFC30F}"/>
          </ac:spMkLst>
        </pc:spChg>
        <pc:picChg chg="del">
          <ac:chgData name="Volodimir Dovgan" userId="e6dc574f6ab36254" providerId="Windows Live" clId="Web-{AE57EB11-24E9-4E23-84E1-795715763AF7}" dt="2019-06-09T13:03:45.633" v="281"/>
          <ac:picMkLst>
            <pc:docMk/>
            <pc:sldMk cId="4005557135" sldId="276"/>
            <ac:picMk id="11" creationId="{0303C190-45BF-419B-82C7-CD324A4EA5D6}"/>
          </ac:picMkLst>
        </pc:picChg>
        <pc:picChg chg="add mod">
          <ac:chgData name="Volodimir Dovgan" userId="e6dc574f6ab36254" providerId="Windows Live" clId="Web-{AE57EB11-24E9-4E23-84E1-795715763AF7}" dt="2019-06-09T13:04:02.211" v="286" actId="14100"/>
          <ac:picMkLst>
            <pc:docMk/>
            <pc:sldMk cId="4005557135" sldId="276"/>
            <ac:picMk id="13" creationId="{E58A9AB8-ECB7-43AA-B6C0-C13B396E6237}"/>
          </ac:picMkLst>
        </pc:picChg>
      </pc:sldChg>
      <pc:sldChg chg="addSp delSp modSp add replId">
        <pc:chgData name="Volodimir Dovgan" userId="e6dc574f6ab36254" providerId="Windows Live" clId="Web-{AE57EB11-24E9-4E23-84E1-795715763AF7}" dt="2019-06-09T13:05:28.429" v="301" actId="1076"/>
        <pc:sldMkLst>
          <pc:docMk/>
          <pc:sldMk cId="4104500332" sldId="277"/>
        </pc:sldMkLst>
        <pc:spChg chg="mod">
          <ac:chgData name="Volodimir Dovgan" userId="e6dc574f6ab36254" providerId="Windows Live" clId="Web-{AE57EB11-24E9-4E23-84E1-795715763AF7}" dt="2019-06-09T13:04:58.195" v="290" actId="20577"/>
          <ac:spMkLst>
            <pc:docMk/>
            <pc:sldMk cId="4104500332" sldId="277"/>
            <ac:spMk id="12" creationId="{0AEB6FDB-5F15-4220-BC92-2B695FBFC30F}"/>
          </ac:spMkLst>
        </pc:spChg>
        <pc:picChg chg="add mod">
          <ac:chgData name="Volodimir Dovgan" userId="e6dc574f6ab36254" providerId="Windows Live" clId="Web-{AE57EB11-24E9-4E23-84E1-795715763AF7}" dt="2019-06-09T13:05:28.429" v="301" actId="1076"/>
          <ac:picMkLst>
            <pc:docMk/>
            <pc:sldMk cId="4104500332" sldId="277"/>
            <ac:picMk id="11" creationId="{F8A2A2C3-4376-4587-8F9A-6748A04D0729}"/>
          </ac:picMkLst>
        </pc:picChg>
        <pc:picChg chg="del">
          <ac:chgData name="Volodimir Dovgan" userId="e6dc574f6ab36254" providerId="Windows Live" clId="Web-{AE57EB11-24E9-4E23-84E1-795715763AF7}" dt="2019-06-09T13:05:00.508" v="293"/>
          <ac:picMkLst>
            <pc:docMk/>
            <pc:sldMk cId="4104500332" sldId="277"/>
            <ac:picMk id="13" creationId="{E58A9AB8-ECB7-43AA-B6C0-C13B396E6237}"/>
          </ac:picMkLst>
        </pc:picChg>
      </pc:sldChg>
      <pc:sldChg chg="addSp delSp modSp add replId">
        <pc:chgData name="Volodimir Dovgan" userId="e6dc574f6ab36254" providerId="Windows Live" clId="Web-{AE57EB11-24E9-4E23-84E1-795715763AF7}" dt="2019-06-09T13:06:27.507" v="318" actId="14100"/>
        <pc:sldMkLst>
          <pc:docMk/>
          <pc:sldMk cId="2973594606" sldId="278"/>
        </pc:sldMkLst>
        <pc:spChg chg="mod">
          <ac:chgData name="Volodimir Dovgan" userId="e6dc574f6ab36254" providerId="Windows Live" clId="Web-{AE57EB11-24E9-4E23-84E1-795715763AF7}" dt="2019-06-09T13:06:13.210" v="311" actId="20577"/>
          <ac:spMkLst>
            <pc:docMk/>
            <pc:sldMk cId="2973594606" sldId="278"/>
            <ac:spMk id="12" creationId="{0AEB6FDB-5F15-4220-BC92-2B695FBFC30F}"/>
          </ac:spMkLst>
        </pc:spChg>
        <pc:picChg chg="del">
          <ac:chgData name="Volodimir Dovgan" userId="e6dc574f6ab36254" providerId="Windows Live" clId="Web-{AE57EB11-24E9-4E23-84E1-795715763AF7}" dt="2019-06-09T13:06:14.382" v="313"/>
          <ac:picMkLst>
            <pc:docMk/>
            <pc:sldMk cId="2973594606" sldId="278"/>
            <ac:picMk id="11" creationId="{F8A2A2C3-4376-4587-8F9A-6748A04D0729}"/>
          </ac:picMkLst>
        </pc:picChg>
        <pc:picChg chg="add mod">
          <ac:chgData name="Volodimir Dovgan" userId="e6dc574f6ab36254" providerId="Windows Live" clId="Web-{AE57EB11-24E9-4E23-84E1-795715763AF7}" dt="2019-06-09T13:06:27.507" v="318" actId="14100"/>
          <ac:picMkLst>
            <pc:docMk/>
            <pc:sldMk cId="2973594606" sldId="278"/>
            <ac:picMk id="13" creationId="{33AA50EB-C51B-4CFF-A700-CC570D1AE1E3}"/>
          </ac:picMkLst>
        </pc:picChg>
      </pc:sldChg>
      <pc:sldChg chg="addSp delSp modSp add replId">
        <pc:chgData name="Volodimir Dovgan" userId="e6dc574f6ab36254" providerId="Windows Live" clId="Web-{AE57EB11-24E9-4E23-84E1-795715763AF7}" dt="2019-06-09T13:08:31.131" v="347" actId="14100"/>
        <pc:sldMkLst>
          <pc:docMk/>
          <pc:sldMk cId="883850149" sldId="279"/>
        </pc:sldMkLst>
        <pc:spChg chg="mod">
          <ac:chgData name="Volodimir Dovgan" userId="e6dc574f6ab36254" providerId="Windows Live" clId="Web-{AE57EB11-24E9-4E23-84E1-795715763AF7}" dt="2019-06-09T13:08:11.678" v="340" actId="14100"/>
          <ac:spMkLst>
            <pc:docMk/>
            <pc:sldMk cId="883850149" sldId="279"/>
            <ac:spMk id="12" creationId="{0AEB6FDB-5F15-4220-BC92-2B695FBFC30F}"/>
          </ac:spMkLst>
        </pc:spChg>
        <pc:picChg chg="add mod">
          <ac:chgData name="Volodimir Dovgan" userId="e6dc574f6ab36254" providerId="Windows Live" clId="Web-{AE57EB11-24E9-4E23-84E1-795715763AF7}" dt="2019-06-09T13:08:31.131" v="347" actId="14100"/>
          <ac:picMkLst>
            <pc:docMk/>
            <pc:sldMk cId="883850149" sldId="279"/>
            <ac:picMk id="11" creationId="{30210C03-183D-4BDC-ADB0-71F03368264F}"/>
          </ac:picMkLst>
        </pc:picChg>
        <pc:picChg chg="del">
          <ac:chgData name="Volodimir Dovgan" userId="e6dc574f6ab36254" providerId="Windows Live" clId="Web-{AE57EB11-24E9-4E23-84E1-795715763AF7}" dt="2019-06-09T13:08:13.928" v="341"/>
          <ac:picMkLst>
            <pc:docMk/>
            <pc:sldMk cId="883850149" sldId="279"/>
            <ac:picMk id="13" creationId="{33AA50EB-C51B-4CFF-A700-CC570D1AE1E3}"/>
          </ac:picMkLst>
        </pc:picChg>
      </pc:sldChg>
      <pc:sldChg chg="addSp delSp modSp add replId">
        <pc:chgData name="Volodimir Dovgan" userId="e6dc574f6ab36254" providerId="Windows Live" clId="Web-{AE57EB11-24E9-4E23-84E1-795715763AF7}" dt="2019-06-09T13:10:51.457" v="359" actId="14100"/>
        <pc:sldMkLst>
          <pc:docMk/>
          <pc:sldMk cId="61856607" sldId="280"/>
        </pc:sldMkLst>
        <pc:spChg chg="mod">
          <ac:chgData name="Volodimir Dovgan" userId="e6dc574f6ab36254" providerId="Windows Live" clId="Web-{AE57EB11-24E9-4E23-84E1-795715763AF7}" dt="2019-06-09T13:10:33.598" v="351" actId="20577"/>
          <ac:spMkLst>
            <pc:docMk/>
            <pc:sldMk cId="61856607" sldId="280"/>
            <ac:spMk id="12" creationId="{0AEB6FDB-5F15-4220-BC92-2B695FBFC30F}"/>
          </ac:spMkLst>
        </pc:spChg>
        <pc:picChg chg="del">
          <ac:chgData name="Volodimir Dovgan" userId="e6dc574f6ab36254" providerId="Windows Live" clId="Web-{AE57EB11-24E9-4E23-84E1-795715763AF7}" dt="2019-06-09T13:10:36.176" v="354"/>
          <ac:picMkLst>
            <pc:docMk/>
            <pc:sldMk cId="61856607" sldId="280"/>
            <ac:picMk id="11" creationId="{30210C03-183D-4BDC-ADB0-71F03368264F}"/>
          </ac:picMkLst>
        </pc:picChg>
        <pc:picChg chg="add mod">
          <ac:chgData name="Volodimir Dovgan" userId="e6dc574f6ab36254" providerId="Windows Live" clId="Web-{AE57EB11-24E9-4E23-84E1-795715763AF7}" dt="2019-06-09T13:10:51.457" v="359" actId="14100"/>
          <ac:picMkLst>
            <pc:docMk/>
            <pc:sldMk cId="61856607" sldId="280"/>
            <ac:picMk id="13" creationId="{1B917FBA-BA72-4A61-B3F4-B1DFC7180DCF}"/>
          </ac:picMkLst>
        </pc:picChg>
      </pc:sldChg>
      <pc:sldChg chg="addSp delSp modSp add replId">
        <pc:chgData name="Volodimir Dovgan" userId="e6dc574f6ab36254" providerId="Windows Live" clId="Web-{AE57EB11-24E9-4E23-84E1-795715763AF7}" dt="2019-06-09T13:12:59.347" v="389" actId="14100"/>
        <pc:sldMkLst>
          <pc:docMk/>
          <pc:sldMk cId="3384836659" sldId="281"/>
        </pc:sldMkLst>
        <pc:spChg chg="mod">
          <ac:chgData name="Volodimir Dovgan" userId="e6dc574f6ab36254" providerId="Windows Live" clId="Web-{AE57EB11-24E9-4E23-84E1-795715763AF7}" dt="2019-06-09T13:12:45.003" v="381" actId="20577"/>
          <ac:spMkLst>
            <pc:docMk/>
            <pc:sldMk cId="3384836659" sldId="281"/>
            <ac:spMk id="12" creationId="{0AEB6FDB-5F15-4220-BC92-2B695FBFC30F}"/>
          </ac:spMkLst>
        </pc:spChg>
        <pc:picChg chg="add mod">
          <ac:chgData name="Volodimir Dovgan" userId="e6dc574f6ab36254" providerId="Windows Live" clId="Web-{AE57EB11-24E9-4E23-84E1-795715763AF7}" dt="2019-06-09T13:12:59.347" v="389" actId="14100"/>
          <ac:picMkLst>
            <pc:docMk/>
            <pc:sldMk cId="3384836659" sldId="281"/>
            <ac:picMk id="11" creationId="{736EF32C-2233-4766-8747-7B55F6D9783C}"/>
          </ac:picMkLst>
        </pc:picChg>
        <pc:picChg chg="del">
          <ac:chgData name="Volodimir Dovgan" userId="e6dc574f6ab36254" providerId="Windows Live" clId="Web-{AE57EB11-24E9-4E23-84E1-795715763AF7}" dt="2019-06-09T13:12:46.831" v="384"/>
          <ac:picMkLst>
            <pc:docMk/>
            <pc:sldMk cId="3384836659" sldId="281"/>
            <ac:picMk id="13" creationId="{1B917FBA-BA72-4A61-B3F4-B1DFC7180DCF}"/>
          </ac:picMkLst>
        </pc:picChg>
      </pc:sldChg>
      <pc:sldChg chg="addSp delSp modSp add replId">
        <pc:chgData name="Volodimir Dovgan" userId="e6dc574f6ab36254" providerId="Windows Live" clId="Web-{AE57EB11-24E9-4E23-84E1-795715763AF7}" dt="2019-06-09T13:15:09.220" v="406" actId="14100"/>
        <pc:sldMkLst>
          <pc:docMk/>
          <pc:sldMk cId="1435808755" sldId="282"/>
        </pc:sldMkLst>
        <pc:spChg chg="mod">
          <ac:chgData name="Volodimir Dovgan" userId="e6dc574f6ab36254" providerId="Windows Live" clId="Web-{AE57EB11-24E9-4E23-84E1-795715763AF7}" dt="2019-06-09T13:14:46.174" v="395" actId="20577"/>
          <ac:spMkLst>
            <pc:docMk/>
            <pc:sldMk cId="1435808755" sldId="282"/>
            <ac:spMk id="12" creationId="{0AEB6FDB-5F15-4220-BC92-2B695FBFC30F}"/>
          </ac:spMkLst>
        </pc:spChg>
        <pc:picChg chg="del">
          <ac:chgData name="Volodimir Dovgan" userId="e6dc574f6ab36254" providerId="Windows Live" clId="Web-{AE57EB11-24E9-4E23-84E1-795715763AF7}" dt="2019-06-09T13:14:47.955" v="398"/>
          <ac:picMkLst>
            <pc:docMk/>
            <pc:sldMk cId="1435808755" sldId="282"/>
            <ac:picMk id="11" creationId="{736EF32C-2233-4766-8747-7B55F6D9783C}"/>
          </ac:picMkLst>
        </pc:picChg>
        <pc:picChg chg="add mod">
          <ac:chgData name="Volodimir Dovgan" userId="e6dc574f6ab36254" providerId="Windows Live" clId="Web-{AE57EB11-24E9-4E23-84E1-795715763AF7}" dt="2019-06-09T13:15:09.220" v="406" actId="14100"/>
          <ac:picMkLst>
            <pc:docMk/>
            <pc:sldMk cId="1435808755" sldId="282"/>
            <ac:picMk id="13" creationId="{49C7EE2A-3D63-435F-B092-D99F269286C6}"/>
          </ac:picMkLst>
        </pc:picChg>
      </pc:sldChg>
      <pc:sldChg chg="addSp delSp modSp add replId">
        <pc:chgData name="Volodimir Dovgan" userId="e6dc574f6ab36254" providerId="Windows Live" clId="Web-{AE57EB11-24E9-4E23-84E1-795715763AF7}" dt="2019-06-09T13:16:13.829" v="428" actId="14100"/>
        <pc:sldMkLst>
          <pc:docMk/>
          <pc:sldMk cId="674135472" sldId="283"/>
        </pc:sldMkLst>
        <pc:spChg chg="mod">
          <ac:chgData name="Volodimir Dovgan" userId="e6dc574f6ab36254" providerId="Windows Live" clId="Web-{AE57EB11-24E9-4E23-84E1-795715763AF7}" dt="2019-06-09T13:15:55.829" v="418" actId="20577"/>
          <ac:spMkLst>
            <pc:docMk/>
            <pc:sldMk cId="674135472" sldId="283"/>
            <ac:spMk id="12" creationId="{0AEB6FDB-5F15-4220-BC92-2B695FBFC30F}"/>
          </ac:spMkLst>
        </pc:spChg>
        <pc:picChg chg="add mod">
          <ac:chgData name="Volodimir Dovgan" userId="e6dc574f6ab36254" providerId="Windows Live" clId="Web-{AE57EB11-24E9-4E23-84E1-795715763AF7}" dt="2019-06-09T13:16:13.829" v="428" actId="14100"/>
          <ac:picMkLst>
            <pc:docMk/>
            <pc:sldMk cId="674135472" sldId="283"/>
            <ac:picMk id="11" creationId="{D9D531AB-26D0-4FBA-91E2-5A3FA849C5BF}"/>
          </ac:picMkLst>
        </pc:picChg>
        <pc:picChg chg="del">
          <ac:chgData name="Volodimir Dovgan" userId="e6dc574f6ab36254" providerId="Windows Live" clId="Web-{AE57EB11-24E9-4E23-84E1-795715763AF7}" dt="2019-06-09T13:15:57.361" v="421"/>
          <ac:picMkLst>
            <pc:docMk/>
            <pc:sldMk cId="674135472" sldId="283"/>
            <ac:picMk id="13" creationId="{49C7EE2A-3D63-435F-B092-D99F269286C6}"/>
          </ac:picMkLst>
        </pc:picChg>
      </pc:sldChg>
      <pc:sldChg chg="addSp delSp modSp add replId">
        <pc:chgData name="Volodimir Dovgan" userId="e6dc574f6ab36254" providerId="Windows Live" clId="Web-{AE57EB11-24E9-4E23-84E1-795715763AF7}" dt="2019-06-09T13:17:34.469" v="453" actId="14100"/>
        <pc:sldMkLst>
          <pc:docMk/>
          <pc:sldMk cId="156729955" sldId="284"/>
        </pc:sldMkLst>
        <pc:spChg chg="mod">
          <ac:chgData name="Volodimir Dovgan" userId="e6dc574f6ab36254" providerId="Windows Live" clId="Web-{AE57EB11-24E9-4E23-84E1-795715763AF7}" dt="2019-06-09T13:17:20.250" v="445" actId="20577"/>
          <ac:spMkLst>
            <pc:docMk/>
            <pc:sldMk cId="156729955" sldId="284"/>
            <ac:spMk id="12" creationId="{0AEB6FDB-5F15-4220-BC92-2B695FBFC30F}"/>
          </ac:spMkLst>
        </pc:spChg>
        <pc:picChg chg="del">
          <ac:chgData name="Volodimir Dovgan" userId="e6dc574f6ab36254" providerId="Windows Live" clId="Web-{AE57EB11-24E9-4E23-84E1-795715763AF7}" dt="2019-06-09T13:17:22.500" v="448"/>
          <ac:picMkLst>
            <pc:docMk/>
            <pc:sldMk cId="156729955" sldId="284"/>
            <ac:picMk id="11" creationId="{D9D531AB-26D0-4FBA-91E2-5A3FA849C5BF}"/>
          </ac:picMkLst>
        </pc:picChg>
        <pc:picChg chg="add mod">
          <ac:chgData name="Volodimir Dovgan" userId="e6dc574f6ab36254" providerId="Windows Live" clId="Web-{AE57EB11-24E9-4E23-84E1-795715763AF7}" dt="2019-06-09T13:17:34.469" v="453" actId="14100"/>
          <ac:picMkLst>
            <pc:docMk/>
            <pc:sldMk cId="156729955" sldId="284"/>
            <ac:picMk id="13" creationId="{A5269741-2669-4EA4-8285-0BD44B6A8A9D}"/>
          </ac:picMkLst>
        </pc:picChg>
      </pc:sldChg>
      <pc:sldChg chg="addSp delSp modSp add replId">
        <pc:chgData name="Volodimir Dovgan" userId="e6dc574f6ab36254" providerId="Windows Live" clId="Web-{AE57EB11-24E9-4E23-84E1-795715763AF7}" dt="2019-06-09T13:19:17.827" v="487" actId="14100"/>
        <pc:sldMkLst>
          <pc:docMk/>
          <pc:sldMk cId="2070763076" sldId="285"/>
        </pc:sldMkLst>
        <pc:spChg chg="mod">
          <ac:chgData name="Volodimir Dovgan" userId="e6dc574f6ab36254" providerId="Windows Live" clId="Web-{AE57EB11-24E9-4E23-84E1-795715763AF7}" dt="2019-06-09T13:18:59.078" v="478" actId="20577"/>
          <ac:spMkLst>
            <pc:docMk/>
            <pc:sldMk cId="2070763076" sldId="285"/>
            <ac:spMk id="12" creationId="{0AEB6FDB-5F15-4220-BC92-2B695FBFC30F}"/>
          </ac:spMkLst>
        </pc:spChg>
        <pc:picChg chg="add mod">
          <ac:chgData name="Volodimir Dovgan" userId="e6dc574f6ab36254" providerId="Windows Live" clId="Web-{AE57EB11-24E9-4E23-84E1-795715763AF7}" dt="2019-06-09T13:19:17.827" v="487" actId="14100"/>
          <ac:picMkLst>
            <pc:docMk/>
            <pc:sldMk cId="2070763076" sldId="285"/>
            <ac:picMk id="11" creationId="{FCEADE8E-E78B-401F-B312-3C9CA6F45841}"/>
          </ac:picMkLst>
        </pc:picChg>
        <pc:picChg chg="del">
          <ac:chgData name="Volodimir Dovgan" userId="e6dc574f6ab36254" providerId="Windows Live" clId="Web-{AE57EB11-24E9-4E23-84E1-795715763AF7}" dt="2019-06-09T13:19:00.437" v="480"/>
          <ac:picMkLst>
            <pc:docMk/>
            <pc:sldMk cId="2070763076" sldId="285"/>
            <ac:picMk id="13" creationId="{A5269741-2669-4EA4-8285-0BD44B6A8A9D}"/>
          </ac:picMkLst>
        </pc:picChg>
      </pc:sldChg>
      <pc:sldChg chg="addSp delSp modSp add replId">
        <pc:chgData name="Volodimir Dovgan" userId="e6dc574f6ab36254" providerId="Windows Live" clId="Web-{AE57EB11-24E9-4E23-84E1-795715763AF7}" dt="2019-06-09T13:20:20.217" v="505" actId="14100"/>
        <pc:sldMkLst>
          <pc:docMk/>
          <pc:sldMk cId="103197227" sldId="286"/>
        </pc:sldMkLst>
        <pc:spChg chg="mod">
          <ac:chgData name="Volodimir Dovgan" userId="e6dc574f6ab36254" providerId="Windows Live" clId="Web-{AE57EB11-24E9-4E23-84E1-795715763AF7}" dt="2019-06-09T13:20:04.015" v="497" actId="20577"/>
          <ac:spMkLst>
            <pc:docMk/>
            <pc:sldMk cId="103197227" sldId="286"/>
            <ac:spMk id="12" creationId="{0AEB6FDB-5F15-4220-BC92-2B695FBFC30F}"/>
          </ac:spMkLst>
        </pc:spChg>
        <pc:picChg chg="del">
          <ac:chgData name="Volodimir Dovgan" userId="e6dc574f6ab36254" providerId="Windows Live" clId="Web-{AE57EB11-24E9-4E23-84E1-795715763AF7}" dt="2019-06-09T13:20:05.171" v="499"/>
          <ac:picMkLst>
            <pc:docMk/>
            <pc:sldMk cId="103197227" sldId="286"/>
            <ac:picMk id="11" creationId="{FCEADE8E-E78B-401F-B312-3C9CA6F45841}"/>
          </ac:picMkLst>
        </pc:picChg>
        <pc:picChg chg="add mod">
          <ac:chgData name="Volodimir Dovgan" userId="e6dc574f6ab36254" providerId="Windows Live" clId="Web-{AE57EB11-24E9-4E23-84E1-795715763AF7}" dt="2019-06-09T13:20:20.217" v="505" actId="14100"/>
          <ac:picMkLst>
            <pc:docMk/>
            <pc:sldMk cId="103197227" sldId="286"/>
            <ac:picMk id="13" creationId="{30F2611B-2CB4-4274-93FE-3975270F2B01}"/>
          </ac:picMkLst>
        </pc:picChg>
      </pc:sldChg>
    </pc:docChg>
  </pc:docChgLst>
  <pc:docChgLst>
    <pc:chgData name="Volodimir Dovgan" userId="e6dc574f6ab36254" providerId="Windows Live" clId="Web-{38BDA1E1-BF19-4426-99EA-5C641EC6B483}"/>
    <pc:docChg chg="addSld delSld modSld">
      <pc:chgData name="Volodimir Dovgan" userId="e6dc574f6ab36254" providerId="Windows Live" clId="Web-{38BDA1E1-BF19-4426-99EA-5C641EC6B483}" dt="2019-06-09T12:21:34.253" v="592" actId="20577"/>
      <pc:docMkLst>
        <pc:docMk/>
      </pc:docMkLst>
      <pc:sldChg chg="modSp">
        <pc:chgData name="Volodimir Dovgan" userId="e6dc574f6ab36254" providerId="Windows Live" clId="Web-{38BDA1E1-BF19-4426-99EA-5C641EC6B483}" dt="2019-06-09T12:11:24.486" v="350" actId="20577"/>
        <pc:sldMkLst>
          <pc:docMk/>
          <pc:sldMk cId="162663811" sldId="257"/>
        </pc:sldMkLst>
        <pc:spChg chg="mod">
          <ac:chgData name="Volodimir Dovgan" userId="e6dc574f6ab36254" providerId="Windows Live" clId="Web-{38BDA1E1-BF19-4426-99EA-5C641EC6B483}" dt="2019-06-09T12:11:24.486" v="350" actId="20577"/>
          <ac:spMkLst>
            <pc:docMk/>
            <pc:sldMk cId="162663811" sldId="257"/>
            <ac:spMk id="20" creationId="{7DEBAB45-527C-4503-8770-CDFB68113437}"/>
          </ac:spMkLst>
        </pc:spChg>
        <pc:spChg chg="mod">
          <ac:chgData name="Volodimir Dovgan" userId="e6dc574f6ab36254" providerId="Windows Live" clId="Web-{38BDA1E1-BF19-4426-99EA-5C641EC6B483}" dt="2019-06-09T11:47:45.671" v="4" actId="20577"/>
          <ac:spMkLst>
            <pc:docMk/>
            <pc:sldMk cId="162663811" sldId="257"/>
            <ac:spMk id="21" creationId="{07475155-F3BC-4AEC-A6D9-68AAFFEF6F66}"/>
          </ac:spMkLst>
        </pc:spChg>
      </pc:sldChg>
      <pc:sldChg chg="modSp">
        <pc:chgData name="Volodimir Dovgan" userId="e6dc574f6ab36254" providerId="Windows Live" clId="Web-{38BDA1E1-BF19-4426-99EA-5C641EC6B483}" dt="2019-06-09T11:55:23.516" v="92" actId="20577"/>
        <pc:sldMkLst>
          <pc:docMk/>
          <pc:sldMk cId="650015846" sldId="260"/>
        </pc:sldMkLst>
        <pc:spChg chg="mod">
          <ac:chgData name="Volodimir Dovgan" userId="e6dc574f6ab36254" providerId="Windows Live" clId="Web-{38BDA1E1-BF19-4426-99EA-5C641EC6B483}" dt="2019-06-09T11:55:18.719" v="90" actId="1076"/>
          <ac:spMkLst>
            <pc:docMk/>
            <pc:sldMk cId="650015846" sldId="260"/>
            <ac:spMk id="11" creationId="{9BF44307-A303-4A5A-91B8-B5D754DAD1F8}"/>
          </ac:spMkLst>
        </pc:spChg>
        <pc:spChg chg="mod">
          <ac:chgData name="Volodimir Dovgan" userId="e6dc574f6ab36254" providerId="Windows Live" clId="Web-{38BDA1E1-BF19-4426-99EA-5C641EC6B483}" dt="2019-06-09T11:55:23.516" v="92" actId="20577"/>
          <ac:spMkLst>
            <pc:docMk/>
            <pc:sldMk cId="650015846" sldId="260"/>
            <ac:spMk id="12" creationId="{0AEB6FDB-5F15-4220-BC92-2B695FBFC30F}"/>
          </ac:spMkLst>
        </pc:spChg>
      </pc:sldChg>
      <pc:sldChg chg="addSp delSp new del">
        <pc:chgData name="Volodimir Dovgan" userId="e6dc574f6ab36254" providerId="Windows Live" clId="Web-{38BDA1E1-BF19-4426-99EA-5C641EC6B483}" dt="2019-06-09T12:11:35.377" v="353"/>
        <pc:sldMkLst>
          <pc:docMk/>
          <pc:sldMk cId="2598910570" sldId="263"/>
        </pc:sldMkLst>
        <pc:picChg chg="add del">
          <ac:chgData name="Volodimir Dovgan" userId="e6dc574f6ab36254" providerId="Windows Live" clId="Web-{38BDA1E1-BF19-4426-99EA-5C641EC6B483}" dt="2019-06-09T11:58:34.328" v="117"/>
          <ac:picMkLst>
            <pc:docMk/>
            <pc:sldMk cId="2598910570" sldId="263"/>
            <ac:picMk id="3" creationId="{B1A2EE91-68DF-48A7-8066-E249A2410B03}"/>
          </ac:picMkLst>
        </pc:picChg>
        <pc:picChg chg="add">
          <ac:chgData name="Volodimir Dovgan" userId="e6dc574f6ab36254" providerId="Windows Live" clId="Web-{38BDA1E1-BF19-4426-99EA-5C641EC6B483}" dt="2019-06-09T11:58:46.375" v="118"/>
          <ac:picMkLst>
            <pc:docMk/>
            <pc:sldMk cId="2598910570" sldId="263"/>
            <ac:picMk id="5" creationId="{2D4A5F80-98FF-4BF6-AA52-1DEBC10D0E35}"/>
          </ac:picMkLst>
        </pc:picChg>
      </pc:sldChg>
      <pc:sldChg chg="modSp add replId">
        <pc:chgData name="Volodimir Dovgan" userId="e6dc574f6ab36254" providerId="Windows Live" clId="Web-{38BDA1E1-BF19-4426-99EA-5C641EC6B483}" dt="2019-06-09T12:03:46.376" v="185" actId="1076"/>
        <pc:sldMkLst>
          <pc:docMk/>
          <pc:sldMk cId="3739469812" sldId="264"/>
        </pc:sldMkLst>
        <pc:spChg chg="mod">
          <ac:chgData name="Volodimir Dovgan" userId="e6dc574f6ab36254" providerId="Windows Live" clId="Web-{38BDA1E1-BF19-4426-99EA-5C641EC6B483}" dt="2019-06-09T12:03:46.376" v="185" actId="1076"/>
          <ac:spMkLst>
            <pc:docMk/>
            <pc:sldMk cId="3739469812" sldId="264"/>
            <ac:spMk id="11" creationId="{9BF44307-A303-4A5A-91B8-B5D754DAD1F8}"/>
          </ac:spMkLst>
        </pc:spChg>
        <pc:spChg chg="mod">
          <ac:chgData name="Volodimir Dovgan" userId="e6dc574f6ab36254" providerId="Windows Live" clId="Web-{38BDA1E1-BF19-4426-99EA-5C641EC6B483}" dt="2019-06-09T12:00:37.704" v="140" actId="14100"/>
          <ac:spMkLst>
            <pc:docMk/>
            <pc:sldMk cId="3739469812" sldId="264"/>
            <ac:spMk id="12" creationId="{0AEB6FDB-5F15-4220-BC92-2B695FBFC30F}"/>
          </ac:spMkLst>
        </pc:spChg>
      </pc:sldChg>
      <pc:sldChg chg="modSp add replId">
        <pc:chgData name="Volodimir Dovgan" userId="e6dc574f6ab36254" providerId="Windows Live" clId="Web-{38BDA1E1-BF19-4426-99EA-5C641EC6B483}" dt="2019-06-09T12:11:17.330" v="348" actId="20577"/>
        <pc:sldMkLst>
          <pc:docMk/>
          <pc:sldMk cId="2304198405" sldId="265"/>
        </pc:sldMkLst>
        <pc:spChg chg="mod">
          <ac:chgData name="Volodimir Dovgan" userId="e6dc574f6ab36254" providerId="Windows Live" clId="Web-{38BDA1E1-BF19-4426-99EA-5C641EC6B483}" dt="2019-06-09T12:11:17.330" v="348" actId="20577"/>
          <ac:spMkLst>
            <pc:docMk/>
            <pc:sldMk cId="2304198405" sldId="265"/>
            <ac:spMk id="11" creationId="{9BF44307-A303-4A5A-91B8-B5D754DAD1F8}"/>
          </ac:spMkLst>
        </pc:spChg>
        <pc:spChg chg="mod">
          <ac:chgData name="Volodimir Dovgan" userId="e6dc574f6ab36254" providerId="Windows Live" clId="Web-{38BDA1E1-BF19-4426-99EA-5C641EC6B483}" dt="2019-06-09T12:07:28.282" v="215" actId="14100"/>
          <ac:spMkLst>
            <pc:docMk/>
            <pc:sldMk cId="2304198405" sldId="265"/>
            <ac:spMk id="12" creationId="{0AEB6FDB-5F15-4220-BC92-2B695FBFC30F}"/>
          </ac:spMkLst>
        </pc:spChg>
      </pc:sldChg>
      <pc:sldChg chg="modSp add replId">
        <pc:chgData name="Volodimir Dovgan" userId="e6dc574f6ab36254" providerId="Windows Live" clId="Web-{38BDA1E1-BF19-4426-99EA-5C641EC6B483}" dt="2019-06-09T12:17:36.112" v="519" actId="20577"/>
        <pc:sldMkLst>
          <pc:docMk/>
          <pc:sldMk cId="853196673" sldId="266"/>
        </pc:sldMkLst>
        <pc:spChg chg="mod">
          <ac:chgData name="Volodimir Dovgan" userId="e6dc574f6ab36254" providerId="Windows Live" clId="Web-{38BDA1E1-BF19-4426-99EA-5C641EC6B483}" dt="2019-06-09T12:17:36.112" v="519" actId="20577"/>
          <ac:spMkLst>
            <pc:docMk/>
            <pc:sldMk cId="853196673" sldId="266"/>
            <ac:spMk id="11" creationId="{9BF44307-A303-4A5A-91B8-B5D754DAD1F8}"/>
          </ac:spMkLst>
        </pc:spChg>
        <pc:spChg chg="mod">
          <ac:chgData name="Volodimir Dovgan" userId="e6dc574f6ab36254" providerId="Windows Live" clId="Web-{38BDA1E1-BF19-4426-99EA-5C641EC6B483}" dt="2019-06-09T12:12:08.814" v="365" actId="20577"/>
          <ac:spMkLst>
            <pc:docMk/>
            <pc:sldMk cId="853196673" sldId="266"/>
            <ac:spMk id="12" creationId="{0AEB6FDB-5F15-4220-BC92-2B695FBFC30F}"/>
          </ac:spMkLst>
        </pc:spChg>
      </pc:sldChg>
      <pc:sldChg chg="modSp add replId">
        <pc:chgData name="Volodimir Dovgan" userId="e6dc574f6ab36254" providerId="Windows Live" clId="Web-{38BDA1E1-BF19-4426-99EA-5C641EC6B483}" dt="2019-06-09T12:21:34.253" v="591" actId="20577"/>
        <pc:sldMkLst>
          <pc:docMk/>
          <pc:sldMk cId="4155316529" sldId="267"/>
        </pc:sldMkLst>
        <pc:spChg chg="mod">
          <ac:chgData name="Volodimir Dovgan" userId="e6dc574f6ab36254" providerId="Windows Live" clId="Web-{38BDA1E1-BF19-4426-99EA-5C641EC6B483}" dt="2019-06-09T12:21:34.253" v="591" actId="20577"/>
          <ac:spMkLst>
            <pc:docMk/>
            <pc:sldMk cId="4155316529" sldId="267"/>
            <ac:spMk id="11" creationId="{9BF44307-A303-4A5A-91B8-B5D754DAD1F8}"/>
          </ac:spMkLst>
        </pc:spChg>
        <pc:spChg chg="mod">
          <ac:chgData name="Volodimir Dovgan" userId="e6dc574f6ab36254" providerId="Windows Live" clId="Web-{38BDA1E1-BF19-4426-99EA-5C641EC6B483}" dt="2019-06-09T12:17:45.127" v="534" actId="20577"/>
          <ac:spMkLst>
            <pc:docMk/>
            <pc:sldMk cId="4155316529" sldId="267"/>
            <ac:spMk id="12" creationId="{0AEB6FDB-5F15-4220-BC92-2B695FBFC30F}"/>
          </ac:spMkLst>
        </pc:spChg>
      </pc:sldChg>
    </pc:docChg>
  </pc:docChgLst>
  <pc:docChgLst>
    <pc:chgData name="Volodimir Dovgan" userId="e6dc574f6ab36254" providerId="Windows Live" clId="Web-{E7C0F68B-D394-466C-8FF5-5E178F9411DF}"/>
    <pc:docChg chg="modSld">
      <pc:chgData name="Volodimir Dovgan" userId="e6dc574f6ab36254" providerId="Windows Live" clId="Web-{E7C0F68B-D394-466C-8FF5-5E178F9411DF}" dt="2019-06-09T13:30:58.265" v="32" actId="1076"/>
      <pc:docMkLst>
        <pc:docMk/>
      </pc:docMkLst>
      <pc:sldChg chg="modSp">
        <pc:chgData name="Volodimir Dovgan" userId="e6dc574f6ab36254" providerId="Windows Live" clId="Web-{E7C0F68B-D394-466C-8FF5-5E178F9411DF}" dt="2019-06-09T13:30:58.265" v="32" actId="1076"/>
        <pc:sldMkLst>
          <pc:docMk/>
          <pc:sldMk cId="1080118345" sldId="256"/>
        </pc:sldMkLst>
        <pc:spChg chg="mod">
          <ac:chgData name="Volodimir Dovgan" userId="e6dc574f6ab36254" providerId="Windows Live" clId="Web-{E7C0F68B-D394-466C-8FF5-5E178F9411DF}" dt="2019-06-09T13:30:45.359" v="23" actId="14100"/>
          <ac:spMkLst>
            <pc:docMk/>
            <pc:sldMk cId="1080118345" sldId="256"/>
            <ac:spMk id="15" creationId="{1AA4576C-F50C-41A8-B6C8-8B1DFE3D2628}"/>
          </ac:spMkLst>
        </pc:spChg>
        <pc:spChg chg="mod">
          <ac:chgData name="Volodimir Dovgan" userId="e6dc574f6ab36254" providerId="Windows Live" clId="Web-{E7C0F68B-D394-466C-8FF5-5E178F9411DF}" dt="2019-06-09T13:30:58.265" v="32" actId="1076"/>
          <ac:spMkLst>
            <pc:docMk/>
            <pc:sldMk cId="1080118345" sldId="256"/>
            <ac:spMk id="16" creationId="{1F93BCD3-33FD-4F1B-B072-DEEC469F4F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04F39295-1F96-441F-9704-F939EF793596}"/>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5" name="Місце для нижнього колонтитула 4">
            <a:extLst>
              <a:ext uri="{FF2B5EF4-FFF2-40B4-BE49-F238E27FC236}">
                <a16:creationId xmlns:a16="http://schemas.microsoft.com/office/drawing/2014/main"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47EB11C-43EA-40A9-8226-FA2E7F7AD471}"/>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5" name="Місце для нижнього колонтитула 4">
            <a:extLst>
              <a:ext uri="{FF2B5EF4-FFF2-40B4-BE49-F238E27FC236}">
                <a16:creationId xmlns:a16="http://schemas.microsoft.com/office/drawing/2014/main"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36EED71E-D2B5-4DD1-8977-C0534DBFDDB2}"/>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5" name="Місце для нижнього колонтитула 4">
            <a:extLst>
              <a:ext uri="{FF2B5EF4-FFF2-40B4-BE49-F238E27FC236}">
                <a16:creationId xmlns:a16="http://schemas.microsoft.com/office/drawing/2014/main"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FBA82BBA-8B49-4AE9-BF5D-798126A65DCA}"/>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5" name="Місце для нижнього колонтитула 4">
            <a:extLst>
              <a:ext uri="{FF2B5EF4-FFF2-40B4-BE49-F238E27FC236}">
                <a16:creationId xmlns:a16="http://schemas.microsoft.com/office/drawing/2014/main"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6F7B6692-A141-4D24-8A1C-AFBBD7569D6B}"/>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5" name="Місце для нижнього колонтитула 4">
            <a:extLst>
              <a:ext uri="{FF2B5EF4-FFF2-40B4-BE49-F238E27FC236}">
                <a16:creationId xmlns:a16="http://schemas.microsoft.com/office/drawing/2014/main"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CF8C6DC0-059B-4FBD-8DB9-FB8A4F134C81}"/>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6" name="Місце для нижнього колонтитула 5">
            <a:extLst>
              <a:ext uri="{FF2B5EF4-FFF2-40B4-BE49-F238E27FC236}">
                <a16:creationId xmlns:a16="http://schemas.microsoft.com/office/drawing/2014/main"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C9E98F94-D86A-4E65-B354-77A91116550A}"/>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8" name="Місце для нижнього колонтитула 7">
            <a:extLst>
              <a:ext uri="{FF2B5EF4-FFF2-40B4-BE49-F238E27FC236}">
                <a16:creationId xmlns:a16="http://schemas.microsoft.com/office/drawing/2014/main"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8CE5365C-0693-4D6B-B5CB-53DC8F6A6DFB}"/>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4" name="Місце для нижнього колонтитула 3">
            <a:extLst>
              <a:ext uri="{FF2B5EF4-FFF2-40B4-BE49-F238E27FC236}">
                <a16:creationId xmlns:a16="http://schemas.microsoft.com/office/drawing/2014/main"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CAA23786-B117-49F7-9870-6F75F67F353E}"/>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3" name="Місце для нижнього колонтитула 2">
            <a:extLst>
              <a:ext uri="{FF2B5EF4-FFF2-40B4-BE49-F238E27FC236}">
                <a16:creationId xmlns:a16="http://schemas.microsoft.com/office/drawing/2014/main"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7BA21098-4993-4EB4-A2B1-EF797D07ADBC}"/>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6" name="Місце для нижнього колонтитула 5">
            <a:extLst>
              <a:ext uri="{FF2B5EF4-FFF2-40B4-BE49-F238E27FC236}">
                <a16:creationId xmlns:a16="http://schemas.microsoft.com/office/drawing/2014/main"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9BB220E5-2E5C-46C9-95BA-CCFEF06C7CE8}"/>
              </a:ext>
            </a:extLst>
          </p:cNvPr>
          <p:cNvSpPr>
            <a:spLocks noGrp="1"/>
          </p:cNvSpPr>
          <p:nvPr>
            <p:ph type="dt" sz="half" idx="10"/>
          </p:nvPr>
        </p:nvSpPr>
        <p:spPr/>
        <p:txBody>
          <a:bodyPr/>
          <a:lstStyle/>
          <a:p>
            <a:fld id="{A26C1440-241F-4D1F-883A-D6B09AD66FDD}" type="datetimeFigureOut">
              <a:rPr lang="uk-UA" smtClean="0"/>
              <a:t>09.06.2019</a:t>
            </a:fld>
            <a:endParaRPr lang="uk-UA"/>
          </a:p>
        </p:txBody>
      </p:sp>
      <p:sp>
        <p:nvSpPr>
          <p:cNvPr id="6" name="Місце для нижнього колонтитула 5">
            <a:extLst>
              <a:ext uri="{FF2B5EF4-FFF2-40B4-BE49-F238E27FC236}">
                <a16:creationId xmlns:a16="http://schemas.microsoft.com/office/drawing/2014/main"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09.06.2019</a:t>
            </a:fld>
            <a:endParaRPr lang="uk-UA"/>
          </a:p>
        </p:txBody>
      </p:sp>
      <p:sp>
        <p:nvSpPr>
          <p:cNvPr id="5" name="Місце для нижнього колонтитула 4">
            <a:extLst>
              <a:ext uri="{FF2B5EF4-FFF2-40B4-BE49-F238E27FC236}">
                <a16:creationId xmlns:a16="http://schemas.microsoft.com/office/drawing/2014/main"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a16="http://schemas.microsoft.com/office/drawing/2014/main"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a16="http://schemas.microsoft.com/office/drawing/2014/main"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a16="http://schemas.microsoft.com/office/drawing/2014/main"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a16="http://schemas.microsoft.com/office/drawing/2014/main"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a16="http://schemas.microsoft.com/office/drawing/2014/main"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a16="http://schemas.microsoft.com/office/drawing/2014/main" id="{4A7FC238-E12A-42EC-B5D6-E31FA7B3B9C9}"/>
              </a:ext>
            </a:extLst>
          </p:cNvPr>
          <p:cNvSpPr txBox="1"/>
          <p:nvPr/>
        </p:nvSpPr>
        <p:spPr>
          <a:xfrm>
            <a:off x="680358" y="1755403"/>
            <a:ext cx="6106886" cy="584775"/>
          </a:xfrm>
          <a:prstGeom prst="rect">
            <a:avLst/>
          </a:prstGeom>
          <a:noFill/>
        </p:spPr>
        <p:txBody>
          <a:bodyPr wrap="square" rtlCol="0" anchor="t">
            <a:spAutoFit/>
          </a:bodyPr>
          <a:lstStyle/>
          <a:p>
            <a:r>
              <a:rPr lang="en-US" sz="3200" dirty="0">
                <a:solidFill>
                  <a:schemeClr val="bg1"/>
                </a:solidFill>
              </a:rPr>
              <a:t>Design patterns</a:t>
            </a:r>
            <a:endParaRPr lang="en-US" dirty="0"/>
          </a:p>
        </p:txBody>
      </p:sp>
      <p:sp>
        <p:nvSpPr>
          <p:cNvPr id="15" name="TextBox 14">
            <a:extLst>
              <a:ext uri="{FF2B5EF4-FFF2-40B4-BE49-F238E27FC236}">
                <a16:creationId xmlns:a16="http://schemas.microsoft.com/office/drawing/2014/main" id="{1AA4576C-F50C-41A8-B6C8-8B1DFE3D2628}"/>
              </a:ext>
            </a:extLst>
          </p:cNvPr>
          <p:cNvSpPr txBox="1"/>
          <p:nvPr/>
        </p:nvSpPr>
        <p:spPr>
          <a:xfrm>
            <a:off x="702130" y="5048858"/>
            <a:ext cx="1509328" cy="276999"/>
          </a:xfrm>
          <a:prstGeom prst="rect">
            <a:avLst/>
          </a:prstGeom>
          <a:noFill/>
        </p:spPr>
        <p:txBody>
          <a:bodyPr wrap="square" rtlCol="0" anchor="t">
            <a:spAutoFit/>
          </a:bodyPr>
          <a:lstStyle/>
          <a:p>
            <a:r>
              <a:rPr lang="en-US" sz="1200" dirty="0">
                <a:solidFill>
                  <a:schemeClr val="bg1"/>
                </a:solidFill>
                <a:latin typeface="Montserrat SemiBold" panose="00000700000000000000" pitchFamily="2" charset="-52"/>
              </a:rPr>
              <a:t>Speaker</a:t>
            </a:r>
            <a:r>
              <a:rPr lang="ru-RU" sz="1200" dirty="0">
                <a:solidFill>
                  <a:schemeClr val="bg1"/>
                </a:solidFill>
                <a:latin typeface="Montserrat SemiBold"/>
              </a:rPr>
              <a:t>: </a:t>
            </a:r>
            <a:r>
              <a:rPr lang="ru-RU" sz="1200" dirty="0" err="1">
                <a:solidFill>
                  <a:schemeClr val="bg1"/>
                </a:solidFill>
                <a:latin typeface="Montserrat SemiBold"/>
              </a:rPr>
              <a:t>Dovgan</a:t>
            </a:r>
            <a:endParaRPr lang="uk-UA" sz="1200" dirty="0" err="1">
              <a:solidFill>
                <a:schemeClr val="bg1"/>
              </a:solidFill>
              <a:latin typeface="Montserrat SemiBold" panose="00000700000000000000" pitchFamily="2" charset="-52"/>
            </a:endParaRPr>
          </a:p>
        </p:txBody>
      </p:sp>
      <p:sp>
        <p:nvSpPr>
          <p:cNvPr id="16" name="TextBox 15">
            <a:extLst>
              <a:ext uri="{FF2B5EF4-FFF2-40B4-BE49-F238E27FC236}">
                <a16:creationId xmlns:a16="http://schemas.microsoft.com/office/drawing/2014/main" id="{1F93BCD3-33FD-4F1B-B072-DEEC469F4F2C}"/>
              </a:ext>
            </a:extLst>
          </p:cNvPr>
          <p:cNvSpPr txBox="1"/>
          <p:nvPr/>
        </p:nvSpPr>
        <p:spPr>
          <a:xfrm>
            <a:off x="735261" y="5323270"/>
            <a:ext cx="1432023" cy="276999"/>
          </a:xfrm>
          <a:prstGeom prst="rect">
            <a:avLst/>
          </a:prstGeom>
          <a:noFill/>
        </p:spPr>
        <p:txBody>
          <a:bodyPr wrap="square" rtlCol="0" anchor="t">
            <a:spAutoFit/>
          </a:bodyPr>
          <a:lstStyle/>
          <a:p>
            <a:r>
              <a:rPr lang="en-US" sz="1200" dirty="0">
                <a:solidFill>
                  <a:schemeClr val="bg1"/>
                </a:solidFill>
                <a:latin typeface="Montserrat ExtraLight"/>
              </a:rPr>
              <a:t>Name  </a:t>
            </a:r>
            <a:r>
              <a:rPr lang="en-US" sz="1200" dirty="0" err="1">
                <a:solidFill>
                  <a:schemeClr val="bg1"/>
                </a:solidFill>
                <a:latin typeface="Montserrat ExtraLight"/>
              </a:rPr>
              <a:t>Volodimir</a:t>
            </a:r>
            <a:endParaRPr lang="uk-UA" sz="1200" dirty="0" err="1">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259514" y="954332"/>
            <a:ext cx="7675458" cy="646331"/>
          </a:xfrm>
          <a:prstGeom prst="rect">
            <a:avLst/>
          </a:prstGeom>
          <a:noFill/>
        </p:spPr>
        <p:txBody>
          <a:bodyPr wrap="square" rtlCol="0" anchor="t">
            <a:spAutoFit/>
          </a:bodyPr>
          <a:lstStyle/>
          <a:p>
            <a:pPr marL="342900" indent="-342900">
              <a:buFont typeface="Arial"/>
              <a:buChar char="•"/>
            </a:pP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Factory method pattern</a:t>
            </a:r>
            <a:endParaRPr lang="en-US" dirty="0"/>
          </a:p>
          <a:p>
            <a:endParaRPr lang="en-US" sz="3200" dirty="0">
              <a:latin typeface="Montserrat SemiBold" panose="00000700000000000000" pitchFamily="2" charset="-52"/>
            </a:endParaRPr>
          </a:p>
        </p:txBody>
      </p:sp>
      <p:pic>
        <p:nvPicPr>
          <p:cNvPr id="13" name="Picture 14" descr="A screenshot of a cell phone&#10;&#10;Description generated with high confidence">
            <a:extLst>
              <a:ext uri="{FF2B5EF4-FFF2-40B4-BE49-F238E27FC236}">
                <a16:creationId xmlns:a16="http://schemas.microsoft.com/office/drawing/2014/main" id="{77DA0FD0-DE86-493D-A8BE-90E8836B5B45}"/>
              </a:ext>
            </a:extLst>
          </p:cNvPr>
          <p:cNvPicPr>
            <a:picLocks noChangeAspect="1"/>
          </p:cNvPicPr>
          <p:nvPr/>
        </p:nvPicPr>
        <p:blipFill>
          <a:blip r:embed="rId3"/>
          <a:stretch>
            <a:fillRect/>
          </a:stretch>
        </p:blipFill>
        <p:spPr>
          <a:xfrm>
            <a:off x="2316923" y="1334980"/>
            <a:ext cx="7469806" cy="4342648"/>
          </a:xfrm>
          <a:prstGeom prst="rect">
            <a:avLst/>
          </a:prstGeom>
        </p:spPr>
      </p:pic>
    </p:spTree>
    <p:extLst>
      <p:ext uri="{BB962C8B-B14F-4D97-AF65-F5344CB8AC3E}">
        <p14:creationId xmlns:p14="http://schemas.microsoft.com/office/powerpoint/2010/main" val="427412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Singleton pattern</a:t>
            </a:r>
            <a:endParaRPr lang="en-US" dirty="0"/>
          </a:p>
          <a:p>
            <a:endParaRPr lang="en-US" sz="3200" dirty="0">
              <a:latin typeface="Montserrat SemiBold" panose="00000700000000000000" pitchFamily="2" charset="-52"/>
            </a:endParaRPr>
          </a:p>
        </p:txBody>
      </p:sp>
      <p:pic>
        <p:nvPicPr>
          <p:cNvPr id="16" name="Picture 16" descr="A screenshot of a cell phone&#10;&#10;Description generated with high confidence">
            <a:extLst>
              <a:ext uri="{FF2B5EF4-FFF2-40B4-BE49-F238E27FC236}">
                <a16:creationId xmlns:a16="http://schemas.microsoft.com/office/drawing/2014/main" id="{70BCE300-13D2-456A-9685-CD8B3E6770D3}"/>
              </a:ext>
            </a:extLst>
          </p:cNvPr>
          <p:cNvPicPr>
            <a:picLocks noChangeAspect="1"/>
          </p:cNvPicPr>
          <p:nvPr/>
        </p:nvPicPr>
        <p:blipFill>
          <a:blip r:embed="rId3"/>
          <a:stretch>
            <a:fillRect/>
          </a:stretch>
        </p:blipFill>
        <p:spPr>
          <a:xfrm>
            <a:off x="2835966" y="1287645"/>
            <a:ext cx="4598503" cy="5066797"/>
          </a:xfrm>
          <a:prstGeom prst="rect">
            <a:avLst/>
          </a:prstGeom>
        </p:spPr>
      </p:pic>
    </p:spTree>
    <p:extLst>
      <p:ext uri="{BB962C8B-B14F-4D97-AF65-F5344CB8AC3E}">
        <p14:creationId xmlns:p14="http://schemas.microsoft.com/office/powerpoint/2010/main" val="245450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Adapter pattern</a:t>
            </a:r>
            <a:endParaRPr lang="en-US" dirty="0"/>
          </a:p>
          <a:p>
            <a:endParaRPr lang="en-US" sz="3200" dirty="0">
              <a:latin typeface="Montserrat SemiBold" panose="00000700000000000000" pitchFamily="2" charset="-52"/>
            </a:endParaRPr>
          </a:p>
        </p:txBody>
      </p:sp>
      <p:pic>
        <p:nvPicPr>
          <p:cNvPr id="11" name="Picture 12" descr="A screenshot of a cell phone&#10;&#10;Description generated with high confidence">
            <a:extLst>
              <a:ext uri="{FF2B5EF4-FFF2-40B4-BE49-F238E27FC236}">
                <a16:creationId xmlns:a16="http://schemas.microsoft.com/office/drawing/2014/main" id="{2E930904-8F00-40EE-B9F1-D10B059212DF}"/>
              </a:ext>
            </a:extLst>
          </p:cNvPr>
          <p:cNvPicPr>
            <a:picLocks noChangeAspect="1"/>
          </p:cNvPicPr>
          <p:nvPr/>
        </p:nvPicPr>
        <p:blipFill>
          <a:blip r:embed="rId3"/>
          <a:stretch>
            <a:fillRect/>
          </a:stretch>
        </p:blipFill>
        <p:spPr>
          <a:xfrm>
            <a:off x="2217531" y="970999"/>
            <a:ext cx="7569199" cy="4650958"/>
          </a:xfrm>
          <a:prstGeom prst="rect">
            <a:avLst/>
          </a:prstGeom>
        </p:spPr>
      </p:pic>
    </p:spTree>
    <p:extLst>
      <p:ext uri="{BB962C8B-B14F-4D97-AF65-F5344CB8AC3E}">
        <p14:creationId xmlns:p14="http://schemas.microsoft.com/office/powerpoint/2010/main" val="143887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Bridge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very high confidence">
            <a:extLst>
              <a:ext uri="{FF2B5EF4-FFF2-40B4-BE49-F238E27FC236}">
                <a16:creationId xmlns:a16="http://schemas.microsoft.com/office/drawing/2014/main" id="{3656DC6A-DCBA-400E-83DD-DB1E3306A9EA}"/>
              </a:ext>
            </a:extLst>
          </p:cNvPr>
          <p:cNvPicPr>
            <a:picLocks noChangeAspect="1"/>
          </p:cNvPicPr>
          <p:nvPr/>
        </p:nvPicPr>
        <p:blipFill>
          <a:blip r:embed="rId3"/>
          <a:stretch>
            <a:fillRect/>
          </a:stretch>
        </p:blipFill>
        <p:spPr>
          <a:xfrm>
            <a:off x="2460487" y="1094485"/>
            <a:ext cx="7171634" cy="4580681"/>
          </a:xfrm>
          <a:prstGeom prst="rect">
            <a:avLst/>
          </a:prstGeom>
        </p:spPr>
      </p:pic>
    </p:spTree>
    <p:extLst>
      <p:ext uri="{BB962C8B-B14F-4D97-AF65-F5344CB8AC3E}">
        <p14:creationId xmlns:p14="http://schemas.microsoft.com/office/powerpoint/2010/main" val="217826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Composite pattern</a:t>
            </a:r>
            <a:endParaRPr lang="en-US" dirty="0"/>
          </a:p>
          <a:p>
            <a:endParaRPr lang="en-US" sz="3200" dirty="0">
              <a:latin typeface="Montserrat SemiBold" panose="00000700000000000000" pitchFamily="2" charset="-52"/>
            </a:endParaRPr>
          </a:p>
        </p:txBody>
      </p:sp>
      <p:pic>
        <p:nvPicPr>
          <p:cNvPr id="11" name="Picture 13" descr="A close up of text on a white background&#10;&#10;Description generated with very high confidence">
            <a:extLst>
              <a:ext uri="{FF2B5EF4-FFF2-40B4-BE49-F238E27FC236}">
                <a16:creationId xmlns:a16="http://schemas.microsoft.com/office/drawing/2014/main" id="{0303C190-45BF-419B-82C7-CD324A4EA5D6}"/>
              </a:ext>
            </a:extLst>
          </p:cNvPr>
          <p:cNvPicPr>
            <a:picLocks noChangeAspect="1"/>
          </p:cNvPicPr>
          <p:nvPr/>
        </p:nvPicPr>
        <p:blipFill>
          <a:blip r:embed="rId3"/>
          <a:stretch>
            <a:fillRect/>
          </a:stretch>
        </p:blipFill>
        <p:spPr>
          <a:xfrm>
            <a:off x="2725531" y="1212795"/>
            <a:ext cx="6398590" cy="4587018"/>
          </a:xfrm>
          <a:prstGeom prst="rect">
            <a:avLst/>
          </a:prstGeom>
        </p:spPr>
      </p:pic>
    </p:spTree>
    <p:extLst>
      <p:ext uri="{BB962C8B-B14F-4D97-AF65-F5344CB8AC3E}">
        <p14:creationId xmlns:p14="http://schemas.microsoft.com/office/powerpoint/2010/main" val="76783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Composite pattern</a:t>
            </a:r>
            <a:endParaRPr lang="en-US" dirty="0"/>
          </a:p>
          <a:p>
            <a:endParaRPr lang="en-US" sz="3200" dirty="0">
              <a:latin typeface="Montserrat SemiBold" panose="00000700000000000000" pitchFamily="2" charset="-52"/>
            </a:endParaRPr>
          </a:p>
        </p:txBody>
      </p:sp>
      <p:pic>
        <p:nvPicPr>
          <p:cNvPr id="11" name="Picture 13" descr="A close up of text on a white background&#10;&#10;Description generated with very high confidence">
            <a:extLst>
              <a:ext uri="{FF2B5EF4-FFF2-40B4-BE49-F238E27FC236}">
                <a16:creationId xmlns:a16="http://schemas.microsoft.com/office/drawing/2014/main" id="{0303C190-45BF-419B-82C7-CD324A4EA5D6}"/>
              </a:ext>
            </a:extLst>
          </p:cNvPr>
          <p:cNvPicPr>
            <a:picLocks noChangeAspect="1"/>
          </p:cNvPicPr>
          <p:nvPr/>
        </p:nvPicPr>
        <p:blipFill>
          <a:blip r:embed="rId3"/>
          <a:stretch>
            <a:fillRect/>
          </a:stretch>
        </p:blipFill>
        <p:spPr>
          <a:xfrm>
            <a:off x="2725531" y="1212795"/>
            <a:ext cx="6398590" cy="4587018"/>
          </a:xfrm>
          <a:prstGeom prst="rect">
            <a:avLst/>
          </a:prstGeom>
        </p:spPr>
      </p:pic>
    </p:spTree>
    <p:extLst>
      <p:ext uri="{BB962C8B-B14F-4D97-AF65-F5344CB8AC3E}">
        <p14:creationId xmlns:p14="http://schemas.microsoft.com/office/powerpoint/2010/main" val="90772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Decorator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high confidence">
            <a:extLst>
              <a:ext uri="{FF2B5EF4-FFF2-40B4-BE49-F238E27FC236}">
                <a16:creationId xmlns:a16="http://schemas.microsoft.com/office/drawing/2014/main" id="{E58A9AB8-ECB7-43AA-B6C0-C13B396E6237}"/>
              </a:ext>
            </a:extLst>
          </p:cNvPr>
          <p:cNvPicPr>
            <a:picLocks noChangeAspect="1"/>
          </p:cNvPicPr>
          <p:nvPr/>
        </p:nvPicPr>
        <p:blipFill>
          <a:blip r:embed="rId3"/>
          <a:stretch>
            <a:fillRect/>
          </a:stretch>
        </p:blipFill>
        <p:spPr>
          <a:xfrm>
            <a:off x="2493618" y="1139530"/>
            <a:ext cx="7182677" cy="4335984"/>
          </a:xfrm>
          <a:prstGeom prst="rect">
            <a:avLst/>
          </a:prstGeom>
        </p:spPr>
      </p:pic>
    </p:spTree>
    <p:extLst>
      <p:ext uri="{BB962C8B-B14F-4D97-AF65-F5344CB8AC3E}">
        <p14:creationId xmlns:p14="http://schemas.microsoft.com/office/powerpoint/2010/main" val="4005557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Facade pattern</a:t>
            </a:r>
            <a:endParaRPr lang="en-US" dirty="0"/>
          </a:p>
          <a:p>
            <a:endParaRPr lang="en-US" sz="3200" dirty="0">
              <a:latin typeface="Montserrat SemiBold" panose="00000700000000000000" pitchFamily="2" charset="-52"/>
            </a:endParaRPr>
          </a:p>
        </p:txBody>
      </p:sp>
      <p:pic>
        <p:nvPicPr>
          <p:cNvPr id="11" name="Picture 13" descr="A close up of a logo&#10;&#10;Description generated with very high confidence">
            <a:extLst>
              <a:ext uri="{FF2B5EF4-FFF2-40B4-BE49-F238E27FC236}">
                <a16:creationId xmlns:a16="http://schemas.microsoft.com/office/drawing/2014/main" id="{F8A2A2C3-4376-4587-8F9A-6748A04D0729}"/>
              </a:ext>
            </a:extLst>
          </p:cNvPr>
          <p:cNvPicPr>
            <a:picLocks noChangeAspect="1"/>
          </p:cNvPicPr>
          <p:nvPr/>
        </p:nvPicPr>
        <p:blipFill>
          <a:blip r:embed="rId3"/>
          <a:stretch>
            <a:fillRect/>
          </a:stretch>
        </p:blipFill>
        <p:spPr>
          <a:xfrm>
            <a:off x="2438400" y="1246998"/>
            <a:ext cx="7326242" cy="4165221"/>
          </a:xfrm>
          <a:prstGeom prst="rect">
            <a:avLst/>
          </a:prstGeom>
        </p:spPr>
      </p:pic>
    </p:spTree>
    <p:extLst>
      <p:ext uri="{BB962C8B-B14F-4D97-AF65-F5344CB8AC3E}">
        <p14:creationId xmlns:p14="http://schemas.microsoft.com/office/powerpoint/2010/main" val="410450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Proxy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very high confidence">
            <a:extLst>
              <a:ext uri="{FF2B5EF4-FFF2-40B4-BE49-F238E27FC236}">
                <a16:creationId xmlns:a16="http://schemas.microsoft.com/office/drawing/2014/main" id="{33AA50EB-C51B-4CFF-A700-CC570D1AE1E3}"/>
              </a:ext>
            </a:extLst>
          </p:cNvPr>
          <p:cNvPicPr>
            <a:picLocks noChangeAspect="1"/>
          </p:cNvPicPr>
          <p:nvPr/>
        </p:nvPicPr>
        <p:blipFill>
          <a:blip r:embed="rId3"/>
          <a:stretch>
            <a:fillRect/>
          </a:stretch>
        </p:blipFill>
        <p:spPr>
          <a:xfrm>
            <a:off x="2537792" y="976493"/>
            <a:ext cx="7005981" cy="4982318"/>
          </a:xfrm>
          <a:prstGeom prst="rect">
            <a:avLst/>
          </a:prstGeom>
        </p:spPr>
      </p:pic>
    </p:spTree>
    <p:extLst>
      <p:ext uri="{BB962C8B-B14F-4D97-AF65-F5344CB8AC3E}">
        <p14:creationId xmlns:p14="http://schemas.microsoft.com/office/powerpoint/2010/main" val="297359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Chain of responsibility pattern</a:t>
            </a:r>
            <a:endParaRPr lang="en-US" dirty="0"/>
          </a:p>
          <a:p>
            <a:endParaRPr lang="en-US" sz="3200" dirty="0">
              <a:latin typeface="Montserrat SemiBold" panose="00000700000000000000" pitchFamily="2" charset="-52"/>
            </a:endParaRPr>
          </a:p>
        </p:txBody>
      </p:sp>
      <p:pic>
        <p:nvPicPr>
          <p:cNvPr id="11" name="Picture 13" descr="A screenshot of a cell phone&#10;&#10;Description generated with very high confidence">
            <a:extLst>
              <a:ext uri="{FF2B5EF4-FFF2-40B4-BE49-F238E27FC236}">
                <a16:creationId xmlns:a16="http://schemas.microsoft.com/office/drawing/2014/main" id="{30210C03-183D-4BDC-ADB0-71F03368264F}"/>
              </a:ext>
            </a:extLst>
          </p:cNvPr>
          <p:cNvPicPr>
            <a:picLocks noChangeAspect="1"/>
          </p:cNvPicPr>
          <p:nvPr/>
        </p:nvPicPr>
        <p:blipFill>
          <a:blip r:embed="rId3"/>
          <a:stretch>
            <a:fillRect/>
          </a:stretch>
        </p:blipFill>
        <p:spPr>
          <a:xfrm>
            <a:off x="2526748" y="1147607"/>
            <a:ext cx="7215808" cy="4750525"/>
          </a:xfrm>
          <a:prstGeom prst="rect">
            <a:avLst/>
          </a:prstGeom>
        </p:spPr>
      </p:pic>
    </p:spTree>
    <p:extLst>
      <p:ext uri="{BB962C8B-B14F-4D97-AF65-F5344CB8AC3E}">
        <p14:creationId xmlns:p14="http://schemas.microsoft.com/office/powerpoint/2010/main" val="88385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TextBox 19">
            <a:extLst>
              <a:ext uri="{FF2B5EF4-FFF2-40B4-BE49-F238E27FC236}">
                <a16:creationId xmlns:a16="http://schemas.microsoft.com/office/drawing/2014/main" id="{7DEBAB45-527C-4503-8770-CDFB68113437}"/>
              </a:ext>
            </a:extLst>
          </p:cNvPr>
          <p:cNvSpPr txBox="1"/>
          <p:nvPr/>
        </p:nvSpPr>
        <p:spPr>
          <a:xfrm>
            <a:off x="3249066" y="1269830"/>
            <a:ext cx="5775822" cy="2677656"/>
          </a:xfrm>
          <a:prstGeom prst="rect">
            <a:avLst/>
          </a:prstGeom>
          <a:noFill/>
        </p:spPr>
        <p:txBody>
          <a:bodyPr wrap="square" rtlCol="0" anchor="t">
            <a:spAutoFit/>
          </a:bodyPr>
          <a:lstStyle/>
          <a:p>
            <a:pPr marL="171450" indent="-171450">
              <a:buFont typeface="Arial"/>
              <a:buChar char="•"/>
            </a:pPr>
            <a:r>
              <a:rPr lang="en-US" sz="2400" dirty="0">
                <a:latin typeface="Calibri"/>
                <a:cs typeface="Calibri"/>
              </a:rPr>
              <a:t>What is design pattern</a:t>
            </a:r>
          </a:p>
          <a:p>
            <a:pPr marL="171450" indent="-171450">
              <a:buFont typeface="Arial"/>
              <a:buChar char="•"/>
            </a:pPr>
            <a:r>
              <a:rPr lang="en-US" sz="2400" dirty="0">
                <a:latin typeface="Calibri"/>
                <a:cs typeface="Calibri"/>
              </a:rPr>
              <a:t>Patterns classification</a:t>
            </a:r>
            <a:endParaRPr lang="en-US" sz="2400">
              <a:latin typeface="Calibri"/>
              <a:cs typeface="Calibri"/>
            </a:endParaRPr>
          </a:p>
          <a:p>
            <a:pPr marL="171450" indent="-171450">
              <a:buFont typeface="Arial"/>
              <a:buChar char="•"/>
            </a:pPr>
            <a:r>
              <a:rPr lang="en-US" sz="2400" dirty="0">
                <a:latin typeface="Calibri"/>
                <a:cs typeface="Calibri"/>
              </a:rPr>
              <a:t>Creational design patterns</a:t>
            </a:r>
          </a:p>
          <a:p>
            <a:pPr marL="171450" indent="-171450">
              <a:buFont typeface="Arial"/>
              <a:buChar char="•"/>
            </a:pPr>
            <a:r>
              <a:rPr lang="en-US" sz="2400" dirty="0">
                <a:latin typeface="Calibri"/>
                <a:cs typeface="Calibri"/>
              </a:rPr>
              <a:t>Structural patterns</a:t>
            </a:r>
          </a:p>
          <a:p>
            <a:pPr marL="171450" indent="-171450">
              <a:buFont typeface="Arial"/>
              <a:buChar char="•"/>
            </a:pPr>
            <a:r>
              <a:rPr lang="en-US" sz="2400" dirty="0">
                <a:latin typeface="Calibri"/>
                <a:cs typeface="Calibri"/>
              </a:rPr>
              <a:t>Behavioral patterns</a:t>
            </a:r>
          </a:p>
          <a:p>
            <a:pPr marL="171450" indent="-171450">
              <a:buFont typeface="Arial"/>
              <a:buChar char="•"/>
            </a:pPr>
            <a:r>
              <a:rPr lang="en-US" sz="2400" dirty="0">
                <a:latin typeface="Calibri"/>
                <a:cs typeface="Calibri"/>
              </a:rPr>
              <a:t>Patterns details</a:t>
            </a:r>
          </a:p>
          <a:p>
            <a:pPr marL="171450" indent="-171450">
              <a:buFont typeface="Arial"/>
              <a:buChar char="•"/>
            </a:pPr>
            <a:r>
              <a:rPr lang="en-US" sz="2400" dirty="0">
                <a:latin typeface="Calibri"/>
                <a:cs typeface="Calibri"/>
              </a:rPr>
              <a:t>Conclusions</a:t>
            </a:r>
          </a:p>
        </p:txBody>
      </p:sp>
      <p:sp>
        <p:nvSpPr>
          <p:cNvPr id="21" name="TextBox 20">
            <a:extLst>
              <a:ext uri="{FF2B5EF4-FFF2-40B4-BE49-F238E27FC236}">
                <a16:creationId xmlns:a16="http://schemas.microsoft.com/office/drawing/2014/main" id="{07475155-F3BC-4AEC-A6D9-68AAFFEF6F66}"/>
              </a:ext>
            </a:extLst>
          </p:cNvPr>
          <p:cNvSpPr txBox="1"/>
          <p:nvPr/>
        </p:nvSpPr>
        <p:spPr>
          <a:xfrm>
            <a:off x="3204890" y="553630"/>
            <a:ext cx="4392085" cy="584775"/>
          </a:xfrm>
          <a:prstGeom prst="rect">
            <a:avLst/>
          </a:prstGeom>
          <a:noFill/>
        </p:spPr>
        <p:txBody>
          <a:bodyPr wrap="square" rtlCol="0" anchor="t">
            <a:spAutoFit/>
          </a:bodyPr>
          <a:lstStyle/>
          <a:p>
            <a:r>
              <a:rPr lang="en-US" sz="3200" dirty="0"/>
              <a:t>Agenda</a:t>
            </a:r>
          </a:p>
        </p:txBody>
      </p:sp>
    </p:spTree>
    <p:extLst>
      <p:ext uri="{BB962C8B-B14F-4D97-AF65-F5344CB8AC3E}">
        <p14:creationId xmlns:p14="http://schemas.microsoft.com/office/powerpoint/2010/main" val="16266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Command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high confidence">
            <a:extLst>
              <a:ext uri="{FF2B5EF4-FFF2-40B4-BE49-F238E27FC236}">
                <a16:creationId xmlns:a16="http://schemas.microsoft.com/office/drawing/2014/main" id="{1B917FBA-BA72-4A61-B3F4-B1DFC7180DCF}"/>
              </a:ext>
            </a:extLst>
          </p:cNvPr>
          <p:cNvPicPr>
            <a:picLocks noChangeAspect="1"/>
          </p:cNvPicPr>
          <p:nvPr/>
        </p:nvPicPr>
        <p:blipFill>
          <a:blip r:embed="rId3"/>
          <a:stretch>
            <a:fillRect/>
          </a:stretch>
        </p:blipFill>
        <p:spPr>
          <a:xfrm>
            <a:off x="2316922" y="1041802"/>
            <a:ext cx="6895547" cy="5028395"/>
          </a:xfrm>
          <a:prstGeom prst="rect">
            <a:avLst/>
          </a:prstGeom>
        </p:spPr>
      </p:pic>
    </p:spTree>
    <p:extLst>
      <p:ext uri="{BB962C8B-B14F-4D97-AF65-F5344CB8AC3E}">
        <p14:creationId xmlns:p14="http://schemas.microsoft.com/office/powerpoint/2010/main" val="61856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Iterator pattern</a:t>
            </a:r>
            <a:endParaRPr lang="en-US" dirty="0"/>
          </a:p>
          <a:p>
            <a:endParaRPr lang="en-US" sz="3200" dirty="0">
              <a:latin typeface="Montserrat SemiBold" panose="00000700000000000000" pitchFamily="2" charset="-52"/>
            </a:endParaRPr>
          </a:p>
        </p:txBody>
      </p:sp>
      <p:pic>
        <p:nvPicPr>
          <p:cNvPr id="11" name="Picture 13" descr="A screenshot of a cell phone&#10;&#10;Description generated with very high confidence">
            <a:extLst>
              <a:ext uri="{FF2B5EF4-FFF2-40B4-BE49-F238E27FC236}">
                <a16:creationId xmlns:a16="http://schemas.microsoft.com/office/drawing/2014/main" id="{736EF32C-2233-4766-8747-7B55F6D9783C}"/>
              </a:ext>
            </a:extLst>
          </p:cNvPr>
          <p:cNvPicPr>
            <a:picLocks noChangeAspect="1"/>
          </p:cNvPicPr>
          <p:nvPr/>
        </p:nvPicPr>
        <p:blipFill>
          <a:blip r:embed="rId3"/>
          <a:stretch>
            <a:fillRect/>
          </a:stretch>
        </p:blipFill>
        <p:spPr>
          <a:xfrm>
            <a:off x="2570922" y="1082018"/>
            <a:ext cx="6785112" cy="4826486"/>
          </a:xfrm>
          <a:prstGeom prst="rect">
            <a:avLst/>
          </a:prstGeom>
        </p:spPr>
      </p:pic>
    </p:spTree>
    <p:extLst>
      <p:ext uri="{BB962C8B-B14F-4D97-AF65-F5344CB8AC3E}">
        <p14:creationId xmlns:p14="http://schemas.microsoft.com/office/powerpoint/2010/main" val="3384836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Meditator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high confidence">
            <a:extLst>
              <a:ext uri="{FF2B5EF4-FFF2-40B4-BE49-F238E27FC236}">
                <a16:creationId xmlns:a16="http://schemas.microsoft.com/office/drawing/2014/main" id="{49C7EE2A-3D63-435F-B092-D99F269286C6}"/>
              </a:ext>
            </a:extLst>
          </p:cNvPr>
          <p:cNvPicPr>
            <a:picLocks noChangeAspect="1"/>
          </p:cNvPicPr>
          <p:nvPr/>
        </p:nvPicPr>
        <p:blipFill>
          <a:blip r:embed="rId3"/>
          <a:stretch>
            <a:fillRect/>
          </a:stretch>
        </p:blipFill>
        <p:spPr>
          <a:xfrm>
            <a:off x="2438400" y="1002969"/>
            <a:ext cx="7083285" cy="4841019"/>
          </a:xfrm>
          <a:prstGeom prst="rect">
            <a:avLst/>
          </a:prstGeom>
        </p:spPr>
      </p:pic>
    </p:spTree>
    <p:extLst>
      <p:ext uri="{BB962C8B-B14F-4D97-AF65-F5344CB8AC3E}">
        <p14:creationId xmlns:p14="http://schemas.microsoft.com/office/powerpoint/2010/main" val="143580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Observer pattern</a:t>
            </a:r>
            <a:endParaRPr lang="en-US" dirty="0"/>
          </a:p>
          <a:p>
            <a:endParaRPr lang="en-US" sz="3200" dirty="0">
              <a:latin typeface="Montserrat SemiBold" panose="00000700000000000000" pitchFamily="2" charset="-52"/>
            </a:endParaRPr>
          </a:p>
        </p:txBody>
      </p:sp>
      <p:pic>
        <p:nvPicPr>
          <p:cNvPr id="11" name="Picture 13" descr="A close up of a map&#10;&#10;Description generated with high confidence">
            <a:extLst>
              <a:ext uri="{FF2B5EF4-FFF2-40B4-BE49-F238E27FC236}">
                <a16:creationId xmlns:a16="http://schemas.microsoft.com/office/drawing/2014/main" id="{D9D531AB-26D0-4FBA-91E2-5A3FA849C5BF}"/>
              </a:ext>
            </a:extLst>
          </p:cNvPr>
          <p:cNvPicPr>
            <a:picLocks noChangeAspect="1"/>
          </p:cNvPicPr>
          <p:nvPr/>
        </p:nvPicPr>
        <p:blipFill>
          <a:blip r:embed="rId3"/>
          <a:stretch>
            <a:fillRect/>
          </a:stretch>
        </p:blipFill>
        <p:spPr>
          <a:xfrm>
            <a:off x="2725531" y="1014013"/>
            <a:ext cx="7061198" cy="4664322"/>
          </a:xfrm>
          <a:prstGeom prst="rect">
            <a:avLst/>
          </a:prstGeom>
        </p:spPr>
      </p:pic>
    </p:spTree>
    <p:extLst>
      <p:ext uri="{BB962C8B-B14F-4D97-AF65-F5344CB8AC3E}">
        <p14:creationId xmlns:p14="http://schemas.microsoft.com/office/powerpoint/2010/main" val="67413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Strategy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high confidence">
            <a:extLst>
              <a:ext uri="{FF2B5EF4-FFF2-40B4-BE49-F238E27FC236}">
                <a16:creationId xmlns:a16="http://schemas.microsoft.com/office/drawing/2014/main" id="{A5269741-2669-4EA4-8285-0BD44B6A8A9D}"/>
              </a:ext>
            </a:extLst>
          </p:cNvPr>
          <p:cNvPicPr>
            <a:picLocks noChangeAspect="1"/>
          </p:cNvPicPr>
          <p:nvPr/>
        </p:nvPicPr>
        <p:blipFill>
          <a:blip r:embed="rId3"/>
          <a:stretch>
            <a:fillRect/>
          </a:stretch>
        </p:blipFill>
        <p:spPr>
          <a:xfrm>
            <a:off x="2460487" y="1144564"/>
            <a:ext cx="7271026" cy="4723481"/>
          </a:xfrm>
          <a:prstGeom prst="rect">
            <a:avLst/>
          </a:prstGeom>
        </p:spPr>
      </p:pic>
    </p:spTree>
    <p:extLst>
      <p:ext uri="{BB962C8B-B14F-4D97-AF65-F5344CB8AC3E}">
        <p14:creationId xmlns:p14="http://schemas.microsoft.com/office/powerpoint/2010/main" val="156729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Template method pattern</a:t>
            </a:r>
            <a:endParaRPr lang="en-US" dirty="0"/>
          </a:p>
          <a:p>
            <a:endParaRPr lang="en-US" sz="3200" dirty="0">
              <a:latin typeface="Montserrat SemiBold" panose="00000700000000000000" pitchFamily="2" charset="-52"/>
            </a:endParaRPr>
          </a:p>
        </p:txBody>
      </p:sp>
      <p:pic>
        <p:nvPicPr>
          <p:cNvPr id="11" name="Picture 13" descr="A screenshot of a cell phone&#10;&#10;Description generated with high confidence">
            <a:extLst>
              <a:ext uri="{FF2B5EF4-FFF2-40B4-BE49-F238E27FC236}">
                <a16:creationId xmlns:a16="http://schemas.microsoft.com/office/drawing/2014/main" id="{FCEADE8E-E78B-401F-B312-3C9CA6F45841}"/>
              </a:ext>
            </a:extLst>
          </p:cNvPr>
          <p:cNvPicPr>
            <a:picLocks noChangeAspect="1"/>
          </p:cNvPicPr>
          <p:nvPr/>
        </p:nvPicPr>
        <p:blipFill>
          <a:blip r:embed="rId3"/>
          <a:stretch>
            <a:fillRect/>
          </a:stretch>
        </p:blipFill>
        <p:spPr>
          <a:xfrm>
            <a:off x="2449444" y="1456459"/>
            <a:ext cx="7558155" cy="4077604"/>
          </a:xfrm>
          <a:prstGeom prst="rect">
            <a:avLst/>
          </a:prstGeom>
        </p:spPr>
      </p:pic>
    </p:spTree>
    <p:extLst>
      <p:ext uri="{BB962C8B-B14F-4D97-AF65-F5344CB8AC3E}">
        <p14:creationId xmlns:p14="http://schemas.microsoft.com/office/powerpoint/2010/main" val="2070763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5720068" cy="1077218"/>
          </a:xfrm>
          <a:prstGeom prst="rect">
            <a:avLst/>
          </a:prstGeom>
          <a:noFill/>
        </p:spPr>
        <p:txBody>
          <a:bodyPr wrap="square" rtlCol="0" anchor="t">
            <a:spAutoFit/>
          </a:bodyPr>
          <a:lstStyle/>
          <a:p>
            <a:r>
              <a:rPr lang="en-US" sz="3200" dirty="0">
                <a:ea typeface="+mn-lt"/>
                <a:cs typeface="+mn-lt"/>
              </a:rPr>
              <a:t>Visitor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very high confidence">
            <a:extLst>
              <a:ext uri="{FF2B5EF4-FFF2-40B4-BE49-F238E27FC236}">
                <a16:creationId xmlns:a16="http://schemas.microsoft.com/office/drawing/2014/main" id="{30F2611B-2CB4-4274-93FE-3975270F2B01}"/>
              </a:ext>
            </a:extLst>
          </p:cNvPr>
          <p:cNvPicPr>
            <a:picLocks noChangeAspect="1"/>
          </p:cNvPicPr>
          <p:nvPr/>
        </p:nvPicPr>
        <p:blipFill>
          <a:blip r:embed="rId3"/>
          <a:stretch>
            <a:fillRect/>
          </a:stretch>
        </p:blipFill>
        <p:spPr>
          <a:xfrm>
            <a:off x="2570922" y="1267306"/>
            <a:ext cx="7381458" cy="4356519"/>
          </a:xfrm>
          <a:prstGeom prst="rect">
            <a:avLst/>
          </a:prstGeom>
        </p:spPr>
      </p:pic>
    </p:spTree>
    <p:extLst>
      <p:ext uri="{BB962C8B-B14F-4D97-AF65-F5344CB8AC3E}">
        <p14:creationId xmlns:p14="http://schemas.microsoft.com/office/powerpoint/2010/main" val="103197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3D88E37-3457-4374-BF51-60B2AD656DD1}"/>
              </a:ext>
            </a:extLst>
          </p:cNvPr>
          <p:cNvSpPr txBox="1"/>
          <p:nvPr/>
        </p:nvSpPr>
        <p:spPr>
          <a:xfrm>
            <a:off x="3098818" y="1594852"/>
            <a:ext cx="7609197" cy="4708981"/>
          </a:xfrm>
          <a:prstGeom prst="rect">
            <a:avLst/>
          </a:prstGeom>
          <a:noFill/>
        </p:spPr>
        <p:txBody>
          <a:bodyPr wrap="square" rtlCol="0" anchor="t">
            <a:spAutoFit/>
          </a:bodyPr>
          <a:lstStyle/>
          <a:p>
            <a:r>
              <a:rPr lang="en-US" sz="2400" dirty="0">
                <a:ea typeface="+mn-lt"/>
                <a:cs typeface="+mn-lt"/>
              </a:rPr>
              <a:t>Design patterns make it easy for us to build on the shoulders of developers who have defined solutions to challenging problems and architectures over a number of decades. The contents of this presentation should hopefully provide sufficient information to get started using the patterns we covered .</a:t>
            </a:r>
            <a:endParaRPr lang="en-US" sz="2400" dirty="0">
              <a:cs typeface="Calibri"/>
            </a:endParaRPr>
          </a:p>
          <a:p>
            <a:r>
              <a:rPr lang="en-US" sz="2400" dirty="0">
                <a:ea typeface="+mn-lt"/>
                <a:cs typeface="+mn-lt"/>
              </a:rPr>
              <a:t>It's important for us to be aware of these patterns but it's also essential to know how and when to use them. Study the pros and cons of each pattern before employing them. Take the time out to experiment with patterns to fully appreciate what they offer and make usage judgements based on a pattern's true value to your application.</a:t>
            </a:r>
          </a:p>
          <a:p>
            <a:endParaRPr lang="en-US" sz="1200" dirty="0">
              <a:latin typeface="Montserrat ExtraLight" panose="00000300000000000000" pitchFamily="2" charset="-52"/>
            </a:endParaRPr>
          </a:p>
        </p:txBody>
      </p:sp>
      <p:sp>
        <p:nvSpPr>
          <p:cNvPr id="5" name="TextBox 4">
            <a:extLst>
              <a:ext uri="{FF2B5EF4-FFF2-40B4-BE49-F238E27FC236}">
                <a16:creationId xmlns:a16="http://schemas.microsoft.com/office/drawing/2014/main" id="{36F3E1C9-7696-4C13-856A-02890E28E5F7}"/>
              </a:ext>
            </a:extLst>
          </p:cNvPr>
          <p:cNvSpPr txBox="1"/>
          <p:nvPr/>
        </p:nvSpPr>
        <p:spPr>
          <a:xfrm>
            <a:off x="5174991" y="573824"/>
            <a:ext cx="4383808" cy="584775"/>
          </a:xfrm>
          <a:prstGeom prst="rect">
            <a:avLst/>
          </a:prstGeom>
          <a:noFill/>
        </p:spPr>
        <p:txBody>
          <a:bodyPr wrap="square" rtlCol="0" anchor="t">
            <a:spAutoFit/>
          </a:bodyPr>
          <a:lstStyle/>
          <a:p>
            <a:r>
              <a:rPr lang="en-US" sz="3200" dirty="0">
                <a:latin typeface="Montserrat SemiBold"/>
              </a:rPr>
              <a:t>Conclusions</a:t>
            </a:r>
            <a:endParaRPr lang="en-US" sz="3200" dirty="0"/>
          </a:p>
        </p:txBody>
      </p:sp>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743530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a16="http://schemas.microsoft.com/office/drawing/2014/main"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a16="http://schemas.microsoft.com/office/drawing/2014/main"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336818" y="1164157"/>
            <a:ext cx="7675458" cy="5447645"/>
          </a:xfrm>
          <a:prstGeom prst="rect">
            <a:avLst/>
          </a:prstGeom>
          <a:noFill/>
        </p:spPr>
        <p:txBody>
          <a:bodyPr wrap="square" rtlCol="0" anchor="t">
            <a:spAutoFit/>
          </a:bodyPr>
          <a:lstStyle/>
          <a:p>
            <a:pPr marL="342900" indent="-342900">
              <a:buFont typeface="Arial"/>
              <a:buChar char="•"/>
            </a:pPr>
            <a:r>
              <a:rPr lang="en-US" sz="2400" dirty="0">
                <a:ea typeface="+mn-lt"/>
                <a:cs typeface="+mn-lt"/>
              </a:rPr>
              <a:t>Design patterns can speed up the development process by providing tested, proven development paradigms.</a:t>
            </a:r>
            <a:endParaRPr lang="en-US" sz="2400">
              <a:cs typeface="Calibri"/>
            </a:endParaRPr>
          </a:p>
          <a:p>
            <a:pPr marL="342900" indent="-342900">
              <a:buFont typeface="Arial"/>
              <a:buChar char="•"/>
            </a:pPr>
            <a:r>
              <a:rPr lang="en-US" sz="2400" dirty="0">
                <a:ea typeface="+mn-lt"/>
                <a:cs typeface="+mn-lt"/>
              </a:rPr>
              <a:t>Reusing design patterns helps to prevent subtle issues that can cause major problems and improves code readability for coders and architects familiar with the patterns.</a:t>
            </a:r>
            <a:endParaRPr lang="en-US" sz="2400">
              <a:cs typeface="Calibri"/>
            </a:endParaRPr>
          </a:p>
          <a:p>
            <a:pPr marL="342900" indent="-342900">
              <a:buFont typeface="Arial"/>
              <a:buChar char="•"/>
            </a:pPr>
            <a:r>
              <a:rPr lang="en-US" sz="2400" dirty="0">
                <a:ea typeface="+mn-lt"/>
                <a:cs typeface="+mn-lt"/>
              </a:rPr>
              <a:t>Design patterns provide general solutions, documented in a format that doesn't require specifics tied to a particular problem.</a:t>
            </a:r>
            <a:endParaRPr lang="en-US" sz="2400">
              <a:cs typeface="Calibri"/>
            </a:endParaRPr>
          </a:p>
          <a:p>
            <a:pPr marL="342900" indent="-342900">
              <a:buFont typeface="Arial"/>
              <a:buChar char="•"/>
            </a:pPr>
            <a:r>
              <a:rPr lang="en-US" sz="2400" dirty="0">
                <a:ea typeface="+mn-lt"/>
                <a:cs typeface="+mn-lt"/>
              </a:rPr>
              <a:t>In addition, patterns allow developers to communicate using well-known, well understood names for software interactions. </a:t>
            </a:r>
          </a:p>
          <a:p>
            <a:pPr marL="342900" indent="-342900">
              <a:buFont typeface="Arial"/>
              <a:buChar char="•"/>
            </a:pPr>
            <a:r>
              <a:rPr lang="en-US" sz="2400" dirty="0">
                <a:ea typeface="+mn-lt"/>
                <a:cs typeface="+mn-lt"/>
              </a:rPr>
              <a:t>Common design patterns can be improved over time, making them more robust than ad-hoc designs.</a:t>
            </a:r>
            <a:endParaRPr lang="en-US" sz="2400"/>
          </a:p>
          <a:p>
            <a:endParaRPr lang="en-US" sz="1200" dirty="0">
              <a:latin typeface="Montserrat ExtraLight" panose="00000300000000000000" pitchFamily="2" charset="-52"/>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383808" cy="584775"/>
          </a:xfrm>
          <a:prstGeom prst="rect">
            <a:avLst/>
          </a:prstGeom>
          <a:noFill/>
        </p:spPr>
        <p:txBody>
          <a:bodyPr wrap="square" rtlCol="0" anchor="t">
            <a:spAutoFit/>
          </a:bodyPr>
          <a:lstStyle/>
          <a:p>
            <a:r>
              <a:rPr lang="en-US" sz="3200" dirty="0">
                <a:latin typeface="Montserrat SemiBold" panose="00000700000000000000" pitchFamily="2" charset="-52"/>
              </a:rPr>
              <a:t>What is design pattern</a:t>
            </a:r>
          </a:p>
        </p:txBody>
      </p:sp>
    </p:spTree>
    <p:extLst>
      <p:ext uri="{BB962C8B-B14F-4D97-AF65-F5344CB8AC3E}">
        <p14:creationId xmlns:p14="http://schemas.microsoft.com/office/powerpoint/2010/main" val="65001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469340" y="965375"/>
            <a:ext cx="7675458" cy="5816977"/>
          </a:xfrm>
          <a:prstGeom prst="rect">
            <a:avLst/>
          </a:prstGeom>
          <a:noFill/>
        </p:spPr>
        <p:txBody>
          <a:bodyPr wrap="square" rtlCol="0" anchor="t">
            <a:spAutoFit/>
          </a:bodyPr>
          <a:lstStyle/>
          <a:p>
            <a:pPr marL="342900" indent="-342900">
              <a:buFont typeface="Arial"/>
              <a:buChar char="•"/>
            </a:pPr>
            <a:r>
              <a:rPr lang="en-US" sz="2400" b="1" dirty="0">
                <a:ea typeface="+mn-lt"/>
                <a:cs typeface="+mn-lt"/>
              </a:rPr>
              <a:t>Creational design patterns</a:t>
            </a:r>
            <a:r>
              <a:rPr lang="en-US" sz="2400" dirty="0">
                <a:ea typeface="+mn-lt"/>
                <a:cs typeface="+mn-lt"/>
              </a:rPr>
              <a:t> - these design patterns are all about class instantiation. This pattern can be further divided into class-creation patterns and object-creational patterns. While class-creation patterns use inheritance effectively in the instantiation process, object-creation patterns use delegation effectively to get the job done.</a:t>
            </a:r>
            <a:endParaRPr lang="en-US" sz="2400" dirty="0">
              <a:cs typeface="Calibri"/>
            </a:endParaRPr>
          </a:p>
          <a:p>
            <a:pPr marL="342900" indent="-342900">
              <a:buFont typeface="Arial"/>
              <a:buChar char="•"/>
            </a:pPr>
            <a:r>
              <a:rPr lang="en-US" sz="2400" b="1" dirty="0">
                <a:ea typeface="+mn-lt"/>
                <a:cs typeface="+mn-lt"/>
              </a:rPr>
              <a:t>Structural design patterns</a:t>
            </a:r>
            <a:r>
              <a:rPr lang="en-US" sz="2400" dirty="0">
                <a:ea typeface="+mn-lt"/>
                <a:cs typeface="+mn-lt"/>
              </a:rPr>
              <a:t> - these design patterns are all about Class and Object composition. Structural class-creation patterns use inheritance to compose interfaces. Structural object-patterns define ways to compose objects to obtain new functionality.</a:t>
            </a:r>
            <a:endParaRPr lang="en-US" sz="2400" dirty="0">
              <a:cs typeface="Calibri"/>
            </a:endParaRPr>
          </a:p>
          <a:p>
            <a:pPr marL="342900" indent="-342900">
              <a:buFont typeface="Arial"/>
              <a:buChar char="•"/>
            </a:pPr>
            <a:r>
              <a:rPr lang="en-US" sz="2400" b="1" dirty="0">
                <a:ea typeface="+mn-lt"/>
                <a:cs typeface="+mn-lt"/>
              </a:rPr>
              <a:t>Behavioral design patterns</a:t>
            </a:r>
            <a:r>
              <a:rPr lang="en-US" sz="2400" dirty="0">
                <a:ea typeface="+mn-lt"/>
                <a:cs typeface="+mn-lt"/>
              </a:rPr>
              <a:t> - these design patterns are all about Class's objects communication. Behavioral patterns are those patterns that are most specifically concerned with communication between objects.</a:t>
            </a: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383808" cy="1077218"/>
          </a:xfrm>
          <a:prstGeom prst="rect">
            <a:avLst/>
          </a:prstGeom>
          <a:noFill/>
        </p:spPr>
        <p:txBody>
          <a:bodyPr wrap="square" rtlCol="0" anchor="t">
            <a:spAutoFit/>
          </a:bodyPr>
          <a:lstStyle/>
          <a:p>
            <a:r>
              <a:rPr lang="en-US" sz="3200" dirty="0">
                <a:ea typeface="+mn-lt"/>
                <a:cs typeface="+mn-lt"/>
              </a:rPr>
              <a:t>Patterns classification</a:t>
            </a:r>
          </a:p>
          <a:p>
            <a:endParaRPr lang="en-US" sz="3200" dirty="0">
              <a:latin typeface="Montserrat SemiBold" panose="00000700000000000000" pitchFamily="2" charset="-52"/>
            </a:endParaRPr>
          </a:p>
        </p:txBody>
      </p:sp>
    </p:spTree>
    <p:extLst>
      <p:ext uri="{BB962C8B-B14F-4D97-AF65-F5344CB8AC3E}">
        <p14:creationId xmlns:p14="http://schemas.microsoft.com/office/powerpoint/2010/main" val="373946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469340" y="965375"/>
            <a:ext cx="7675458" cy="4708981"/>
          </a:xfrm>
          <a:prstGeom prst="rect">
            <a:avLst/>
          </a:prstGeom>
          <a:noFill/>
        </p:spPr>
        <p:txBody>
          <a:bodyPr wrap="square" rtlCol="0" anchor="t">
            <a:spAutoFit/>
          </a:bodyPr>
          <a:lstStyle/>
          <a:p>
            <a:pPr marL="342900" indent="-342900">
              <a:buFont typeface="Arial"/>
              <a:buChar char="•"/>
            </a:pPr>
            <a:r>
              <a:rPr lang="en-US" sz="2400" b="1" dirty="0">
                <a:ea typeface="+mn-lt"/>
                <a:cs typeface="+mn-lt"/>
              </a:rPr>
              <a:t>Abstract factory</a:t>
            </a:r>
            <a:r>
              <a:rPr lang="en-US" sz="2400" dirty="0">
                <a:ea typeface="+mn-lt"/>
                <a:cs typeface="+mn-lt"/>
              </a:rPr>
              <a:t> - creates an instance of several families of classes.</a:t>
            </a:r>
            <a:endParaRPr lang="en-US" sz="2400" dirty="0">
              <a:cs typeface="Calibri"/>
            </a:endParaRPr>
          </a:p>
          <a:p>
            <a:pPr marL="342900" indent="-342900">
              <a:buFont typeface="Arial"/>
              <a:buChar char="•"/>
            </a:pPr>
            <a:r>
              <a:rPr lang="en-US" sz="2400" b="1" dirty="0">
                <a:ea typeface="+mn-lt"/>
                <a:cs typeface="+mn-lt"/>
              </a:rPr>
              <a:t>Builder</a:t>
            </a:r>
            <a:r>
              <a:rPr lang="en-US" sz="2400" dirty="0">
                <a:ea typeface="+mn-lt"/>
                <a:cs typeface="+mn-lt"/>
              </a:rPr>
              <a:t> - separates object construction from its representation.</a:t>
            </a:r>
            <a:endParaRPr lang="en-US" sz="2400" dirty="0">
              <a:cs typeface="Calibri"/>
            </a:endParaRPr>
          </a:p>
          <a:p>
            <a:pPr marL="342900" indent="-342900">
              <a:buFont typeface="Arial"/>
              <a:buChar char="•"/>
            </a:pPr>
            <a:r>
              <a:rPr lang="en-US" sz="2400" b="1" dirty="0">
                <a:ea typeface="+mn-lt"/>
                <a:cs typeface="+mn-lt"/>
              </a:rPr>
              <a:t>Factory method</a:t>
            </a:r>
            <a:r>
              <a:rPr lang="en-US" sz="2400" dirty="0">
                <a:ea typeface="+mn-lt"/>
                <a:cs typeface="+mn-lt"/>
              </a:rPr>
              <a:t> - creates an instance of several derived classes.</a:t>
            </a:r>
            <a:endParaRPr lang="en-US" sz="2400" dirty="0">
              <a:cs typeface="Calibri"/>
            </a:endParaRPr>
          </a:p>
          <a:p>
            <a:pPr marL="342900" indent="-342900">
              <a:buFont typeface="Arial"/>
              <a:buChar char="•"/>
            </a:pPr>
            <a:r>
              <a:rPr lang="en-US" sz="2400" b="1" dirty="0">
                <a:cs typeface="Calibri"/>
              </a:rPr>
              <a:t>Object pool</a:t>
            </a:r>
            <a:r>
              <a:rPr lang="en-US" sz="2400" dirty="0">
                <a:cs typeface="Calibri"/>
              </a:rPr>
              <a:t> - </a:t>
            </a:r>
            <a:r>
              <a:rPr lang="en-US" sz="2400" dirty="0">
                <a:ea typeface="+mn-lt"/>
                <a:cs typeface="+mn-lt"/>
              </a:rPr>
              <a:t>avoid expensive acquisition and release of resources by recycling objects that are no longer in use.</a:t>
            </a:r>
            <a:endParaRPr lang="en-US" sz="2400" dirty="0">
              <a:cs typeface="Calibri"/>
            </a:endParaRPr>
          </a:p>
          <a:p>
            <a:pPr marL="342900" indent="-342900">
              <a:buFont typeface="Arial"/>
              <a:buChar char="•"/>
            </a:pPr>
            <a:r>
              <a:rPr lang="en-US" sz="2400" b="1" dirty="0">
                <a:cs typeface="Calibri"/>
              </a:rPr>
              <a:t>Prototype </a:t>
            </a:r>
            <a:r>
              <a:rPr lang="en-US" sz="2400" dirty="0">
                <a:cs typeface="Calibri"/>
              </a:rPr>
              <a:t>- </a:t>
            </a:r>
            <a:r>
              <a:rPr lang="en-US" sz="2400" dirty="0">
                <a:ea typeface="+mn-lt"/>
                <a:cs typeface="+mn-lt"/>
              </a:rPr>
              <a:t>a fully initialized instance to be copied or cloned.</a:t>
            </a:r>
          </a:p>
          <a:p>
            <a:pPr marL="342900" indent="-342900">
              <a:buFont typeface="Arial"/>
              <a:buChar char="•"/>
            </a:pPr>
            <a:r>
              <a:rPr lang="en-US" sz="2400" b="1" dirty="0">
                <a:cs typeface="Calibri"/>
              </a:rPr>
              <a:t>Singleton </a:t>
            </a:r>
            <a:r>
              <a:rPr lang="en-US" sz="2400" dirty="0">
                <a:cs typeface="Calibri"/>
              </a:rPr>
              <a:t>- </a:t>
            </a:r>
            <a:r>
              <a:rPr lang="en-US" sz="2400" dirty="0">
                <a:ea typeface="+mn-lt"/>
                <a:cs typeface="+mn-lt"/>
              </a:rPr>
              <a:t>a class of which only a single instance can exist</a:t>
            </a: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Creational design patterns</a:t>
            </a:r>
          </a:p>
          <a:p>
            <a:endParaRPr lang="en-US" sz="3200" dirty="0">
              <a:latin typeface="Montserrat SemiBold" panose="00000700000000000000" pitchFamily="2" charset="-52"/>
            </a:endParaRPr>
          </a:p>
        </p:txBody>
      </p:sp>
    </p:spTree>
    <p:extLst>
      <p:ext uri="{BB962C8B-B14F-4D97-AF65-F5344CB8AC3E}">
        <p14:creationId xmlns:p14="http://schemas.microsoft.com/office/powerpoint/2010/main" val="23041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469340" y="965375"/>
            <a:ext cx="7675458" cy="4339650"/>
          </a:xfrm>
          <a:prstGeom prst="rect">
            <a:avLst/>
          </a:prstGeom>
          <a:noFill/>
        </p:spPr>
        <p:txBody>
          <a:bodyPr wrap="square" rtlCol="0" anchor="t">
            <a:spAutoFit/>
          </a:bodyPr>
          <a:lstStyle/>
          <a:p>
            <a:pPr marL="342900" indent="-342900">
              <a:buFont typeface="Arial"/>
              <a:buChar char="•"/>
            </a:pPr>
            <a:r>
              <a:rPr lang="en-US" sz="2400" b="1" dirty="0">
                <a:ea typeface="+mn-lt"/>
                <a:cs typeface="+mn-lt"/>
              </a:rPr>
              <a:t>Adapter</a:t>
            </a:r>
            <a:r>
              <a:rPr lang="en-US" sz="2400" dirty="0">
                <a:ea typeface="+mn-lt"/>
                <a:cs typeface="+mn-lt"/>
              </a:rPr>
              <a:t> - match interfaces of different classes.</a:t>
            </a:r>
            <a:endParaRPr lang="en-US" sz="2400" dirty="0">
              <a:cs typeface="Calibri"/>
            </a:endParaRPr>
          </a:p>
          <a:p>
            <a:pPr marL="342900" indent="-342900">
              <a:buFont typeface="Arial"/>
              <a:buChar char="•"/>
            </a:pPr>
            <a:r>
              <a:rPr lang="en-US" sz="2400" b="1" dirty="0">
                <a:ea typeface="+mn-lt"/>
                <a:cs typeface="+mn-lt"/>
              </a:rPr>
              <a:t>Bridge</a:t>
            </a:r>
            <a:r>
              <a:rPr lang="en-US" sz="2400" dirty="0">
                <a:ea typeface="+mn-lt"/>
                <a:cs typeface="+mn-lt"/>
              </a:rPr>
              <a:t> - separates object interface from its implementation.</a:t>
            </a:r>
            <a:endParaRPr lang="en-US" sz="2400" dirty="0">
              <a:cs typeface="Calibri"/>
            </a:endParaRPr>
          </a:p>
          <a:p>
            <a:pPr marL="342900" indent="-342900">
              <a:buFont typeface="Arial"/>
              <a:buChar char="•"/>
            </a:pPr>
            <a:r>
              <a:rPr lang="en-US" sz="2400" b="1" dirty="0">
                <a:ea typeface="+mn-lt"/>
                <a:cs typeface="+mn-lt"/>
              </a:rPr>
              <a:t>Composite</a:t>
            </a:r>
            <a:r>
              <a:rPr lang="en-US" sz="2400" dirty="0">
                <a:ea typeface="+mn-lt"/>
                <a:cs typeface="+mn-lt"/>
              </a:rPr>
              <a:t> - a tree structure of simple and composite objects.</a:t>
            </a:r>
            <a:endParaRPr lang="en-US" sz="2400" dirty="0">
              <a:cs typeface="Calibri"/>
            </a:endParaRPr>
          </a:p>
          <a:p>
            <a:pPr marL="342900" indent="-342900">
              <a:buFont typeface="Arial"/>
              <a:buChar char="•"/>
            </a:pPr>
            <a:r>
              <a:rPr lang="en-US" sz="2400" b="1" dirty="0">
                <a:cs typeface="Calibri"/>
              </a:rPr>
              <a:t>Decorator</a:t>
            </a:r>
            <a:r>
              <a:rPr lang="en-US" sz="2400" dirty="0">
                <a:cs typeface="Calibri"/>
              </a:rPr>
              <a:t> - </a:t>
            </a:r>
            <a:r>
              <a:rPr lang="en-US" sz="2400" dirty="0">
                <a:ea typeface="+mn-lt"/>
                <a:cs typeface="+mn-lt"/>
              </a:rPr>
              <a:t>add responsibilities to objects dynamically.</a:t>
            </a:r>
            <a:endParaRPr lang="en-US" sz="2400" dirty="0">
              <a:cs typeface="Calibri"/>
            </a:endParaRPr>
          </a:p>
          <a:p>
            <a:pPr marL="342900" indent="-342900">
              <a:buFont typeface="Arial"/>
              <a:buChar char="•"/>
            </a:pPr>
            <a:r>
              <a:rPr lang="en-US" sz="2400" b="1" dirty="0">
                <a:cs typeface="Calibri"/>
              </a:rPr>
              <a:t>Facade</a:t>
            </a:r>
            <a:r>
              <a:rPr lang="en-US" sz="2400" dirty="0">
                <a:cs typeface="Calibri"/>
              </a:rPr>
              <a:t>- </a:t>
            </a:r>
            <a:r>
              <a:rPr lang="en-US" sz="2400" dirty="0">
                <a:ea typeface="+mn-lt"/>
                <a:cs typeface="+mn-lt"/>
              </a:rPr>
              <a:t>a single class that represents an entire subsystem.</a:t>
            </a:r>
          </a:p>
          <a:p>
            <a:pPr marL="342900" indent="-342900">
              <a:buFont typeface="Arial"/>
              <a:buChar char="•"/>
            </a:pPr>
            <a:r>
              <a:rPr lang="en-US" sz="2400" b="1" dirty="0">
                <a:cs typeface="Calibri"/>
              </a:rPr>
              <a:t>Flyweight </a:t>
            </a:r>
            <a:r>
              <a:rPr lang="en-US" sz="2400" dirty="0">
                <a:ea typeface="+mn-lt"/>
                <a:cs typeface="+mn-lt"/>
              </a:rPr>
              <a:t>-</a:t>
            </a:r>
            <a:r>
              <a:rPr lang="en-US" sz="2400" dirty="0">
                <a:cs typeface="Calibri"/>
              </a:rPr>
              <a:t> </a:t>
            </a:r>
            <a:r>
              <a:rPr lang="en-US" sz="2400" dirty="0">
                <a:ea typeface="+mn-lt"/>
                <a:cs typeface="+mn-lt"/>
              </a:rPr>
              <a:t>a fine-grained instance used for efficient sharing</a:t>
            </a:r>
            <a:endParaRPr lang="en-US" sz="2400" dirty="0">
              <a:cs typeface="Calibri"/>
            </a:endParaRPr>
          </a:p>
          <a:p>
            <a:pPr marL="342900" indent="-342900">
              <a:buFont typeface="Arial"/>
              <a:buChar char="•"/>
            </a:pPr>
            <a:r>
              <a:rPr lang="en-US" sz="2400" b="1" dirty="0">
                <a:cs typeface="Calibri"/>
              </a:rPr>
              <a:t>Proxy </a:t>
            </a:r>
            <a:r>
              <a:rPr lang="en-US" sz="2400" dirty="0">
                <a:cs typeface="Calibri"/>
              </a:rPr>
              <a:t>- </a:t>
            </a:r>
            <a:r>
              <a:rPr lang="en-US" sz="2400" dirty="0">
                <a:ea typeface="+mn-lt"/>
                <a:cs typeface="+mn-lt"/>
              </a:rPr>
              <a:t>an object representing another object</a:t>
            </a: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Structural design patterns</a:t>
            </a:r>
          </a:p>
          <a:p>
            <a:endParaRPr lang="en-US" sz="3200" dirty="0">
              <a:latin typeface="Montserrat SemiBold" panose="00000700000000000000" pitchFamily="2" charset="-52"/>
            </a:endParaRPr>
          </a:p>
        </p:txBody>
      </p:sp>
    </p:spTree>
    <p:extLst>
      <p:ext uri="{BB962C8B-B14F-4D97-AF65-F5344CB8AC3E}">
        <p14:creationId xmlns:p14="http://schemas.microsoft.com/office/powerpoint/2010/main" val="85319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259514" y="954332"/>
            <a:ext cx="7675458" cy="5447645"/>
          </a:xfrm>
          <a:prstGeom prst="rect">
            <a:avLst/>
          </a:prstGeom>
          <a:noFill/>
        </p:spPr>
        <p:txBody>
          <a:bodyPr wrap="square" rtlCol="0" anchor="t">
            <a:spAutoFit/>
          </a:bodyPr>
          <a:lstStyle/>
          <a:p>
            <a:pPr marL="342900" indent="-342900">
              <a:buFont typeface="Arial"/>
              <a:buChar char="•"/>
            </a:pPr>
            <a:r>
              <a:rPr lang="en-US" sz="2400" b="1" dirty="0">
                <a:ea typeface="+mn-lt"/>
                <a:cs typeface="+mn-lt"/>
              </a:rPr>
              <a:t>Chain of responsibility</a:t>
            </a:r>
            <a:r>
              <a:rPr lang="en-US" sz="2400" dirty="0">
                <a:ea typeface="+mn-lt"/>
                <a:cs typeface="+mn-lt"/>
              </a:rPr>
              <a:t> - a way of passing a request between a chain of objects.</a:t>
            </a:r>
            <a:endParaRPr lang="en-US" sz="2400" dirty="0">
              <a:cs typeface="Calibri"/>
            </a:endParaRPr>
          </a:p>
          <a:p>
            <a:pPr marL="342900" indent="-342900">
              <a:buFont typeface="Arial"/>
              <a:buChar char="•"/>
            </a:pPr>
            <a:r>
              <a:rPr lang="en-US" sz="2400" b="1" dirty="0">
                <a:ea typeface="+mn-lt"/>
                <a:cs typeface="+mn-lt"/>
              </a:rPr>
              <a:t>Command</a:t>
            </a:r>
            <a:r>
              <a:rPr lang="en-US" sz="2400" dirty="0">
                <a:ea typeface="+mn-lt"/>
                <a:cs typeface="+mn-lt"/>
              </a:rPr>
              <a:t> - encapsulate a command request as an object.</a:t>
            </a:r>
            <a:endParaRPr lang="en-US" sz="2400" dirty="0">
              <a:cs typeface="Calibri"/>
            </a:endParaRPr>
          </a:p>
          <a:p>
            <a:pPr marL="342900" indent="-342900">
              <a:buFont typeface="Arial"/>
              <a:buChar char="•"/>
            </a:pPr>
            <a:r>
              <a:rPr lang="en-US" sz="2400" b="1" dirty="0">
                <a:ea typeface="+mn-lt"/>
                <a:cs typeface="+mn-lt"/>
              </a:rPr>
              <a:t>Iterator</a:t>
            </a:r>
            <a:r>
              <a:rPr lang="en-US" sz="2400" dirty="0">
                <a:cs typeface="Calibri"/>
              </a:rPr>
              <a:t>- </a:t>
            </a:r>
            <a:r>
              <a:rPr lang="en-US" sz="2400" dirty="0">
                <a:ea typeface="+mn-lt"/>
                <a:cs typeface="+mn-lt"/>
              </a:rPr>
              <a:t>sequentially access the elements of a collection.</a:t>
            </a:r>
            <a:endParaRPr lang="en-US" sz="2400" dirty="0">
              <a:cs typeface="Calibri"/>
            </a:endParaRPr>
          </a:p>
          <a:p>
            <a:pPr marL="342900" indent="-342900">
              <a:buFont typeface="Arial"/>
              <a:buChar char="•"/>
            </a:pPr>
            <a:r>
              <a:rPr lang="en-US" sz="2400" b="1" dirty="0">
                <a:cs typeface="Calibri"/>
              </a:rPr>
              <a:t>Mediator</a:t>
            </a:r>
            <a:r>
              <a:rPr lang="en-US" sz="2400" dirty="0">
                <a:ea typeface="+mn-lt"/>
                <a:cs typeface="+mn-lt"/>
              </a:rPr>
              <a:t>-</a:t>
            </a:r>
            <a:r>
              <a:rPr lang="en-US" sz="2400" dirty="0">
                <a:cs typeface="Calibri"/>
              </a:rPr>
              <a:t> </a:t>
            </a:r>
            <a:r>
              <a:rPr lang="en-US" sz="2400" dirty="0">
                <a:ea typeface="+mn-lt"/>
                <a:cs typeface="+mn-lt"/>
              </a:rPr>
              <a:t>defines simplified communication between classes.</a:t>
            </a:r>
          </a:p>
          <a:p>
            <a:pPr marL="342900" indent="-342900">
              <a:buFont typeface="Arial"/>
              <a:buChar char="•"/>
            </a:pPr>
            <a:r>
              <a:rPr lang="en-US" sz="2400" b="1" dirty="0">
                <a:cs typeface="Calibri"/>
              </a:rPr>
              <a:t>Observer </a:t>
            </a:r>
            <a:r>
              <a:rPr lang="en-US" sz="2400" dirty="0">
                <a:ea typeface="+mn-lt"/>
                <a:cs typeface="+mn-lt"/>
              </a:rPr>
              <a:t>-</a:t>
            </a:r>
            <a:r>
              <a:rPr lang="en-US" sz="2400" dirty="0">
                <a:cs typeface="Calibri"/>
              </a:rPr>
              <a:t> </a:t>
            </a:r>
            <a:r>
              <a:rPr lang="en-US" sz="2400" dirty="0">
                <a:ea typeface="+mn-lt"/>
                <a:cs typeface="+mn-lt"/>
              </a:rPr>
              <a:t>a way of notifying change to a number of classes</a:t>
            </a:r>
            <a:endParaRPr lang="en-US" sz="2400" dirty="0">
              <a:cs typeface="Calibri"/>
            </a:endParaRPr>
          </a:p>
          <a:p>
            <a:pPr marL="342900" indent="-342900">
              <a:buFont typeface="Arial"/>
              <a:buChar char="•"/>
            </a:pPr>
            <a:r>
              <a:rPr lang="en-US" sz="2400" b="1" dirty="0">
                <a:cs typeface="Calibri"/>
              </a:rPr>
              <a:t>Strategy</a:t>
            </a:r>
            <a:r>
              <a:rPr lang="en-US" sz="2400" dirty="0">
                <a:cs typeface="Calibri"/>
              </a:rPr>
              <a:t>- </a:t>
            </a:r>
            <a:r>
              <a:rPr lang="en-US" sz="2400" dirty="0">
                <a:ea typeface="+mn-lt"/>
                <a:cs typeface="+mn-lt"/>
              </a:rPr>
              <a:t>encapsulates an algorithm inside a class</a:t>
            </a:r>
            <a:endParaRPr lang="en-US" sz="2400" dirty="0">
              <a:cs typeface="Calibri"/>
            </a:endParaRPr>
          </a:p>
          <a:p>
            <a:pPr marL="342900" indent="-342900">
              <a:buFont typeface="Arial"/>
              <a:buChar char="•"/>
            </a:pPr>
            <a:r>
              <a:rPr lang="en-US" sz="2400" b="1" dirty="0">
                <a:ea typeface="+mn-lt"/>
                <a:cs typeface="+mn-lt"/>
              </a:rPr>
              <a:t>Template method</a:t>
            </a:r>
            <a:r>
              <a:rPr lang="en-US" sz="2400" dirty="0">
                <a:ea typeface="+mn-lt"/>
                <a:cs typeface="+mn-lt"/>
              </a:rPr>
              <a:t> - defer the exact steps of an algorithm to a subclass</a:t>
            </a:r>
            <a:endParaRPr lang="en-US" sz="2400" dirty="0">
              <a:cs typeface="Calibri"/>
            </a:endParaRPr>
          </a:p>
          <a:p>
            <a:pPr marL="342900" indent="-342900">
              <a:buFont typeface="Arial"/>
              <a:buChar char="•"/>
            </a:pPr>
            <a:r>
              <a:rPr lang="en-US" sz="2400" b="1" dirty="0">
                <a:ea typeface="+mn-lt"/>
                <a:cs typeface="+mn-lt"/>
              </a:rPr>
              <a:t>Visitor </a:t>
            </a:r>
            <a:r>
              <a:rPr lang="en-US" sz="2400" dirty="0">
                <a:ea typeface="+mn-lt"/>
                <a:cs typeface="+mn-lt"/>
              </a:rPr>
              <a:t>- Defines a new operation to a class without change</a:t>
            </a: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Behavioral design patterns</a:t>
            </a:r>
          </a:p>
          <a:p>
            <a:endParaRPr lang="en-US" sz="3200" dirty="0">
              <a:latin typeface="Montserrat SemiBold" panose="00000700000000000000" pitchFamily="2" charset="-52"/>
            </a:endParaRPr>
          </a:p>
        </p:txBody>
      </p:sp>
    </p:spTree>
    <p:extLst>
      <p:ext uri="{BB962C8B-B14F-4D97-AF65-F5344CB8AC3E}">
        <p14:creationId xmlns:p14="http://schemas.microsoft.com/office/powerpoint/2010/main" val="415531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259514" y="954332"/>
            <a:ext cx="7675458" cy="646331"/>
          </a:xfrm>
          <a:prstGeom prst="rect">
            <a:avLst/>
          </a:prstGeom>
          <a:noFill/>
        </p:spPr>
        <p:txBody>
          <a:bodyPr wrap="square" rtlCol="0" anchor="t">
            <a:spAutoFit/>
          </a:bodyPr>
          <a:lstStyle/>
          <a:p>
            <a:pPr marL="342900" indent="-342900">
              <a:buFont typeface="Arial"/>
              <a:buChar char="•"/>
            </a:pP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Abstract factory pattern</a:t>
            </a:r>
            <a:endParaRPr lang="en-US" dirty="0"/>
          </a:p>
          <a:p>
            <a:endParaRPr lang="en-US" sz="3200" dirty="0">
              <a:latin typeface="Montserrat SemiBold" panose="00000700000000000000" pitchFamily="2" charset="-52"/>
            </a:endParaRPr>
          </a:p>
        </p:txBody>
      </p:sp>
      <p:pic>
        <p:nvPicPr>
          <p:cNvPr id="13" name="Picture 13" descr="A screenshot of a cell phone&#10;&#10;Description generated with very high confidence">
            <a:extLst>
              <a:ext uri="{FF2B5EF4-FFF2-40B4-BE49-F238E27FC236}">
                <a16:creationId xmlns:a16="http://schemas.microsoft.com/office/drawing/2014/main" id="{3F3CF6F3-21F5-4422-AB9E-8007FCDCB189}"/>
              </a:ext>
            </a:extLst>
          </p:cNvPr>
          <p:cNvPicPr>
            <a:picLocks noChangeAspect="1"/>
          </p:cNvPicPr>
          <p:nvPr/>
        </p:nvPicPr>
        <p:blipFill>
          <a:blip r:embed="rId3"/>
          <a:stretch>
            <a:fillRect/>
          </a:stretch>
        </p:blipFill>
        <p:spPr>
          <a:xfrm>
            <a:off x="2559879" y="1063649"/>
            <a:ext cx="6972850" cy="4609225"/>
          </a:xfrm>
          <a:prstGeom prst="rect">
            <a:avLst/>
          </a:prstGeom>
        </p:spPr>
      </p:pic>
    </p:spTree>
    <p:extLst>
      <p:ext uri="{BB962C8B-B14F-4D97-AF65-F5344CB8AC3E}">
        <p14:creationId xmlns:p14="http://schemas.microsoft.com/office/powerpoint/2010/main" val="107909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259514" y="954332"/>
            <a:ext cx="7675458" cy="646331"/>
          </a:xfrm>
          <a:prstGeom prst="rect">
            <a:avLst/>
          </a:prstGeom>
          <a:noFill/>
        </p:spPr>
        <p:txBody>
          <a:bodyPr wrap="square" rtlCol="0" anchor="t">
            <a:spAutoFit/>
          </a:bodyPr>
          <a:lstStyle/>
          <a:p>
            <a:pPr marL="342900" indent="-342900">
              <a:buFont typeface="Arial"/>
              <a:buChar char="•"/>
            </a:pPr>
            <a:endParaRPr lang="en-US" sz="2400" dirty="0">
              <a:cs typeface="Calibri"/>
            </a:endParaRPr>
          </a:p>
          <a:p>
            <a:endParaRPr lang="en-US" sz="1200" dirty="0">
              <a:cs typeface="Calibri"/>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3319686" y="242519"/>
            <a:ext cx="4869721" cy="1077218"/>
          </a:xfrm>
          <a:prstGeom prst="rect">
            <a:avLst/>
          </a:prstGeom>
          <a:noFill/>
        </p:spPr>
        <p:txBody>
          <a:bodyPr wrap="square" rtlCol="0" anchor="t">
            <a:spAutoFit/>
          </a:bodyPr>
          <a:lstStyle/>
          <a:p>
            <a:r>
              <a:rPr lang="en-US" sz="3200" dirty="0">
                <a:ea typeface="+mn-lt"/>
                <a:cs typeface="+mn-lt"/>
              </a:rPr>
              <a:t>Builder pattern</a:t>
            </a:r>
            <a:endParaRPr lang="en-US" dirty="0"/>
          </a:p>
          <a:p>
            <a:endParaRPr lang="en-US" sz="3200" dirty="0">
              <a:latin typeface="Montserrat SemiBold" panose="00000700000000000000" pitchFamily="2" charset="-52"/>
            </a:endParaRPr>
          </a:p>
        </p:txBody>
      </p:sp>
      <p:pic>
        <p:nvPicPr>
          <p:cNvPr id="14" name="Picture 14" descr="A screenshot of a cell phone&#10;&#10;Description generated with high confidence">
            <a:extLst>
              <a:ext uri="{FF2B5EF4-FFF2-40B4-BE49-F238E27FC236}">
                <a16:creationId xmlns:a16="http://schemas.microsoft.com/office/drawing/2014/main" id="{819C9711-8618-4432-92E5-28B73F1D5284}"/>
              </a:ext>
            </a:extLst>
          </p:cNvPr>
          <p:cNvPicPr>
            <a:picLocks noChangeAspect="1"/>
          </p:cNvPicPr>
          <p:nvPr/>
        </p:nvPicPr>
        <p:blipFill>
          <a:blip r:embed="rId3"/>
          <a:stretch>
            <a:fillRect/>
          </a:stretch>
        </p:blipFill>
        <p:spPr>
          <a:xfrm>
            <a:off x="2162314" y="1512042"/>
            <a:ext cx="8055112" cy="3734525"/>
          </a:xfrm>
          <a:prstGeom prst="rect">
            <a:avLst/>
          </a:prstGeom>
        </p:spPr>
      </p:pic>
    </p:spTree>
    <p:extLst>
      <p:ext uri="{BB962C8B-B14F-4D97-AF65-F5344CB8AC3E}">
        <p14:creationId xmlns:p14="http://schemas.microsoft.com/office/powerpoint/2010/main" val="3093676117"/>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491</Words>
  <Application>Microsoft Office PowerPoint</Application>
  <PresentationFormat>Widescreen</PresentationFormat>
  <Paragraphs>32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Iryna Nykonova</cp:lastModifiedBy>
  <cp:revision>425</cp:revision>
  <dcterms:created xsi:type="dcterms:W3CDTF">2019-05-27T13:51:26Z</dcterms:created>
  <dcterms:modified xsi:type="dcterms:W3CDTF">2019-06-09T13:31:02Z</dcterms:modified>
</cp:coreProperties>
</file>