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 Extra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ExtraLight-bold.fntdata"/><Relationship Id="rId14" Type="http://schemas.openxmlformats.org/officeDocument/2006/relationships/font" Target="fonts/MontserratExtraLight-regular.fntdata"/><Relationship Id="rId17" Type="http://schemas.openxmlformats.org/officeDocument/2006/relationships/font" Target="fonts/MontserratExtraLight-boldItalic.fntdata"/><Relationship Id="rId16" Type="http://schemas.openxmlformats.org/officeDocument/2006/relationships/font" Target="fonts/MontserratExtra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course and speacers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75ac0d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micrisoft</a:t>
            </a:r>
            <a:br>
              <a:rPr lang="en-US"/>
            </a:br>
            <a:r>
              <a:rPr lang="en-US"/>
              <a:t>team work </a:t>
            </a:r>
            <a:endParaRPr/>
          </a:p>
        </p:txBody>
      </p:sp>
      <p:sp>
        <p:nvSpPr>
          <p:cNvPr id="94" name="Google Shape;94;g5c75ac0db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micrisoft</a:t>
            </a:r>
            <a:br>
              <a:rPr lang="en-US"/>
            </a:br>
            <a:r>
              <a:rPr lang="en-US"/>
              <a:t>team work </a:t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75ac0d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micrisoft</a:t>
            </a:r>
            <a:br>
              <a:rPr lang="en-US"/>
            </a:br>
            <a:r>
              <a:rPr lang="en-US"/>
              <a:t>team work </a:t>
            </a:r>
            <a:endParaRPr/>
          </a:p>
        </p:txBody>
      </p:sp>
      <p:sp>
        <p:nvSpPr>
          <p:cNvPr id="144" name="Google Shape;144;g5c75ac0db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і вертикальни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ий заголовок і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ий слай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та вміс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розділу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’єкти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рівняння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ише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міст і підпис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і підпис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reilly.com/library/view/java-swing/156592455X/ch01s04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malcoded.com/posts/angular-2-components-and-mvv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13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87" name="Google Shape;87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0" y="0"/>
                <a:ext cx="12192000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72072" y="2462703"/>
                <a:ext cx="5587398" cy="4362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9" name="Google Shape;89;p13"/>
          <p:cNvSpPr txBox="1"/>
          <p:nvPr/>
        </p:nvSpPr>
        <p:spPr>
          <a:xfrm>
            <a:off x="680358" y="1755403"/>
            <a:ext cx="610688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Architectural patterns: MVVM, MVC (Frontend)</a:t>
            </a:r>
            <a:endParaRPr sz="3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02130" y="5048858"/>
            <a:ext cx="10123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Speaker: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02119" y="5345350"/>
            <a:ext cx="224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Taras Aftanashchuk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932169" y="6479721"/>
            <a:ext cx="89700" cy="897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0682597" y="1665514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64812" y="2876550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1753850" y="2349953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039585" y="5725884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764485" y="6504831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087475" y="1311500"/>
            <a:ext cx="5246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449975" y="1417600"/>
            <a:ext cx="1029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708000" y="5480113"/>
            <a:ext cx="1122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107300" y="1417588"/>
            <a:ext cx="1122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Services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5443825" y="549100"/>
            <a:ext cx="15417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MVC</a:t>
            </a:r>
            <a:br>
              <a:rPr b="1"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Angular architecture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175" y="2120889"/>
            <a:ext cx="8775976" cy="328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18536" l="3488" r="3987" t="5215"/>
          <a:stretch/>
        </p:blipFill>
        <p:spPr>
          <a:xfrm>
            <a:off x="2779200" y="2710200"/>
            <a:ext cx="6794251" cy="16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3087475" y="1311500"/>
            <a:ext cx="5246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3087475" y="2073875"/>
            <a:ext cx="1029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653375" y="2073888"/>
            <a:ext cx="1122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8146425" y="2073863"/>
            <a:ext cx="1122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Services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5443825" y="549100"/>
            <a:ext cx="15417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MVVM</a:t>
            </a:r>
            <a:br>
              <a:rPr b="1"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Angular architecture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1932169" y="6479721"/>
            <a:ext cx="89700" cy="897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1381015" y="6335487"/>
            <a:ext cx="65400" cy="654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0682597" y="1665514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764812" y="2876550"/>
            <a:ext cx="60000" cy="600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1753850" y="2349953"/>
            <a:ext cx="60000" cy="600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039585" y="5725884"/>
            <a:ext cx="65400" cy="65400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9764485" y="6504831"/>
            <a:ext cx="81600" cy="816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018275" y="672200"/>
            <a:ext cx="5246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098400" y="1511850"/>
            <a:ext cx="5246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patterns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Don't blend UI and logic(show notification in logic service ….)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KISS, DRY, SOLID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Офі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