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3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DA8-DB39-4C16-AA54-85D135BCAD74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347-2E88-43F2-8018-FA2D9A82A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9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DA8-DB39-4C16-AA54-85D135BCAD74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347-2E88-43F2-8018-FA2D9A82A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34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DA8-DB39-4C16-AA54-85D135BCAD74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347-2E88-43F2-8018-FA2D9A82A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43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DA8-DB39-4C16-AA54-85D135BCAD74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347-2E88-43F2-8018-FA2D9A82A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11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DA8-DB39-4C16-AA54-85D135BCAD74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347-2E88-43F2-8018-FA2D9A82A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89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DA8-DB39-4C16-AA54-85D135BCAD74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347-2E88-43F2-8018-FA2D9A82A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11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DA8-DB39-4C16-AA54-85D135BCAD74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347-2E88-43F2-8018-FA2D9A82A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24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DA8-DB39-4C16-AA54-85D135BCAD74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347-2E88-43F2-8018-FA2D9A82A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07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DA8-DB39-4C16-AA54-85D135BCAD74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347-2E88-43F2-8018-FA2D9A82A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33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DA8-DB39-4C16-AA54-85D135BCAD74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347-2E88-43F2-8018-FA2D9A82A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24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DA8-DB39-4C16-AA54-85D135BCAD74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347-2E88-43F2-8018-FA2D9A82A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95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A3DA8-DB39-4C16-AA54-85D135BCAD74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0A347-2E88-43F2-8018-FA2D9A82A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04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49417" y="2834642"/>
            <a:ext cx="10515600" cy="904875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/>
              <a:t>14.04.2021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244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3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8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8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32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49417" y="2834642"/>
            <a:ext cx="10515600" cy="904875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/>
              <a:t>16.04.2021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634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1956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838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49417" y="2834642"/>
            <a:ext cx="10515600" cy="904875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/>
              <a:t>17.04.2021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82356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Произвольный</PresentationFormat>
  <Paragraphs>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14.04.2021</vt:lpstr>
      <vt:lpstr>Презентация PowerPoint</vt:lpstr>
      <vt:lpstr>Презентация PowerPoint</vt:lpstr>
      <vt:lpstr>Презентация PowerPoint</vt:lpstr>
      <vt:lpstr>Презентация PowerPoint</vt:lpstr>
      <vt:lpstr>16.04.2021</vt:lpstr>
      <vt:lpstr>Презентация PowerPoint</vt:lpstr>
      <vt:lpstr>Презентация PowerPoint</vt:lpstr>
      <vt:lpstr>17.04.2021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14.04.2021</dc:title>
  <dc:creator>Пользователь</dc:creator>
  <cp:lastModifiedBy>Пользователь</cp:lastModifiedBy>
  <cp:revision>2</cp:revision>
  <dcterms:created xsi:type="dcterms:W3CDTF">2021-04-14T19:59:18Z</dcterms:created>
  <dcterms:modified xsi:type="dcterms:W3CDTF">2021-04-16T19:13:51Z</dcterms:modified>
</cp:coreProperties>
</file>