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7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6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8A59-749A-4F3C-9B8C-DE71D464F528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3D0C-148F-4545-8B0D-D7B11BAE2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 - 1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3531" cy="34259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30" y="0"/>
            <a:ext cx="6098469" cy="3428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8" y="3425938"/>
            <a:ext cx="6104424" cy="3432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530" y="3425938"/>
            <a:ext cx="6098469" cy="34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 –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7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Этап - 1</vt:lpstr>
      <vt:lpstr>Презентация PowerPoint</vt:lpstr>
      <vt:lpstr>Презентация PowerPoint</vt:lpstr>
      <vt:lpstr>Этап – 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2019-11-20T16:54:32Z</dcterms:created>
  <dcterms:modified xsi:type="dcterms:W3CDTF">2019-12-03T16:17:45Z</dcterms:modified>
</cp:coreProperties>
</file>