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107e06fc5_49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b107e06fc5_4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b107e06fc5_49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b107e06fc5_49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107e06d8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107e06d8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107e06d8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107e06d8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107e06d8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107e06d8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107e06d8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107e06d8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13ce5e6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b13ce5e6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b107e06d8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b107e06d8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107e06d8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b107e06d8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107e06fc5_4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b107e06fc5_4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DPP Examination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Alexandre DA CUNHA--GUIBORAT (vdp873)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DBDEE1"/>
                </a:solidFill>
                <a:latin typeface="Arial"/>
                <a:ea typeface="Arial"/>
                <a:cs typeface="Arial"/>
                <a:sym typeface="Arial"/>
              </a:rPr>
              <a:t>Oleksandr KRYSHTALOV (MDQ842)</a:t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Improvement</a:t>
            </a:r>
            <a:endParaRPr/>
          </a:p>
        </p:txBody>
      </p:sp>
      <p:sp>
        <p:nvSpPr>
          <p:cNvPr id="274" name="Google Shape;27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Cells may store array of different length -&gt; Overhead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Change for a quadtree implementation -&gt; Sequential / Massive usage of memory</a:t>
            </a:r>
            <a:endParaRPr/>
          </a:p>
        </p:txBody>
      </p:sp>
      <p:sp>
        <p:nvSpPr>
          <p:cNvPr id="275" name="Google Shape;27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81" name="Google Shape;28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RangeQuery2d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14"/>
          <p:cNvGrpSpPr/>
          <p:nvPr/>
        </p:nvGrpSpPr>
        <p:grpSpPr>
          <a:xfrm>
            <a:off x="2217300" y="1273850"/>
            <a:ext cx="5199300" cy="3498600"/>
            <a:chOff x="2217300" y="1273850"/>
            <a:chExt cx="5199300" cy="3498600"/>
          </a:xfrm>
        </p:grpSpPr>
        <p:sp>
          <p:nvSpPr>
            <p:cNvPr id="144" name="Google Shape;144;p14"/>
            <p:cNvSpPr/>
            <p:nvPr/>
          </p:nvSpPr>
          <p:spPr>
            <a:xfrm>
              <a:off x="2217300" y="1273850"/>
              <a:ext cx="5199300" cy="3498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2930775" y="1903275"/>
              <a:ext cx="799800" cy="200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3420375" y="2241175"/>
              <a:ext cx="2089500" cy="97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4738200" y="2937675"/>
              <a:ext cx="2089500" cy="97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5751200" y="1689500"/>
              <a:ext cx="103500" cy="89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4207200" y="4146800"/>
              <a:ext cx="103500" cy="89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2966625" y="2063275"/>
              <a:ext cx="103500" cy="89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974125" y="2443225"/>
              <a:ext cx="103500" cy="89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464225" y="3547275"/>
              <a:ext cx="103500" cy="89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6724200" y="1931600"/>
              <a:ext cx="103500" cy="89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54" name="Google Shape;15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Naive Sequential Implementation</a:t>
            </a:r>
            <a:endParaRPr/>
          </a:p>
        </p:txBody>
      </p:sp>
      <p:sp>
        <p:nvSpPr>
          <p:cNvPr id="160" name="Google Shape;16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74" y="1369925"/>
            <a:ext cx="4729800" cy="3225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15"/>
          <p:cNvGrpSpPr/>
          <p:nvPr/>
        </p:nvGrpSpPr>
        <p:grpSpPr>
          <a:xfrm>
            <a:off x="5093538" y="1369928"/>
            <a:ext cx="3622872" cy="2232107"/>
            <a:chOff x="2217300" y="1273850"/>
            <a:chExt cx="5199300" cy="3498600"/>
          </a:xfrm>
        </p:grpSpPr>
        <p:sp>
          <p:nvSpPr>
            <p:cNvPr id="163" name="Google Shape;163;p15"/>
            <p:cNvSpPr/>
            <p:nvPr/>
          </p:nvSpPr>
          <p:spPr>
            <a:xfrm>
              <a:off x="2217300" y="1273850"/>
              <a:ext cx="5199300" cy="3498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2930775" y="1903275"/>
              <a:ext cx="799800" cy="200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420375" y="2241175"/>
              <a:ext cx="2089500" cy="97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4738200" y="2937675"/>
              <a:ext cx="2089500" cy="97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751200" y="1689500"/>
              <a:ext cx="103500" cy="89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4207200" y="4146800"/>
              <a:ext cx="103500" cy="89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966625" y="2063275"/>
              <a:ext cx="103500" cy="89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974125" y="2443225"/>
              <a:ext cx="103500" cy="89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6464225" y="3547275"/>
              <a:ext cx="103500" cy="89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6724200" y="1931600"/>
              <a:ext cx="103500" cy="89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73" name="Google Shape;1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Naive Parallel </a:t>
            </a:r>
            <a:r>
              <a:rPr lang="fr"/>
              <a:t>Implementation</a:t>
            </a:r>
            <a:endParaRPr/>
          </a:p>
        </p:txBody>
      </p:sp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12213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50" y="1349875"/>
            <a:ext cx="4737949" cy="2232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16"/>
          <p:cNvGrpSpPr/>
          <p:nvPr/>
        </p:nvGrpSpPr>
        <p:grpSpPr>
          <a:xfrm>
            <a:off x="5087338" y="1349878"/>
            <a:ext cx="3622872" cy="2232107"/>
            <a:chOff x="2217300" y="1273850"/>
            <a:chExt cx="5199300" cy="3498600"/>
          </a:xfrm>
        </p:grpSpPr>
        <p:sp>
          <p:nvSpPr>
            <p:cNvPr id="182" name="Google Shape;182;p16"/>
            <p:cNvSpPr/>
            <p:nvPr/>
          </p:nvSpPr>
          <p:spPr>
            <a:xfrm>
              <a:off x="2217300" y="1273850"/>
              <a:ext cx="5199300" cy="3498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930775" y="1903275"/>
              <a:ext cx="799800" cy="200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3420375" y="2241175"/>
              <a:ext cx="2089500" cy="97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4738200" y="2937675"/>
              <a:ext cx="2089500" cy="97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5751200" y="1689500"/>
              <a:ext cx="103500" cy="89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4207200" y="4146800"/>
              <a:ext cx="103500" cy="89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2966625" y="2063275"/>
              <a:ext cx="103500" cy="89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974125" y="2443225"/>
              <a:ext cx="103500" cy="89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6464225" y="3547275"/>
              <a:ext cx="103500" cy="89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6724200" y="1931600"/>
              <a:ext cx="103500" cy="897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92" name="Google Shape;1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Grid Parallel Implementation</a:t>
            </a:r>
            <a:endParaRPr/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17"/>
          <p:cNvPicPr preferRelativeResize="0"/>
          <p:nvPr/>
        </p:nvPicPr>
        <p:blipFill rotWithShape="1">
          <a:blip r:embed="rId3">
            <a:alphaModFix/>
          </a:blip>
          <a:srcRect b="0" l="0" r="0" t="25367"/>
          <a:stretch/>
        </p:blipFill>
        <p:spPr>
          <a:xfrm>
            <a:off x="80450" y="2285900"/>
            <a:ext cx="5318051" cy="140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17"/>
          <p:cNvGrpSpPr/>
          <p:nvPr/>
        </p:nvGrpSpPr>
        <p:grpSpPr>
          <a:xfrm>
            <a:off x="5454303" y="1931482"/>
            <a:ext cx="3408900" cy="1974300"/>
            <a:chOff x="5454303" y="1931482"/>
            <a:chExt cx="3408900" cy="1974300"/>
          </a:xfrm>
        </p:grpSpPr>
        <p:grpSp>
          <p:nvGrpSpPr>
            <p:cNvPr id="201" name="Google Shape;201;p17"/>
            <p:cNvGrpSpPr/>
            <p:nvPr/>
          </p:nvGrpSpPr>
          <p:grpSpPr>
            <a:xfrm>
              <a:off x="5454303" y="1931482"/>
              <a:ext cx="3408760" cy="1974298"/>
              <a:chOff x="2217300" y="1273850"/>
              <a:chExt cx="5199300" cy="3498600"/>
            </a:xfrm>
          </p:grpSpPr>
          <p:sp>
            <p:nvSpPr>
              <p:cNvPr id="202" name="Google Shape;202;p17"/>
              <p:cNvSpPr/>
              <p:nvPr/>
            </p:nvSpPr>
            <p:spPr>
              <a:xfrm>
                <a:off x="2217300" y="1273850"/>
                <a:ext cx="5199300" cy="3498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17"/>
              <p:cNvSpPr/>
              <p:nvPr/>
            </p:nvSpPr>
            <p:spPr>
              <a:xfrm>
                <a:off x="2930775" y="1903275"/>
                <a:ext cx="799800" cy="20067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17"/>
              <p:cNvSpPr/>
              <p:nvPr/>
            </p:nvSpPr>
            <p:spPr>
              <a:xfrm>
                <a:off x="3420375" y="2241175"/>
                <a:ext cx="2089500" cy="972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>
                <a:off x="4738200" y="2937675"/>
                <a:ext cx="2089500" cy="972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6" name="Google Shape;206;p17"/>
              <p:cNvSpPr/>
              <p:nvPr/>
            </p:nvSpPr>
            <p:spPr>
              <a:xfrm>
                <a:off x="5751200" y="1689500"/>
                <a:ext cx="103500" cy="897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>
                <a:off x="4207200" y="4146800"/>
                <a:ext cx="103500" cy="897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>
                <a:off x="2966625" y="2063275"/>
                <a:ext cx="103500" cy="897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3974125" y="2443225"/>
                <a:ext cx="103500" cy="897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6464225" y="3547275"/>
                <a:ext cx="103500" cy="897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6724200" y="1931600"/>
                <a:ext cx="103500" cy="897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cxnSp>
          <p:nvCxnSpPr>
            <p:cNvPr id="212" name="Google Shape;212;p17"/>
            <p:cNvCxnSpPr>
              <a:stCxn id="202" idx="0"/>
              <a:endCxn id="202" idx="2"/>
            </p:cNvCxnSpPr>
            <p:nvPr/>
          </p:nvCxnSpPr>
          <p:spPr>
            <a:xfrm>
              <a:off x="7158683" y="1931482"/>
              <a:ext cx="0" cy="19743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17"/>
            <p:cNvCxnSpPr>
              <a:stCxn id="202" idx="1"/>
              <a:endCxn id="202" idx="3"/>
            </p:cNvCxnSpPr>
            <p:nvPr/>
          </p:nvCxnSpPr>
          <p:spPr>
            <a:xfrm>
              <a:off x="5454303" y="2918631"/>
              <a:ext cx="34089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4" name="Google Shape;21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Preprocessing</a:t>
            </a:r>
            <a:endParaRPr/>
          </a:p>
        </p:txBody>
      </p:sp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2" name="Google Shape;2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50" y="1281838"/>
            <a:ext cx="6061601" cy="3557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18"/>
          <p:cNvGrpSpPr/>
          <p:nvPr/>
        </p:nvGrpSpPr>
        <p:grpSpPr>
          <a:xfrm>
            <a:off x="5454261" y="1769743"/>
            <a:ext cx="3408661" cy="1974300"/>
            <a:chOff x="5454261" y="1931468"/>
            <a:chExt cx="3408661" cy="1974300"/>
          </a:xfrm>
        </p:grpSpPr>
        <p:grpSp>
          <p:nvGrpSpPr>
            <p:cNvPr id="224" name="Google Shape;224;p18"/>
            <p:cNvGrpSpPr/>
            <p:nvPr/>
          </p:nvGrpSpPr>
          <p:grpSpPr>
            <a:xfrm>
              <a:off x="5454261" y="1931468"/>
              <a:ext cx="3408661" cy="1974260"/>
              <a:chOff x="2217300" y="1273850"/>
              <a:chExt cx="5199300" cy="3498600"/>
            </a:xfrm>
          </p:grpSpPr>
          <p:sp>
            <p:nvSpPr>
              <p:cNvPr id="225" name="Google Shape;225;p18"/>
              <p:cNvSpPr/>
              <p:nvPr/>
            </p:nvSpPr>
            <p:spPr>
              <a:xfrm>
                <a:off x="2217300" y="1273850"/>
                <a:ext cx="5199300" cy="3498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>
                <a:off x="2930775" y="1903275"/>
                <a:ext cx="799800" cy="20067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3420375" y="2241175"/>
                <a:ext cx="2089500" cy="972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>
                <a:off x="4738200" y="2937675"/>
                <a:ext cx="2089500" cy="972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5751200" y="1689500"/>
                <a:ext cx="103500" cy="897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4207200" y="4146800"/>
                <a:ext cx="103500" cy="897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966625" y="2063275"/>
                <a:ext cx="103500" cy="897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>
                <a:off x="3974125" y="2443225"/>
                <a:ext cx="103500" cy="897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>
                <a:off x="6464225" y="3547275"/>
                <a:ext cx="103500" cy="897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6724200" y="1931600"/>
                <a:ext cx="103500" cy="897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cxnSp>
          <p:nvCxnSpPr>
            <p:cNvPr id="235" name="Google Shape;235;p18"/>
            <p:cNvCxnSpPr>
              <a:stCxn id="225" idx="0"/>
              <a:endCxn id="225" idx="2"/>
            </p:cNvCxnSpPr>
            <p:nvPr/>
          </p:nvCxnSpPr>
          <p:spPr>
            <a:xfrm>
              <a:off x="7158591" y="1931468"/>
              <a:ext cx="0" cy="19743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8"/>
            <p:cNvCxnSpPr>
              <a:stCxn id="225" idx="1"/>
              <a:endCxn id="225" idx="3"/>
            </p:cNvCxnSpPr>
            <p:nvPr/>
          </p:nvCxnSpPr>
          <p:spPr>
            <a:xfrm>
              <a:off x="5454261" y="2918598"/>
              <a:ext cx="34086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18"/>
          <p:cNvSpPr/>
          <p:nvPr/>
        </p:nvSpPr>
        <p:spPr>
          <a:xfrm>
            <a:off x="5522900" y="1822300"/>
            <a:ext cx="304800" cy="302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7223950" y="1822300"/>
            <a:ext cx="304800" cy="302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5522900" y="2826775"/>
            <a:ext cx="304800" cy="302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7255100" y="2798800"/>
            <a:ext cx="304800" cy="302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Optimisation</a:t>
            </a:r>
            <a:endParaRPr/>
          </a:p>
        </p:txBody>
      </p:sp>
      <p:sp>
        <p:nvSpPr>
          <p:cNvPr id="246" name="Google Shape;24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350" y="2387525"/>
            <a:ext cx="3881475" cy="25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9" name="Google Shape;2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373" y="2387525"/>
            <a:ext cx="4110561" cy="25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3225" y="1141800"/>
            <a:ext cx="5847448" cy="11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Optimisation (2)</a:t>
            </a:r>
            <a:endParaRPr/>
          </a:p>
        </p:txBody>
      </p:sp>
      <p:sp>
        <p:nvSpPr>
          <p:cNvPr id="256" name="Google Shape;25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0"/>
          <p:cNvPicPr preferRelativeResize="0"/>
          <p:nvPr/>
        </p:nvPicPr>
        <p:blipFill rotWithShape="1">
          <a:blip r:embed="rId3">
            <a:alphaModFix/>
          </a:blip>
          <a:srcRect b="50859" l="0" r="0" t="0"/>
          <a:stretch/>
        </p:blipFill>
        <p:spPr>
          <a:xfrm>
            <a:off x="1944650" y="1223825"/>
            <a:ext cx="5254701" cy="184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0"/>
          <p:cNvPicPr preferRelativeResize="0"/>
          <p:nvPr/>
        </p:nvPicPr>
        <p:blipFill rotWithShape="1">
          <a:blip r:embed="rId3">
            <a:alphaModFix/>
          </a:blip>
          <a:srcRect b="0" l="0" r="0" t="50859"/>
          <a:stretch/>
        </p:blipFill>
        <p:spPr>
          <a:xfrm>
            <a:off x="1944663" y="3064525"/>
            <a:ext cx="5254665" cy="184070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Performance</a:t>
            </a:r>
            <a:endParaRPr/>
          </a:p>
        </p:txBody>
      </p:sp>
      <p:sp>
        <p:nvSpPr>
          <p:cNvPr id="265" name="Google Shape;26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Memory allocation issue.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On smaller data : </a:t>
            </a:r>
            <a:endParaRPr/>
          </a:p>
        </p:txBody>
      </p:sp>
      <p:pic>
        <p:nvPicPr>
          <p:cNvPr id="266" name="Google Shape;266;p21"/>
          <p:cNvPicPr preferRelativeResize="0"/>
          <p:nvPr/>
        </p:nvPicPr>
        <p:blipFill rotWithShape="1">
          <a:blip r:embed="rId3">
            <a:alphaModFix/>
          </a:blip>
          <a:srcRect b="0" l="0" r="0" t="3194"/>
          <a:stretch/>
        </p:blipFill>
        <p:spPr>
          <a:xfrm>
            <a:off x="2915575" y="3854850"/>
            <a:ext cx="5895976" cy="86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5575" y="2351625"/>
            <a:ext cx="535305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