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E3749-548F-4719-8686-E3A95B23CA59}" type="datetimeFigureOut">
              <a:rPr lang="en-US" smtClean="0"/>
              <a:t>16-Nov-24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D90E-9289-444E-9A9B-996E9AD2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2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65493E0-068C-42A0-8137-7B558B512008}" type="datetime1">
              <a:rPr lang="en-US" smtClean="0"/>
              <a:t>16-Nov-24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286E-DB5C-4771-81DD-0B7A9064556A}" type="datetime1">
              <a:rPr lang="en-US" smtClean="0"/>
              <a:t>16-Nov-24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BDE6-2C15-4F4A-AA41-22F695F8CD7A}" type="datetime1">
              <a:rPr lang="en-US" smtClean="0"/>
              <a:t>16-Nov-24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4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543D-0898-43FE-AD82-D8E1A8442544}" type="datetime1">
              <a:rPr lang="en-US" smtClean="0"/>
              <a:t>16-Nov-24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160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B64A-F752-4359-B6A1-1321CCFA8703}" type="datetime1">
              <a:rPr lang="en-US" smtClean="0"/>
              <a:t>16-Nov-24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4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0581-5017-44AD-B735-4A85D2479C5B}" type="datetime1">
              <a:rPr lang="en-US" smtClean="0"/>
              <a:t>16-Nov-24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32DB-B147-4D56-BAFC-678E15CDA077}" type="datetime1">
              <a:rPr lang="en-US" smtClean="0"/>
              <a:t>16-Nov-24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1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FE41-DCA4-4DD4-984B-2AE645C7E8AC}" type="datetime1">
              <a:rPr lang="en-US" smtClean="0"/>
              <a:t>16-Nov-24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7C8-8E8A-4B0C-9734-BB62DCF4CAE4}" type="datetime1">
              <a:rPr lang="en-US" smtClean="0"/>
              <a:t>16-Nov-24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1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A8B8-BDC5-47B3-8598-3055C41F6CA6}" type="datetime1">
              <a:rPr lang="en-US" smtClean="0"/>
              <a:t>16-Nov-24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010D266-9A38-436C-9043-36D327C59D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3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20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AD46-B1B2-4CDA-92F7-9757E7F5E053}" type="datetime1">
              <a:rPr lang="en-US" smtClean="0"/>
              <a:t>16-Nov-24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010D266-9A38-436C-9043-36D327C59D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4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6C0E-1279-4019-9912-244753D2C90C}" type="datetime1">
              <a:rPr lang="en-US" smtClean="0"/>
              <a:t>16-Nov-24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84A-E0C6-48B3-8E67-89B2C2EC6A1D}" type="datetime1">
              <a:rPr lang="en-US" smtClean="0"/>
              <a:t>16-Nov-24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AD70-D0C0-430E-98BB-56DC1D38E460}" type="datetime1">
              <a:rPr lang="en-US" smtClean="0"/>
              <a:t>16-Nov-24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8349-7BC2-40BE-B5EF-96FDE9E8A6DA}" type="datetime1">
              <a:rPr lang="en-US" smtClean="0"/>
              <a:t>16-Nov-24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D3F8-684A-4CF9-8EF9-38702AB72B18}" type="datetime1">
              <a:rPr lang="en-US" smtClean="0"/>
              <a:t>16-Nov-24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21AE-3FE7-45E9-B788-829565CA325A}" type="datetime1">
              <a:rPr lang="en-US" smtClean="0"/>
              <a:t>16-Nov-24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7A41-BA3D-4D1F-A501-6B9A3F59F807}" type="datetime1">
              <a:rPr lang="en-US" smtClean="0"/>
              <a:t>16-Nov-24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010D266-9A38-436C-9043-36D327C59D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39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-228600" algn="l" defTabSz="914400" rtl="0" eaLnBrk="1" latinLnBrk="0" hangingPunct="1">
        <a:lnSpc>
          <a:spcPct val="100000"/>
        </a:lnSpc>
        <a:spcBef>
          <a:spcPts val="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A6A2-569C-47AA-86F3-6F0198582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Веб-сайт «</a:t>
            </a:r>
            <a:r>
              <a:rPr lang="ru-RU" dirty="0" err="1"/>
              <a:t>випускники</a:t>
            </a:r>
            <a:r>
              <a:rPr lang="ru-RU" dirty="0"/>
              <a:t> </a:t>
            </a:r>
            <a:r>
              <a:rPr lang="ru-RU" dirty="0" err="1"/>
              <a:t>київського</a:t>
            </a:r>
            <a:r>
              <a:rPr lang="ru-RU" dirty="0"/>
              <a:t> </a:t>
            </a:r>
            <a:r>
              <a:rPr lang="ru-RU" dirty="0" err="1"/>
              <a:t>національного</a:t>
            </a:r>
            <a:r>
              <a:rPr lang="ru-RU" dirty="0"/>
              <a:t> </a:t>
            </a:r>
            <a:r>
              <a:rPr lang="ru-RU" dirty="0" err="1"/>
              <a:t>університету</a:t>
            </a:r>
            <a:r>
              <a:rPr lang="ru-RU" dirty="0"/>
              <a:t>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тараса</a:t>
            </a:r>
            <a:r>
              <a:rPr lang="ru-RU" dirty="0"/>
              <a:t> </a:t>
            </a:r>
            <a:r>
              <a:rPr lang="ru-RU" dirty="0" err="1"/>
              <a:t>шевченка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41120-CF74-4B68-AE35-3B525C6F7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РОЗРОБНИК: СТУДЕНТ ГРУПИ іпзМ-11 </a:t>
            </a:r>
            <a:r>
              <a:rPr lang="uk-UA" dirty="0" err="1">
                <a:latin typeface="Calibri" panose="020F0502020204030204" pitchFamily="34" charset="0"/>
                <a:cs typeface="Calibri" panose="020F0502020204030204" pitchFamily="34" charset="0"/>
              </a:rPr>
              <a:t>Реденський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 Олександр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82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341B-43A3-49E8-82E7-EE2D74CD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Діаграми компонентів і пакетів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AA5FC5-DCCE-45E0-82A1-D9E51C994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7" y="2377451"/>
            <a:ext cx="5693236" cy="28505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A17D1-E39B-4D18-BACB-E5B91C1F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87C4-B0D8-4FE3-9065-A4DAA78A7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1" y="2377451"/>
            <a:ext cx="4829454" cy="28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9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2C7B-0029-4E3F-B6AF-9DCE4603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Екрани головної сторінки застосунку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524FB9-E393-4803-9FF0-176F6D38D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974280"/>
            <a:ext cx="8872599" cy="41396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ABE8-D15F-4EBA-B9A7-E5BF12B6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EA38-E67E-4040-AB56-40453E18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Екран сторінки деталей про випускника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D4DF6E-483F-4F1E-BEC8-C74AFCC2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78108"/>
            <a:ext cx="8617474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6F65F-98D3-4A2D-BCCC-F260670C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0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5A43-D52C-48B0-98FD-98CE868A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14DC-912C-42E1-BA5D-FF2FF70A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uk-UA" dirty="0"/>
              <a:t>Розроблений </a:t>
            </a:r>
            <a:r>
              <a:rPr lang="uk-UA" dirty="0" err="1"/>
              <a:t>проєкт</a:t>
            </a:r>
            <a:r>
              <a:rPr lang="uk-UA" dirty="0"/>
              <a:t> дозволяє отримати інформацію про випускників КНУ імені Тараса Шевченка без потреби мати власну базу даних, що означає що нові дані будуть з’являтися в застосунку без необхідності жодних оновлень.</a:t>
            </a:r>
          </a:p>
          <a:p>
            <a:r>
              <a:rPr lang="uk-UA" dirty="0" err="1"/>
              <a:t>Проєкт</a:t>
            </a:r>
            <a:r>
              <a:rPr lang="uk-UA" dirty="0"/>
              <a:t> можна легко розширити чи змінити щоб повертати список та деталі будь-яких сутностей будь-якої категорії шляхом зміни лише одного </a:t>
            </a:r>
            <a:r>
              <a:rPr lang="en-US" dirty="0"/>
              <a:t>SPARQL-</a:t>
            </a:r>
            <a:r>
              <a:rPr lang="uk-UA" dirty="0"/>
              <a:t>запиту, оскільки решта програмного коду є агностичною до типу та властивостей сутностей що оброблюються</a:t>
            </a:r>
          </a:p>
          <a:p>
            <a:r>
              <a:rPr lang="uk-UA" dirty="0"/>
              <a:t>Було отримано інформацію про понад сотню випускників, інформація про яких міститься в </a:t>
            </a:r>
            <a:r>
              <a:rPr lang="en-US" dirty="0" err="1"/>
              <a:t>DBPedia</a:t>
            </a:r>
            <a:r>
              <a:rPr lang="en-US" dirty="0"/>
              <a:t>, </a:t>
            </a:r>
            <a:r>
              <a:rPr lang="uk-UA" dirty="0"/>
              <a:t>та їх найбільш значимі дані. Проте якість даних, їх </a:t>
            </a:r>
            <a:r>
              <a:rPr lang="uk-UA" dirty="0" err="1"/>
              <a:t>парсингу</a:t>
            </a:r>
            <a:r>
              <a:rPr lang="uk-UA" dirty="0"/>
              <a:t> та відображення є нижчою ніж вона була б у спеціалізованому додатку з власною базою даних у фіксованому форматі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71ABC-FCFA-405E-BAA6-DC7289CB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3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957D-4CD8-42E4-A50B-D17692ED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предметної області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2EDC-D3C4-4EDA-9AA2-2DA04D01E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Пишання своїм університетом та рівняння на досягнення інших людей, що йшли тим самим шляхом підвищує мотивацію для досягнення нових висот</a:t>
            </a:r>
          </a:p>
          <a:p>
            <a:r>
              <a:rPr lang="uk-UA" dirty="0"/>
              <a:t>Метою </a:t>
            </a:r>
            <a:r>
              <a:rPr lang="uk-UA" dirty="0" err="1"/>
              <a:t>проєкту</a:t>
            </a:r>
            <a:r>
              <a:rPr lang="uk-UA" dirty="0"/>
              <a:t> є демонстрація широкого спектру відомих людей, які є випускниками КНУ імені Тараса Шевченка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62F01-AE4E-460B-8401-9B3FA74F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7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6DBA-2B96-4EAE-ABA8-593A2E9D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65DD-0E70-4240-8EDD-1CD88203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Сайт повинен складатися з клієнтської та серверної частини, використовуючи </a:t>
            </a:r>
            <a:r>
              <a:rPr lang="en-US" dirty="0"/>
              <a:t>SPA-</a:t>
            </a:r>
            <a:r>
              <a:rPr lang="uk-UA" dirty="0" err="1"/>
              <a:t>фронтенд</a:t>
            </a:r>
            <a:r>
              <a:rPr lang="uk-UA" dirty="0"/>
              <a:t> та </a:t>
            </a:r>
            <a:r>
              <a:rPr lang="en-US" dirty="0"/>
              <a:t>API-</a:t>
            </a:r>
            <a:r>
              <a:rPr lang="uk-UA" dirty="0" err="1"/>
              <a:t>бекенд</a:t>
            </a:r>
            <a:r>
              <a:rPr lang="uk-UA" dirty="0"/>
              <a:t>, що відповідає сучасним практикам розробки</a:t>
            </a:r>
          </a:p>
          <a:p>
            <a:r>
              <a:rPr lang="uk-UA" dirty="0"/>
              <a:t>У якості джерела даних повинна використовуватись відкрита база знань, що забезпечить наявність в сайті актуальних даних без необхідності оновлень</a:t>
            </a:r>
          </a:p>
          <a:p>
            <a:r>
              <a:rPr lang="uk-UA" dirty="0"/>
              <a:t>Вихідними даними є сторінка зі списком випускників, а також сторінки з детальною інформацією про них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58297-BEA0-4DBB-B7BA-728ABC77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FBC2-F3E5-4D00-865F-130F9C95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варіантів використання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2A41EE-DE7F-40F1-B1BF-4CAE54016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98" y="1840996"/>
            <a:ext cx="5600525" cy="40422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1EA33-5FBD-4E5D-8687-E824192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1479-A6D6-48D0-8A13-26D18BDB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linked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758E-90EE-4C4B-8B72-4A668946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 застосунку використовується відкрита база знань </a:t>
            </a:r>
            <a:r>
              <a:rPr lang="en-US" dirty="0" err="1"/>
              <a:t>DBPedia</a:t>
            </a:r>
            <a:endParaRPr lang="en-US" dirty="0"/>
          </a:p>
          <a:p>
            <a:r>
              <a:rPr lang="uk-UA" dirty="0"/>
              <a:t>Основними ресурсами з якими ведеться робота є ресурси</a:t>
            </a:r>
            <a:r>
              <a:rPr lang="en-US" dirty="0"/>
              <a:t> </a:t>
            </a:r>
            <a:r>
              <a:rPr lang="uk-UA" dirty="0"/>
              <a:t>типу </a:t>
            </a:r>
            <a:r>
              <a:rPr lang="en-US" dirty="0" err="1"/>
              <a:t>dbo:Person</a:t>
            </a:r>
            <a:r>
              <a:rPr lang="en-US" dirty="0"/>
              <a:t>, </a:t>
            </a:r>
            <a:r>
              <a:rPr lang="uk-UA" dirty="0"/>
              <a:t>що пов’язані з ресурсом  </a:t>
            </a:r>
            <a:r>
              <a:rPr lang="en-US" dirty="0" err="1"/>
              <a:t>dbr:Taras_Shevchenko_National_University_of_Kyiv</a:t>
            </a:r>
            <a:r>
              <a:rPr lang="en-US" dirty="0"/>
              <a:t> </a:t>
            </a:r>
            <a:r>
              <a:rPr lang="uk-UA" dirty="0"/>
              <a:t>за допомогою властивості </a:t>
            </a:r>
            <a:r>
              <a:rPr lang="en-US" dirty="0" err="1"/>
              <a:t>dbo:almaMater</a:t>
            </a:r>
            <a:endParaRPr lang="en-US" dirty="0"/>
          </a:p>
          <a:p>
            <a:r>
              <a:rPr lang="ru-RU" dirty="0"/>
              <a:t>Для </a:t>
            </a:r>
            <a:r>
              <a:rPr lang="ru-RU" dirty="0" err="1"/>
              <a:t>спрощення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та </a:t>
            </a:r>
            <a:r>
              <a:rPr lang="ru-RU" dirty="0" err="1"/>
              <a:t>парсингу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до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en-US" dirty="0" err="1"/>
              <a:t>SPARQLWrapper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3C235-6651-4176-95E1-ACB22C9A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B07E-B361-44BB-A407-001F925E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Діаграма </a:t>
            </a:r>
            <a:br>
              <a:rPr lang="uk-UA" dirty="0"/>
            </a:br>
            <a:r>
              <a:rPr lang="uk-UA" dirty="0"/>
              <a:t>діяльності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B99A6-4B94-4060-918A-7CB0BC4E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E6DDEB-4A17-402D-902E-E5C610C31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50" y="216502"/>
            <a:ext cx="6940384" cy="5666772"/>
          </a:xfrm>
        </p:spPr>
      </p:pic>
    </p:spTree>
    <p:extLst>
      <p:ext uri="{BB962C8B-B14F-4D97-AF65-F5344CB8AC3E}">
        <p14:creationId xmlns:p14="http://schemas.microsoft.com/office/powerpoint/2010/main" val="58954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C267-6C46-4F8D-8FD7-04FFA427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ED0423-6677-4C67-8D1A-A16E12414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5" y="2097088"/>
            <a:ext cx="9470232" cy="41423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7851-F7FA-4490-9CE5-C1EB7B76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4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5F74-7F49-4F80-B294-05B8398A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дизайн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C573CC-FA83-4F0D-A7A9-086CCFF4A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37" y="2445466"/>
            <a:ext cx="10844851" cy="30894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00021-F411-4383-BB7F-78C00341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3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FB82-BDC2-494B-84F3-50D8CF2B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Засоби реалізації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BA98-BF24-4440-B854-6C891E63C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реалізації серверної частини використовується мова програмування </a:t>
            </a:r>
            <a:r>
              <a:rPr lang="en-US" dirty="0"/>
              <a:t>Python </a:t>
            </a:r>
            <a:r>
              <a:rPr lang="uk-UA" dirty="0"/>
              <a:t>та пакети </a:t>
            </a:r>
            <a:r>
              <a:rPr lang="en-US" dirty="0"/>
              <a:t>Flask (</a:t>
            </a:r>
            <a:r>
              <a:rPr lang="uk-UA" dirty="0"/>
              <a:t>для спрощення створення програмного інтерфейсу) та </a:t>
            </a:r>
            <a:r>
              <a:rPr lang="en-US" dirty="0" err="1"/>
              <a:t>SPARQLWrapper</a:t>
            </a:r>
            <a:r>
              <a:rPr lang="en-US" dirty="0"/>
              <a:t> (</a:t>
            </a:r>
            <a:r>
              <a:rPr lang="uk-UA" dirty="0"/>
              <a:t>для спрощення надсилання та </a:t>
            </a:r>
            <a:r>
              <a:rPr lang="uk-UA" dirty="0" err="1"/>
              <a:t>парсингу</a:t>
            </a:r>
            <a:r>
              <a:rPr lang="uk-UA" dirty="0"/>
              <a:t> запитів до </a:t>
            </a:r>
            <a:r>
              <a:rPr lang="en-US" dirty="0" err="1"/>
              <a:t>DBPedia</a:t>
            </a:r>
            <a:r>
              <a:rPr lang="en-US" dirty="0"/>
              <a:t>)</a:t>
            </a:r>
          </a:p>
          <a:p>
            <a:r>
              <a:rPr lang="ru-RU" dirty="0"/>
              <a:t>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клієнтської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en-US" dirty="0"/>
              <a:t>TypeScript </a:t>
            </a:r>
            <a:r>
              <a:rPr lang="uk-UA" dirty="0"/>
              <a:t>та </a:t>
            </a:r>
            <a:r>
              <a:rPr lang="en-US" dirty="0"/>
              <a:t>JavaScript, </a:t>
            </a:r>
            <a:r>
              <a:rPr lang="uk-UA" dirty="0"/>
              <a:t>фреймворк </a:t>
            </a:r>
            <a:r>
              <a:rPr lang="en-US" dirty="0"/>
              <a:t>next.js (</a:t>
            </a:r>
            <a:r>
              <a:rPr lang="uk-UA" dirty="0"/>
              <a:t>для спрощення написання </a:t>
            </a:r>
            <a:r>
              <a:rPr lang="en-US" dirty="0"/>
              <a:t>SPA-</a:t>
            </a:r>
            <a:r>
              <a:rPr lang="ru-RU" dirty="0" err="1"/>
              <a:t>застосунку</a:t>
            </a:r>
            <a:r>
              <a:rPr lang="ru-RU" dirty="0"/>
              <a:t>) та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en-US" dirty="0" err="1"/>
              <a:t>MaterialUI</a:t>
            </a:r>
            <a:r>
              <a:rPr lang="en-US" dirty="0"/>
              <a:t> (</a:t>
            </a:r>
            <a:r>
              <a:rPr lang="uk-UA" dirty="0"/>
              <a:t>для спрощення стилізації компонентів)</a:t>
            </a:r>
          </a:p>
          <a:p>
            <a:r>
              <a:rPr lang="uk-UA" dirty="0"/>
              <a:t>Для спрощення розгортання клієнтська та серверна частини </a:t>
            </a:r>
            <a:r>
              <a:rPr lang="uk-UA" dirty="0" err="1"/>
              <a:t>контейнеризовані</a:t>
            </a:r>
            <a:r>
              <a:rPr lang="uk-UA" dirty="0"/>
              <a:t> за допомогою технології </a:t>
            </a:r>
            <a:r>
              <a:rPr lang="en-US" dirty="0"/>
              <a:t>Docker, </a:t>
            </a:r>
            <a:r>
              <a:rPr lang="uk-UA" dirty="0"/>
              <a:t>що дозволяє </a:t>
            </a:r>
            <a:r>
              <a:rPr lang="uk-UA" dirty="0" err="1"/>
              <a:t>енкапсулювати</a:t>
            </a:r>
            <a:r>
              <a:rPr lang="uk-UA" dirty="0"/>
              <a:t> їх залежності та спростити розгортання на різних машинах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EC69-5B06-4CF9-BA5C-C11BE0D4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D266-9A38-436C-9043-36D327C59D2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49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</TotalTime>
  <Words>407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Веб-сайт «випускники київського національного університету імені тараса шевченка»</vt:lpstr>
      <vt:lpstr>Аналіз предметної області</vt:lpstr>
      <vt:lpstr>Постановка задачі</vt:lpstr>
      <vt:lpstr>Аналіз варіантів використання</vt:lpstr>
      <vt:lpstr>Open linked data</vt:lpstr>
      <vt:lpstr>Діаграма  діяльності</vt:lpstr>
      <vt:lpstr>архітектура</vt:lpstr>
      <vt:lpstr>дизайн</vt:lpstr>
      <vt:lpstr>Засоби реалізації</vt:lpstr>
      <vt:lpstr>Діаграми компонентів і пакетів</vt:lpstr>
      <vt:lpstr>Екрани головної сторінки застосунку</vt:lpstr>
      <vt:lpstr>Екран сторінки деталей про випускника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</dc:creator>
  <cp:lastModifiedBy>Uni</cp:lastModifiedBy>
  <cp:revision>15</cp:revision>
  <dcterms:created xsi:type="dcterms:W3CDTF">2024-11-15T18:27:44Z</dcterms:created>
  <dcterms:modified xsi:type="dcterms:W3CDTF">2024-11-16T12:02:06Z</dcterms:modified>
</cp:coreProperties>
</file>