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8E354-F872-4A74-869D-8698C7C650B4}" v="21" dt="2024-07-15T19:47:0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78121.blogspot.com/2021/07/what-is-best-comic-book-ever-capn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D0CC39F4-99BA-4473-BCF2-E7D825D2B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EE276A9A-B6BA-4B92-B08D-E2768841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85249" y="563179"/>
            <a:ext cx="6869927" cy="5743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4647063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080078 h 6858000"/>
              <a:gd name="connsiteX4" fmla="*/ 0 w 12192000"/>
              <a:gd name="connsiteY4" fmla="*/ 0 h 6858000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1905397 w 12192000"/>
              <a:gd name="connsiteY2" fmla="*/ 1890215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2178353 w 12192000"/>
              <a:gd name="connsiteY2" fmla="*/ 1862920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1862920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2673953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5 w 12192000"/>
              <a:gd name="connsiteY2" fmla="*/ 2942477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692789"/>
              <a:gd name="connsiteX1" fmla="*/ 12192000 w 12192000"/>
              <a:gd name="connsiteY1" fmla="*/ 0 h 4692789"/>
              <a:gd name="connsiteX2" fmla="*/ 12178355 w 12192000"/>
              <a:gd name="connsiteY2" fmla="*/ 2942477 h 4692789"/>
              <a:gd name="connsiteX3" fmla="*/ 1 w 12192000"/>
              <a:gd name="connsiteY3" fmla="*/ 4692789 h 4692789"/>
              <a:gd name="connsiteX4" fmla="*/ 0 w 12192000"/>
              <a:gd name="connsiteY4" fmla="*/ 0 h 4692789"/>
              <a:gd name="connsiteX0" fmla="*/ 0 w 12192000"/>
              <a:gd name="connsiteY0" fmla="*/ 0 h 4577707"/>
              <a:gd name="connsiteX1" fmla="*/ 12192000 w 12192000"/>
              <a:gd name="connsiteY1" fmla="*/ 0 h 4577707"/>
              <a:gd name="connsiteX2" fmla="*/ 12178355 w 12192000"/>
              <a:gd name="connsiteY2" fmla="*/ 2942477 h 4577707"/>
              <a:gd name="connsiteX3" fmla="*/ 2 w 12192000"/>
              <a:gd name="connsiteY3" fmla="*/ 4577707 h 4577707"/>
              <a:gd name="connsiteX4" fmla="*/ 0 w 12192000"/>
              <a:gd name="connsiteY4" fmla="*/ 0 h 4577707"/>
              <a:gd name="connsiteX0" fmla="*/ 12130 w 12204130"/>
              <a:gd name="connsiteY0" fmla="*/ 0 h 4583194"/>
              <a:gd name="connsiteX1" fmla="*/ 12204130 w 12204130"/>
              <a:gd name="connsiteY1" fmla="*/ 0 h 4583194"/>
              <a:gd name="connsiteX2" fmla="*/ 12190485 w 12204130"/>
              <a:gd name="connsiteY2" fmla="*/ 2942477 h 4583194"/>
              <a:gd name="connsiteX3" fmla="*/ 0 w 12204130"/>
              <a:gd name="connsiteY3" fmla="*/ 4583194 h 4583194"/>
              <a:gd name="connsiteX4" fmla="*/ 12130 w 12204130"/>
              <a:gd name="connsiteY4" fmla="*/ 0 h 458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130" h="4583194">
                <a:moveTo>
                  <a:pt x="12130" y="0"/>
                </a:moveTo>
                <a:lnTo>
                  <a:pt x="12204130" y="0"/>
                </a:lnTo>
                <a:cubicBezTo>
                  <a:pt x="12199582" y="980826"/>
                  <a:pt x="12195033" y="1961651"/>
                  <a:pt x="12190485" y="2942477"/>
                </a:cubicBezTo>
                <a:lnTo>
                  <a:pt x="0" y="4583194"/>
                </a:lnTo>
                <a:cubicBezTo>
                  <a:pt x="0" y="3018931"/>
                  <a:pt x="12130" y="1564263"/>
                  <a:pt x="12130" y="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015446-2E13-E539-5589-E9C957EF4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683" y="4508869"/>
            <a:ext cx="3285103" cy="1146107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it-IT" dirty="0"/>
              <a:t>Gruppo: </a:t>
            </a:r>
            <a:r>
              <a:rPr lang="it-IT" dirty="0" err="1"/>
              <a:t>Horizon&amp;Hack</a:t>
            </a:r>
            <a:endParaRPr lang="it-IT" dirty="0"/>
          </a:p>
          <a:p>
            <a:pPr algn="r"/>
            <a:r>
              <a:rPr lang="it-IT" dirty="0"/>
              <a:t>Applicazione: Horizon </a:t>
            </a:r>
            <a:r>
              <a:rPr lang="it-IT" dirty="0" err="1"/>
              <a:t>Tales</a:t>
            </a:r>
            <a:endParaRPr lang="it-IT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3796FF3-B9F3-3FA6-7D19-9A868AA70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8" b="29984"/>
          <a:stretch/>
        </p:blipFill>
        <p:spPr>
          <a:xfrm>
            <a:off x="-3975" y="-19051"/>
            <a:ext cx="6800850" cy="5689426"/>
          </a:xfrm>
          <a:custGeom>
            <a:avLst/>
            <a:gdLst/>
            <a:ahLst/>
            <a:cxnLst/>
            <a:rect l="l" t="t" r="r" b="b"/>
            <a:pathLst>
              <a:path w="6800850" h="5689426">
                <a:moveTo>
                  <a:pt x="6486961" y="0"/>
                </a:moveTo>
                <a:lnTo>
                  <a:pt x="6800850" y="1075590"/>
                </a:lnTo>
                <a:lnTo>
                  <a:pt x="0" y="5689426"/>
                </a:lnTo>
                <a:lnTo>
                  <a:pt x="0" y="19051"/>
                </a:ln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2A65F5C-DBD3-2586-F1B7-338B3B9AB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99" r="2" b="26276"/>
          <a:stretch/>
        </p:blipFill>
        <p:spPr>
          <a:xfrm>
            <a:off x="20" y="1059098"/>
            <a:ext cx="8523777" cy="5820356"/>
          </a:xfrm>
          <a:custGeom>
            <a:avLst/>
            <a:gdLst/>
            <a:ahLst/>
            <a:cxnLst/>
            <a:rect l="l" t="t" r="r" b="b"/>
            <a:pathLst>
              <a:path w="8523797" h="5820356">
                <a:moveTo>
                  <a:pt x="6790661" y="0"/>
                </a:moveTo>
                <a:lnTo>
                  <a:pt x="8523797" y="5816373"/>
                </a:lnTo>
                <a:lnTo>
                  <a:pt x="6377877" y="5820356"/>
                </a:lnTo>
                <a:lnTo>
                  <a:pt x="0" y="5820356"/>
                </a:lnTo>
                <a:lnTo>
                  <a:pt x="0" y="4600462"/>
                </a:lnTo>
                <a:close/>
              </a:path>
            </a:pathLst>
          </a:cu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133E60-B422-46BB-AE0F-2E16F6C50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9325" y="3"/>
            <a:ext cx="2031757" cy="68508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DF9A967-A2F5-4745-B54A-0ACE9146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8362666" cy="56703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FA3ECB-DB35-4534-9222-CCAF8377F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910177"/>
            <a:ext cx="3566344" cy="39597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712C9B-2454-487B-95B6-6C5AEB6C0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38382" y="5699964"/>
            <a:ext cx="7053618" cy="114610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D3D8BCA-F6F8-7492-FD69-C4E2E5ABF0B1}"/>
              </a:ext>
            </a:extLst>
          </p:cNvPr>
          <p:cNvSpPr/>
          <p:nvPr/>
        </p:nvSpPr>
        <p:spPr>
          <a:xfrm>
            <a:off x="7833360" y="784861"/>
            <a:ext cx="3950268" cy="2590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A5C78F-9D74-F9BB-77E0-C280D35D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0020" y="1093538"/>
            <a:ext cx="3859188" cy="2490447"/>
          </a:xfrm>
        </p:spPr>
        <p:txBody>
          <a:bodyPr anchor="t">
            <a:normAutofit/>
          </a:bodyPr>
          <a:lstStyle/>
          <a:p>
            <a:pPr algn="r">
              <a:spcAft>
                <a:spcPts val="800"/>
              </a:spcAft>
            </a:pP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Oleksandra Golub </a:t>
            </a:r>
            <a:b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— </a:t>
            </a: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856706</a:t>
            </a: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br>
              <a:rPr lang="it-IT" sz="25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Alessandro Redaelli </a:t>
            </a:r>
            <a:b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— </a:t>
            </a:r>
            <a:r>
              <a:rPr lang="it-IT" sz="25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869841</a:t>
            </a:r>
            <a:br>
              <a:rPr lang="it-IT" sz="25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it-IT" sz="2500" b="1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  <a:t>Taha </a:t>
            </a:r>
            <a:r>
              <a:rPr lang="it-IT" sz="2500" b="1" dirty="0" err="1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  <a:t>Mounji</a:t>
            </a:r>
            <a:br>
              <a:rPr lang="it-IT" sz="2500" b="1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</a:br>
            <a:r>
              <a:rPr lang="it-IT" sz="2500" b="1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  <a:t> — </a:t>
            </a:r>
            <a:r>
              <a:rPr lang="it-IT" sz="2500" b="1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  <a:t>780471</a:t>
            </a:r>
            <a:r>
              <a:rPr lang="it-IT" sz="2500" b="1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</a:rPr>
              <a:t> </a:t>
            </a:r>
            <a:endParaRPr lang="it-IT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9247765-6832-BF00-F4AE-06B2D1BB797E}"/>
              </a:ext>
            </a:extLst>
          </p:cNvPr>
          <p:cNvSpPr/>
          <p:nvPr/>
        </p:nvSpPr>
        <p:spPr>
          <a:xfrm>
            <a:off x="8932419" y="3448950"/>
            <a:ext cx="2863674" cy="2266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it-IT" sz="2300" b="1" kern="100" dirty="0">
              <a:ln w="9525" cap="rnd" cmpd="sng" algn="ctr">
                <a:solidFill>
                  <a:srgbClr val="000000"/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it-IT" sz="23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Gruppo: </a:t>
            </a:r>
          </a:p>
          <a:p>
            <a:pPr algn="r"/>
            <a:r>
              <a:rPr lang="it-IT" sz="23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— </a:t>
            </a:r>
            <a:r>
              <a:rPr lang="it-IT" sz="2300" b="1" kern="100" dirty="0" err="1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Horizon&amp;Hack</a:t>
            </a:r>
            <a:endParaRPr lang="it-IT" sz="2300" b="1" kern="100" dirty="0">
              <a:ln w="9525" cap="rnd" cmpd="sng" algn="ctr">
                <a:solidFill>
                  <a:srgbClr val="000000"/>
                </a:solidFill>
                <a:prstDash val="solid"/>
                <a:round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r"/>
            <a:endParaRPr lang="it-IT" sz="2300" b="1" kern="100" dirty="0">
              <a:ln w="9525" cap="rnd" cmpd="sng" algn="ctr">
                <a:solidFill>
                  <a:srgbClr val="000000"/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it-IT" sz="23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Applicazione: </a:t>
            </a:r>
          </a:p>
          <a:p>
            <a:pPr algn="r"/>
            <a:r>
              <a:rPr lang="it-IT" sz="23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— </a:t>
            </a:r>
            <a:r>
              <a:rPr lang="it-IT" sz="2300" b="1" kern="100" dirty="0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Horizon </a:t>
            </a:r>
            <a:r>
              <a:rPr lang="it-IT" sz="2300" b="1" kern="100" dirty="0" err="1">
                <a:ln w="9525" cap="rnd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Tales</a:t>
            </a:r>
            <a:endParaRPr lang="it-IT" sz="2300" b="1" kern="100" dirty="0">
              <a:ln w="9525" cap="rnd" cmpd="sng" algn="ctr">
                <a:solidFill>
                  <a:srgbClr val="000000"/>
                </a:solidFill>
                <a:prstDash val="solid"/>
                <a:round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r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1985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CF15F0F-078B-A452-70B5-8E4391B20DCB}"/>
              </a:ext>
            </a:extLst>
          </p:cNvPr>
          <p:cNvSpPr/>
          <p:nvPr/>
        </p:nvSpPr>
        <p:spPr>
          <a:xfrm>
            <a:off x="1108587" y="975360"/>
            <a:ext cx="9940413" cy="4808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6A13C2-D609-C4F6-F83D-93C2B19F0A43}"/>
              </a:ext>
            </a:extLst>
          </p:cNvPr>
          <p:cNvSpPr txBox="1"/>
          <p:nvPr/>
        </p:nvSpPr>
        <p:spPr>
          <a:xfrm>
            <a:off x="1521296" y="1371227"/>
            <a:ext cx="914940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Scopri, cerca e salva i tuoi comics preferiti con la nostra app Android!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endParaRPr lang="it-IT" sz="1700" dirty="0">
              <a:solidFill>
                <a:srgbClr val="11111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Un’applicazione intuitiva che ti permette di esplorare, commentare e gestire i tuoi fumetti preferiti, tutto in un unico posto.</a:t>
            </a:r>
            <a:b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1700" b="0" i="0" dirty="0">
              <a:solidFill>
                <a:srgbClr val="11111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700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Funzionalità: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Gli utenti possono registrarsi e accedere tramite email/password o account Google.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Reset Password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Gli utenti possono resettare la password dimenticata.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Visualizza i comics suddivisi in categorie e collezioni, con cover, titolo e descrizione.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Dettagli Comic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Cliccando su un comic, si accede a una pagina con informazioni dettagliate.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Preferiti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Gli utenti possono salvare e gestire i comics preferiti.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Ricerca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Cerca comics per titolo o tramite filtri avanzati.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Profilo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Gestisci le informazioni dell’account, inclusi immagine di profilo, email e password.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Drop-menu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Funzionalità aggiuntive come ricerca utenti, chat, e logout.</a:t>
            </a:r>
          </a:p>
          <a:p>
            <a:pPr algn="l"/>
            <a:r>
              <a:rPr lang="it-IT" sz="17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Gestione Admin</a:t>
            </a:r>
            <a:r>
              <a:rPr lang="it-IT" sz="17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Gli admin possono aggiungere, modificare ed eliminare categorie e comics.</a:t>
            </a:r>
          </a:p>
        </p:txBody>
      </p:sp>
    </p:spTree>
    <p:extLst>
      <p:ext uri="{BB962C8B-B14F-4D97-AF65-F5344CB8AC3E}">
        <p14:creationId xmlns:p14="http://schemas.microsoft.com/office/powerpoint/2010/main" val="216060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1"/>
            </a:gs>
            <a:gs pos="0">
              <a:schemeClr val="bg1"/>
            </a:gs>
            <a:gs pos="24000">
              <a:schemeClr val="bg1">
                <a:lumMod val="50000"/>
              </a:schemeClr>
            </a:gs>
            <a:gs pos="79000">
              <a:schemeClr val="bg1">
                <a:lumMod val="50000"/>
              </a:schemeClr>
            </a:gs>
            <a:gs pos="100000">
              <a:schemeClr val="bg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DB56C0-7A66-8754-87E6-E6BF64D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8" y="240063"/>
            <a:ext cx="4856952" cy="6348957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innerShdw blurRad="114300">
              <a:prstClr val="black"/>
            </a:innerShdw>
          </a:effectLst>
        </p:spPr>
      </p:pic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51E8AD2-0677-17DA-CB58-B5F72621AAC9}"/>
              </a:ext>
            </a:extLst>
          </p:cNvPr>
          <p:cNvSpPr/>
          <p:nvPr/>
        </p:nvSpPr>
        <p:spPr>
          <a:xfrm>
            <a:off x="7029855" y="1763948"/>
            <a:ext cx="4890837" cy="35668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C2ED70-1374-1D89-46A8-FEC56EC5798A}"/>
              </a:ext>
            </a:extLst>
          </p:cNvPr>
          <p:cNvSpPr txBox="1"/>
          <p:nvPr/>
        </p:nvSpPr>
        <p:spPr>
          <a:xfrm>
            <a:off x="7218706" y="2211070"/>
            <a:ext cx="4701986" cy="2860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Questa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architettura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segue il pattern MVVM (Model-View-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separa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chiara-mente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logica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 business e la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logica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presentazione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renden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-do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l'applicazione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più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manuteni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-bile e </a:t>
            </a:r>
            <a:r>
              <a:rPr lang="en-US" sz="2400" dirty="0" err="1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testabile</a:t>
            </a:r>
            <a:r>
              <a:rPr lang="en-US" sz="240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1255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236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Segoe UI</vt:lpstr>
      <vt:lpstr>Univers Condensed Light</vt:lpstr>
      <vt:lpstr>Walbaum Display Light</vt:lpstr>
      <vt:lpstr>AngleLinesVTI</vt:lpstr>
      <vt:lpstr>Oleksandra Golub  — 856706  Alessandro Redaelli  — 869841 Taha Mounji  — 780471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mounji</dc:creator>
  <cp:lastModifiedBy>Aleksandra Golub</cp:lastModifiedBy>
  <cp:revision>5</cp:revision>
  <dcterms:created xsi:type="dcterms:W3CDTF">2024-07-15T19:05:33Z</dcterms:created>
  <dcterms:modified xsi:type="dcterms:W3CDTF">2024-07-15T20:45:53Z</dcterms:modified>
</cp:coreProperties>
</file>