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77" r:id="rId5"/>
    <p:sldId id="271" r:id="rId6"/>
    <p:sldId id="283" r:id="rId7"/>
    <p:sldId id="281" r:id="rId8"/>
    <p:sldId id="279" r:id="rId9"/>
    <p:sldId id="285" r:id="rId10"/>
    <p:sldId id="287" r:id="rId11"/>
    <p:sldId id="267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280" autoAdjust="0"/>
  </p:normalViewPr>
  <p:slideViewPr>
    <p:cSldViewPr snapToGrid="0">
      <p:cViewPr>
        <p:scale>
          <a:sx n="110" d="100"/>
          <a:sy n="110" d="100"/>
        </p:scale>
        <p:origin x="-73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48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4" y="5270000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1"/>
            <a:ext cx="107493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Було розроблено систему </a:t>
            </a:r>
            <a:r>
              <a:rPr lang="en-US" dirty="0" smtClean="0"/>
              <a:t>A/B </a:t>
            </a:r>
            <a:r>
              <a:rPr lang="uk-UA" dirty="0" smtClean="0"/>
              <a:t>тестування, </a:t>
            </a:r>
            <a:r>
              <a:rPr lang="uk-UA" dirty="0"/>
              <a:t>яка включає ряд стадій та операцій, які дозволять </a:t>
            </a:r>
            <a:r>
              <a:rPr lang="uk-UA" dirty="0" smtClean="0"/>
              <a:t>визначити найпривабливіший вигляд сторінки для відвідувачів сайту.</a:t>
            </a:r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Розглянуто архітектури  та технології, та обґрунтовано використання обраної для реалізації системи.</a:t>
            </a:r>
            <a:endParaRPr lang="uk-UA" dirty="0"/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РЕАЛІЗОВАНО сценарій роботи системи </a:t>
            </a:r>
            <a:r>
              <a:rPr lang="en-US" dirty="0" smtClean="0"/>
              <a:t>A/B </a:t>
            </a:r>
            <a:r>
              <a:rPr lang="uk-UA" dirty="0" smtClean="0"/>
              <a:t>тестування.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278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xmlns="" val="498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389" y="-164383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 smtClean="0">
                <a:solidFill>
                  <a:schemeClr val="bg1"/>
                </a:solidFill>
              </a:rPr>
              <a:t>Ціль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3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4" y="4753232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2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0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08" y="1705232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976" y="0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4" y="1810332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1334530"/>
            <a:ext cx="12192000" cy="4100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dirty="0" smtClean="0"/>
              <a:t>Створення задачі A/B тестування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dirty="0" smtClean="0"/>
              <a:t>Розпізнавання елементів HTML сторінки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dirty="0" smtClean="0"/>
              <a:t>Динамічна підміна елементу на сайті користувача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dirty="0" err="1" smtClean="0"/>
              <a:t>Відслідковування</a:t>
            </a:r>
            <a:r>
              <a:rPr lang="uk-UA" dirty="0" smtClean="0"/>
              <a:t> переглядів сторінки та натискань на вибраний елемент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dirty="0" smtClean="0"/>
              <a:t>Збереження та відображення результатів A/B тестування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4994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161363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578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1312508"/>
              </p:ext>
            </p:extLst>
          </p:nvPr>
        </p:nvGraphicFramePr>
        <p:xfrm>
          <a:off x="436604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44" y="121844"/>
            <a:ext cx="105156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Діаграма залежностей типів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Dependencies Graph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1296"/>
            <a:ext cx="12192000" cy="56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066" y="1385715"/>
            <a:ext cx="9727039" cy="5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90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77" y="1376941"/>
            <a:ext cx="6554350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0" y="2265406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3" y="4221893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1" y="279262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0" y="186587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2" y="5461687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2" y="1787611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0" y="2081907"/>
            <a:ext cx="229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36" y="2650921"/>
            <a:ext cx="175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0" y="383426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4" y="3650609"/>
            <a:ext cx="134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2" y="4051883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8" y="5368954"/>
            <a:ext cx="210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елемент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41" y="1631093"/>
            <a:ext cx="8252222" cy="1581664"/>
          </a:xfrm>
          <a:prstGeom prst="rect">
            <a:avLst/>
          </a:prstGeom>
        </p:spPr>
      </p:pic>
      <p:sp>
        <p:nvSpPr>
          <p:cNvPr id="7" name="Стрелка влево 6"/>
          <p:cNvSpPr/>
          <p:nvPr/>
        </p:nvSpPr>
        <p:spPr>
          <a:xfrm>
            <a:off x="7422293" y="267729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88411" y="2619633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Скрипт</a:t>
            </a:r>
            <a:r>
              <a:rPr lang="uk-UA" dirty="0" smtClean="0"/>
              <a:t> для копіювання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78" y="3478942"/>
            <a:ext cx="9010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8942176" y="5226909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617676" y="5177482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Впроваджений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6119" y="5288692"/>
            <a:ext cx="8089557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23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097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0" y="1903197"/>
            <a:ext cx="30670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65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65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114" y="553762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60325" y="5189838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201</Words>
  <Application>Microsoft Office PowerPoint</Application>
  <PresentationFormat>Произвольный</PresentationFormat>
  <Paragraphs>51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Система A/B тестування</vt:lpstr>
      <vt:lpstr> Ціль </vt:lpstr>
      <vt:lpstr>Загальні задачі системи A/B тестування</vt:lpstr>
      <vt:lpstr>Технології системи A/B тестування</vt:lpstr>
      <vt:lpstr>Діаграма залежностей типів</vt:lpstr>
      <vt:lpstr>Взаємодія користувача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2017-12-05T06:28:15Z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