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7" r:id="rId4"/>
    <p:sldId id="262" r:id="rId5"/>
    <p:sldId id="271" r:id="rId6"/>
    <p:sldId id="283" r:id="rId7"/>
    <p:sldId id="281" r:id="rId8"/>
    <p:sldId id="279" r:id="rId9"/>
    <p:sldId id="285" r:id="rId10"/>
    <p:sldId id="287" r:id="rId11"/>
    <p:sldId id="267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26.11.2017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48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4" y="5270000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1"/>
            <a:ext cx="107493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Було розроблено систему </a:t>
            </a:r>
            <a:r>
              <a:rPr lang="en-US" dirty="0" smtClean="0"/>
              <a:t>A/B </a:t>
            </a:r>
            <a:r>
              <a:rPr lang="uk-UA" dirty="0" smtClean="0"/>
              <a:t>тестування, </a:t>
            </a:r>
            <a:r>
              <a:rPr lang="uk-UA" dirty="0"/>
              <a:t>яка включає ряд стадій та операцій, які дозволять </a:t>
            </a:r>
            <a:r>
              <a:rPr lang="uk-UA" dirty="0" smtClean="0"/>
              <a:t>визначити найпривабливіший вигляд сторінки для відвідувачів сайту.</a:t>
            </a:r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Розглянуто архітектуру та технології, за допомогою яких було реалізовано систему.</a:t>
            </a:r>
            <a:endParaRPr lang="uk-UA" dirty="0"/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Описано етапи створення задачі </a:t>
            </a:r>
            <a:r>
              <a:rPr lang="en-US" dirty="0" smtClean="0"/>
              <a:t>A/B </a:t>
            </a:r>
            <a:r>
              <a:rPr lang="uk-UA" dirty="0" smtClean="0"/>
              <a:t>тестування, впровадження </a:t>
            </a:r>
            <a:r>
              <a:rPr lang="uk-UA" dirty="0" err="1" smtClean="0"/>
              <a:t>скрипту</a:t>
            </a:r>
            <a:r>
              <a:rPr lang="uk-UA" dirty="0" smtClean="0"/>
              <a:t> для тестування на сайт користувача та перегляду результатів.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27851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="" xmlns:p14="http://schemas.microsoft.com/office/powerpoint/2010/main" val="4984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976" y="0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4" y="1810332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55945" y="2522402"/>
            <a:ext cx="5925783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dirty="0" smtClean="0"/>
              <a:t>Розпізнавання елементів </a:t>
            </a:r>
            <a:r>
              <a:rPr lang="en-US" dirty="0" smtClean="0"/>
              <a:t>HTML </a:t>
            </a:r>
            <a:r>
              <a:rPr lang="uk-UA" dirty="0" smtClean="0"/>
              <a:t>сторінки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42" y="1379232"/>
            <a:ext cx="6211203" cy="108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Створення</a:t>
            </a:r>
            <a:r>
              <a:rPr lang="ru-RU" dirty="0" smtClean="0"/>
              <a:t> задач</a:t>
            </a:r>
            <a:r>
              <a:rPr lang="uk-UA" dirty="0" smtClean="0"/>
              <a:t>і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42" y="3663466"/>
            <a:ext cx="6211203" cy="109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Динамічна підміна елементу на сайті користувача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55945" y="4803090"/>
            <a:ext cx="5936055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Відслідковування переглядів сторінки та натискань на вибраний елемент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42" y="5954386"/>
            <a:ext cx="6211203" cy="883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uk-UA" dirty="0" smtClean="0"/>
              <a:t>Збереження та відображення </a:t>
            </a:r>
            <a:r>
              <a:rPr lang="uk-UA" dirty="0" smtClean="0"/>
              <a:t>результатів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15" name="Стрелка углом 14"/>
          <p:cNvSpPr/>
          <p:nvPr/>
        </p:nvSpPr>
        <p:spPr>
          <a:xfrm rot="5400000">
            <a:off x="7121485" y="769169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 углом 15"/>
          <p:cNvSpPr/>
          <p:nvPr/>
        </p:nvSpPr>
        <p:spPr>
          <a:xfrm rot="5400000" flipV="1">
            <a:off x="4464857" y="1825551"/>
            <a:ext cx="860080" cy="24897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5400000">
            <a:off x="7121484" y="3070712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Стрелка углом 17"/>
          <p:cNvSpPr/>
          <p:nvPr/>
        </p:nvSpPr>
        <p:spPr>
          <a:xfrm rot="5400000" flipV="1">
            <a:off x="4464856" y="4144273"/>
            <a:ext cx="860080" cy="248970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389" y="-164383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>
                <a:solidFill>
                  <a:schemeClr val="bg1"/>
                </a:solidFill>
              </a:rPr>
              <a:t>Актуальність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3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4" y="4753232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2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0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08" y="1705232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07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161363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8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1312508"/>
              </p:ext>
            </p:extLst>
          </p:nvPr>
        </p:nvGraphicFramePr>
        <p:xfrm>
          <a:off x="436604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04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44" y="121844"/>
            <a:ext cx="10515600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Архітектура системи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ar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17" y="1330675"/>
            <a:ext cx="11895887" cy="5531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3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709" y="1374987"/>
            <a:ext cx="9950004" cy="5483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25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90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77" y="1376941"/>
            <a:ext cx="6554350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0" y="2265406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3" y="4221893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1" y="279262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0" y="186587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2" y="5461687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2" y="1787611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0" y="2081907"/>
            <a:ext cx="229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36" y="2650921"/>
            <a:ext cx="175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0" y="383426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4" y="3650609"/>
            <a:ext cx="134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2" y="4051883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8" y="5368954"/>
            <a:ext cx="210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</a:t>
            </a:r>
            <a:r>
              <a:rPr lang="uk-UA" dirty="0" smtClean="0"/>
              <a:t>е</a:t>
            </a:r>
            <a:r>
              <a:rPr lang="uk-UA" dirty="0" smtClean="0"/>
              <a:t>лемент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315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41" y="1631093"/>
            <a:ext cx="8252222" cy="1581664"/>
          </a:xfrm>
          <a:prstGeom prst="rect">
            <a:avLst/>
          </a:prstGeom>
        </p:spPr>
      </p:pic>
      <p:sp>
        <p:nvSpPr>
          <p:cNvPr id="7" name="Стрелка влево 6"/>
          <p:cNvSpPr/>
          <p:nvPr/>
        </p:nvSpPr>
        <p:spPr>
          <a:xfrm>
            <a:off x="7422293" y="267729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88411" y="2619633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Скрипт</a:t>
            </a:r>
            <a:r>
              <a:rPr lang="uk-UA" dirty="0" smtClean="0"/>
              <a:t> для копіювання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78" y="3478942"/>
            <a:ext cx="9010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8942176" y="5226909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617676" y="5177482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Впроваджений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6119" y="5288692"/>
            <a:ext cx="8089557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38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097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0" y="1903197"/>
            <a:ext cx="30670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65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65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114" y="553762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60325" y="5189838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211</Words>
  <Application>Microsoft Office PowerPoint</Application>
  <PresentationFormat>Произвольный</PresentationFormat>
  <Paragraphs>54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Система A/B тестування</vt:lpstr>
      <vt:lpstr>Загальні задачі системи A/B тестування</vt:lpstr>
      <vt:lpstr> Актуальність </vt:lpstr>
      <vt:lpstr>Технології системи A/B тестування</vt:lpstr>
      <vt:lpstr>Архітектура системи</vt:lpstr>
      <vt:lpstr>Взаємодія користувача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2017-11-26T19:00:13Z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