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C4CF-A3D2-43B9-88D8-D00E54D2AF2F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F6E3A-1962-4FB9-9272-C47A86E6E6B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C4CF-A3D2-43B9-88D8-D00E54D2AF2F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6E3A-1962-4FB9-9272-C47A86E6E6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C4CF-A3D2-43B9-88D8-D00E54D2AF2F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6E3A-1962-4FB9-9272-C47A86E6E6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D73C4CF-A3D2-43B9-88D8-D00E54D2AF2F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A3F6E3A-1962-4FB9-9272-C47A86E6E6B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C4CF-A3D2-43B9-88D8-D00E54D2AF2F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6E3A-1962-4FB9-9272-C47A86E6E6B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C4CF-A3D2-43B9-88D8-D00E54D2AF2F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6E3A-1962-4FB9-9272-C47A86E6E6B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6E3A-1962-4FB9-9272-C47A86E6E6B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C4CF-A3D2-43B9-88D8-D00E54D2AF2F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C4CF-A3D2-43B9-88D8-D00E54D2AF2F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6E3A-1962-4FB9-9272-C47A86E6E6B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C4CF-A3D2-43B9-88D8-D00E54D2AF2F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6E3A-1962-4FB9-9272-C47A86E6E6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D73C4CF-A3D2-43B9-88D8-D00E54D2AF2F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3F6E3A-1962-4FB9-9272-C47A86E6E6B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C4CF-A3D2-43B9-88D8-D00E54D2AF2F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F6E3A-1962-4FB9-9272-C47A86E6E6B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D73C4CF-A3D2-43B9-88D8-D00E54D2AF2F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A3F6E3A-1962-4FB9-9272-C47A86E6E6B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Я расскажу вам про бонусы, магазин и т.д.</a:t>
            </a:r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Всех приветствую и это обзор на игру в слайдах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4335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8229600" cy="4114799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22920"/>
          </a:xfrm>
        </p:spPr>
        <p:txBody>
          <a:bodyPr/>
          <a:lstStyle/>
          <a:p>
            <a:r>
              <a:rPr lang="ru-RU" dirty="0" smtClean="0"/>
              <a:t>Карта: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8845" y="5085184"/>
            <a:ext cx="759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Вам нужно убить всех врагов, затем идти в дом, который расположен в правом нижнем углу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05709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97700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Всем спасибо за внимание!</a:t>
            </a:r>
          </a:p>
          <a:p>
            <a:r>
              <a:rPr lang="ru-RU" sz="3600" b="1" dirty="0" smtClean="0"/>
              <a:t>С наступающим вас Новым Годом, не хворать, быть счастливым</a:t>
            </a:r>
            <a:endParaRPr lang="ru-RU" sz="36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этом всё!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98131" y="4437112"/>
            <a:ext cx="3434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Видео: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https://youtu.be/LyfVu9YeIfM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2454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Это вы – ваша главная задача это уничтожить противников: 43 </a:t>
            </a:r>
            <a:r>
              <a:rPr lang="ru-RU" dirty="0" err="1" smtClean="0"/>
              <a:t>солдатов</a:t>
            </a:r>
            <a:r>
              <a:rPr lang="ru-RU" dirty="0" smtClean="0"/>
              <a:t> и 1 танк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3" y="4005063"/>
            <a:ext cx="3024336" cy="226825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0216">
            <a:off x="568385" y="3879402"/>
            <a:ext cx="2784308" cy="20882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81505"/>
            <a:ext cx="749206" cy="10793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7288">
            <a:off x="3995936" y="2018226"/>
            <a:ext cx="774603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3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057128"/>
          </a:xfrm>
        </p:spPr>
        <p:txBody>
          <a:bodyPr/>
          <a:lstStyle/>
          <a:p>
            <a:r>
              <a:rPr lang="ru-RU" dirty="0" smtClean="0"/>
              <a:t>Автомат ак-47 выдается при старте игры, в магазине у вас по 30 патронов, на солдата надо выделить с автомата 5 патронов</a:t>
            </a:r>
          </a:p>
          <a:p>
            <a:r>
              <a:rPr lang="en-US" dirty="0" smtClean="0"/>
              <a:t>AWP </a:t>
            </a:r>
            <a:r>
              <a:rPr lang="ru-RU" dirty="0" smtClean="0"/>
              <a:t>– винтовка, вы сможете её купить в магазине всего за 4750</a:t>
            </a:r>
            <a:r>
              <a:rPr lang="en-US" dirty="0" smtClean="0"/>
              <a:t>$</a:t>
            </a:r>
            <a:r>
              <a:rPr lang="ru-RU" dirty="0" smtClean="0"/>
              <a:t>, в отличии от ак-47 вы можете убивать </a:t>
            </a:r>
            <a:r>
              <a:rPr lang="ru-RU" dirty="0" err="1" smtClean="0"/>
              <a:t>солдатов</a:t>
            </a:r>
            <a:r>
              <a:rPr lang="ru-RU" dirty="0" smtClean="0"/>
              <a:t> с 1 выстрела и с 5 выстрелов подорвать танк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 вас есть два оружия: ак-47 и </a:t>
            </a:r>
            <a:r>
              <a:rPr lang="en-US" dirty="0" err="1" smtClean="0"/>
              <a:t>awp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69160"/>
            <a:ext cx="774603" cy="11428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792969"/>
            <a:ext cx="749206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3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4"/>
            <a:ext cx="2463800" cy="12319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купить в магазине: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653136"/>
            <a:ext cx="6876256" cy="1775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780928"/>
            <a:ext cx="2171080" cy="2171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6532" y="233416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Аптечку за 200</a:t>
            </a:r>
            <a:r>
              <a:rPr lang="en-US" b="1" dirty="0" smtClean="0"/>
              <a:t>$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3960" y="235726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Набор сапёра за 400</a:t>
            </a:r>
            <a:r>
              <a:rPr lang="en-US" b="1" dirty="0" smtClean="0"/>
              <a:t>$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88307" y="42838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Awp</a:t>
            </a:r>
            <a:r>
              <a:rPr lang="en-US" b="1" dirty="0" smtClean="0"/>
              <a:t> </a:t>
            </a:r>
            <a:r>
              <a:rPr lang="uk-UA" b="1" dirty="0" smtClean="0"/>
              <a:t>за </a:t>
            </a:r>
            <a:r>
              <a:rPr lang="ru-RU" b="1" dirty="0" smtClean="0"/>
              <a:t>4750</a:t>
            </a:r>
            <a:r>
              <a:rPr lang="en-US" b="1" dirty="0" smtClean="0"/>
              <a:t>$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6016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До их покупки вы будете просто подрываться на мине, с помощью набора вы сможете вместо того чтобы умереть на месте обезвредить мину, даже когда вы куда-то выкинули набор, вы без проблем сможете ходить по уже </a:t>
            </a:r>
            <a:r>
              <a:rPr lang="ru-RU" b="1" dirty="0" err="1" smtClean="0"/>
              <a:t>обезвреженых</a:t>
            </a:r>
            <a:r>
              <a:rPr lang="ru-RU" b="1" dirty="0" smtClean="0"/>
              <a:t> минах</a:t>
            </a:r>
          </a:p>
          <a:p>
            <a:r>
              <a:rPr lang="ru-RU" b="1" dirty="0" smtClean="0"/>
              <a:t>Всего 400</a:t>
            </a:r>
            <a:r>
              <a:rPr lang="en-US" b="1" dirty="0" smtClean="0"/>
              <a:t>$</a:t>
            </a:r>
            <a:r>
              <a:rPr lang="ru-RU" b="1" dirty="0" smtClean="0"/>
              <a:t>, но это отнимет одну причину из-за которой можно умереть в игре, круто, да?</a:t>
            </a:r>
            <a:endParaRPr lang="ru-RU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Набор сапёра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4989040"/>
            <a:ext cx="2928590" cy="14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99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193032"/>
          </a:xfrm>
        </p:spPr>
        <p:txBody>
          <a:bodyPr/>
          <a:lstStyle/>
          <a:p>
            <a:r>
              <a:rPr lang="ru-RU" dirty="0" smtClean="0"/>
              <a:t>Без проблем вы сможете восстановить все очки здоровья до 100, не вижу смысла покупать если у вас и так 100, будьте аккуратны и не выкиньте 200</a:t>
            </a:r>
            <a:r>
              <a:rPr lang="en-US" dirty="0" smtClean="0"/>
              <a:t>$</a:t>
            </a:r>
            <a:r>
              <a:rPr lang="ru-RU" dirty="0" smtClean="0"/>
              <a:t> на ветер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Аптечка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3140968"/>
            <a:ext cx="295232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63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096344"/>
          </a:xfrm>
        </p:spPr>
        <p:txBody>
          <a:bodyPr/>
          <a:lstStyle/>
          <a:p>
            <a:r>
              <a:rPr lang="ru-RU" b="1" dirty="0" smtClean="0"/>
              <a:t>Оружие снайпера за 4750</a:t>
            </a:r>
            <a:r>
              <a:rPr lang="en-US" b="1" dirty="0" smtClean="0"/>
              <a:t>$</a:t>
            </a:r>
            <a:r>
              <a:rPr lang="ru-RU" b="1" dirty="0" smtClean="0"/>
              <a:t> заставит дрожать </a:t>
            </a:r>
            <a:r>
              <a:rPr lang="ru-RU" b="1" dirty="0" err="1" smtClean="0"/>
              <a:t>солдатов</a:t>
            </a:r>
            <a:r>
              <a:rPr lang="ru-RU" b="1" dirty="0" smtClean="0"/>
              <a:t> за углами из-за одного правила этого оружия: «Один выстрел – один труп»</a:t>
            </a:r>
          </a:p>
          <a:p>
            <a:r>
              <a:rPr lang="ru-RU" b="1" dirty="0" smtClean="0"/>
              <a:t>Убивать врагов станет еще легче, 1 выстрел всё-таки</a:t>
            </a:r>
          </a:p>
          <a:p>
            <a:r>
              <a:rPr lang="ru-RU" b="1" dirty="0" smtClean="0"/>
              <a:t>Можно подрывать танки потратив 5 пуль(с ак-47 нет смысла стрелять по танку)</a:t>
            </a:r>
            <a:endParaRPr lang="ru-RU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AWP</a:t>
            </a:r>
            <a:endParaRPr lang="ru-R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4797152"/>
            <a:ext cx="5684833" cy="146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96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Урон от них будет </a:t>
            </a:r>
            <a:r>
              <a:rPr lang="ru-RU" dirty="0" err="1" smtClean="0"/>
              <a:t>зависить</a:t>
            </a:r>
            <a:r>
              <a:rPr lang="ru-RU" dirty="0" smtClean="0"/>
              <a:t> от выбранной сложности игры:</a:t>
            </a:r>
          </a:p>
          <a:p>
            <a:pPr marL="0" indent="0">
              <a:buNone/>
            </a:pPr>
            <a:r>
              <a:rPr lang="ru-RU" dirty="0" smtClean="0"/>
              <a:t>    Легко: 5 урона от одной пули врага</a:t>
            </a:r>
            <a:br>
              <a:rPr lang="ru-RU" dirty="0" smtClean="0"/>
            </a:br>
            <a:r>
              <a:rPr lang="ru-RU" dirty="0" smtClean="0"/>
              <a:t>    Средне: 15 урона от одной пули врага, + один       контакт с миной = смерть</a:t>
            </a:r>
            <a:br>
              <a:rPr lang="ru-RU" dirty="0" smtClean="0"/>
            </a:br>
            <a:r>
              <a:rPr lang="ru-RU" dirty="0" smtClean="0"/>
              <a:t>    Сложно: 25 урона от одной пули врага, с минами      так же само как и «средняя» сложность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Вражеский солдат</a:t>
            </a:r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19572" y="4848447"/>
            <a:ext cx="792088" cy="114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4" y="5301208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884068">
            <a:off x="6401086" y="4825525"/>
            <a:ext cx="873185" cy="128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30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4592640"/>
            <a:ext cx="2033529" cy="152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409056"/>
          </a:xfrm>
        </p:spPr>
        <p:txBody>
          <a:bodyPr/>
          <a:lstStyle/>
          <a:p>
            <a:r>
              <a:rPr lang="ru-RU" b="1" dirty="0" smtClean="0"/>
              <a:t>Танку до лампы, если вы стреляете с ак-47, поэтому идем в магазин, покупаем </a:t>
            </a:r>
            <a:r>
              <a:rPr lang="en-US" b="1" dirty="0" smtClean="0"/>
              <a:t>AWP, </a:t>
            </a:r>
            <a:r>
              <a:rPr lang="ru-RU" b="1" dirty="0" smtClean="0"/>
              <a:t>нажимаем 2 и уже можно что-то сделать</a:t>
            </a:r>
          </a:p>
          <a:p>
            <a:r>
              <a:rPr lang="ru-RU" b="1" dirty="0" smtClean="0"/>
              <a:t>Для танка хватит и 5 выстрелов с </a:t>
            </a:r>
            <a:r>
              <a:rPr lang="en-US" b="1" dirty="0" smtClean="0"/>
              <a:t>AWP</a:t>
            </a:r>
            <a:endParaRPr lang="ru-RU" b="1" dirty="0"/>
          </a:p>
          <a:p>
            <a:r>
              <a:rPr lang="ru-RU" b="1" dirty="0" smtClean="0"/>
              <a:t>Танк сносит вам </a:t>
            </a:r>
            <a:r>
              <a:rPr lang="ru-RU" b="1" dirty="0" smtClean="0">
                <a:latin typeface="Adobe Clean" pitchFamily="34" charset="0"/>
              </a:rPr>
              <a:t>80</a:t>
            </a:r>
            <a:r>
              <a:rPr lang="ru-RU" b="1" dirty="0" smtClean="0"/>
              <a:t> очков здоровья</a:t>
            </a:r>
          </a:p>
          <a:p>
            <a:pPr marL="0" indent="0" algn="ctr">
              <a:buNone/>
            </a:pPr>
            <a:endParaRPr lang="ru-RU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Танк</a:t>
            </a:r>
            <a:endParaRPr lang="ru-RU" sz="48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4437112"/>
            <a:ext cx="2448272" cy="183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6487005" y="5085184"/>
            <a:ext cx="472214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597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34</TotalTime>
  <Words>362</Words>
  <Application>Microsoft Office PowerPoint</Application>
  <PresentationFormat>Экран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Бумажная</vt:lpstr>
      <vt:lpstr>Всех приветствую и это обзор на игру в слайдах</vt:lpstr>
      <vt:lpstr>Это вы – ваша главная задача это уничтожить противников: 43 солдатов и 1 танк</vt:lpstr>
      <vt:lpstr>У вас есть два оружия: ак-47 и awp</vt:lpstr>
      <vt:lpstr>Что можно купить в магазине:</vt:lpstr>
      <vt:lpstr>Набор сапёра</vt:lpstr>
      <vt:lpstr>Аптечка</vt:lpstr>
      <vt:lpstr>AWP</vt:lpstr>
      <vt:lpstr>Вражеский солдат</vt:lpstr>
      <vt:lpstr>Танк</vt:lpstr>
      <vt:lpstr>Карта:</vt:lpstr>
      <vt:lpstr>На этом всё!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Всех приветствую и это обзор на игру в слайдах</dc:title>
  <dc:creator>Wildovaniy</dc:creator>
  <cp:lastModifiedBy>Wildovaniy</cp:lastModifiedBy>
  <cp:revision>5</cp:revision>
  <dcterms:created xsi:type="dcterms:W3CDTF">2019-12-28T21:49:06Z</dcterms:created>
  <dcterms:modified xsi:type="dcterms:W3CDTF">2019-12-28T22:23:55Z</dcterms:modified>
</cp:coreProperties>
</file>