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</p:sldMasterIdLst>
  <p:sldIdLst>
    <p:sldId id="256" r:id="rId3"/>
    <p:sldId id="257" r:id="rId4"/>
    <p:sldId id="259" r:id="rId5"/>
    <p:sldId id="258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3077D8-7A85-4811-847C-01EBA43F6D0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D486A42-E5EE-4DB3-B0E4-1D15C85E9DCA}">
      <dgm:prSet phldrT="[Text]"/>
      <dgm:spPr/>
      <dgm:t>
        <a:bodyPr/>
        <a:lstStyle/>
        <a:p>
          <a:r>
            <a:rPr lang="pl-PL" dirty="0"/>
            <a:t>Całkowicie połączona (256, relu)</a:t>
          </a:r>
          <a:endParaRPr lang="en-US" dirty="0"/>
        </a:p>
      </dgm:t>
    </dgm:pt>
    <dgm:pt modelId="{6EFFA57A-799C-4F52-A845-1F9A1444C3D7}" type="parTrans" cxnId="{69747904-2B0D-43A1-A615-A48D1000F68E}">
      <dgm:prSet/>
      <dgm:spPr/>
      <dgm:t>
        <a:bodyPr/>
        <a:lstStyle/>
        <a:p>
          <a:endParaRPr lang="en-US"/>
        </a:p>
      </dgm:t>
    </dgm:pt>
    <dgm:pt modelId="{0D19E802-EFEE-42BF-B1B8-63E520388A19}" type="sibTrans" cxnId="{69747904-2B0D-43A1-A615-A48D1000F68E}">
      <dgm:prSet/>
      <dgm:spPr/>
      <dgm:t>
        <a:bodyPr/>
        <a:lstStyle/>
        <a:p>
          <a:endParaRPr lang="en-US"/>
        </a:p>
      </dgm:t>
    </dgm:pt>
    <dgm:pt modelId="{5AE51BA8-5AD9-4A09-A7B1-A20DAB28664E}">
      <dgm:prSet phldrT="[Text]"/>
      <dgm:spPr/>
      <dgm:t>
        <a:bodyPr/>
        <a:lstStyle/>
        <a:p>
          <a:r>
            <a:rPr lang="pl-PL" dirty="0"/>
            <a:t>Dropout (0.5)</a:t>
          </a:r>
          <a:endParaRPr lang="en-US" dirty="0"/>
        </a:p>
      </dgm:t>
    </dgm:pt>
    <dgm:pt modelId="{4DD4C5A3-8E7E-4B3F-ADB7-9D8BDF92B914}" type="parTrans" cxnId="{FA474D97-D86B-4EBF-9912-87A7E12AD30C}">
      <dgm:prSet/>
      <dgm:spPr/>
      <dgm:t>
        <a:bodyPr/>
        <a:lstStyle/>
        <a:p>
          <a:endParaRPr lang="en-US"/>
        </a:p>
      </dgm:t>
    </dgm:pt>
    <dgm:pt modelId="{410CCDC7-EF17-4A09-91B7-7AE7B7B96AD7}" type="sibTrans" cxnId="{FA474D97-D86B-4EBF-9912-87A7E12AD30C}">
      <dgm:prSet/>
      <dgm:spPr/>
      <dgm:t>
        <a:bodyPr/>
        <a:lstStyle/>
        <a:p>
          <a:endParaRPr lang="en-US"/>
        </a:p>
      </dgm:t>
    </dgm:pt>
    <dgm:pt modelId="{4A0317CA-EDB5-40AF-9068-BB7E8C7D4437}">
      <dgm:prSet phldrT="[Text]"/>
      <dgm:spPr/>
      <dgm:t>
        <a:bodyPr/>
        <a:lstStyle/>
        <a:p>
          <a:r>
            <a:rPr lang="pl-PL" dirty="0"/>
            <a:t>Całkowicie połączona (256, relu)</a:t>
          </a:r>
          <a:endParaRPr lang="en-US" dirty="0"/>
        </a:p>
      </dgm:t>
    </dgm:pt>
    <dgm:pt modelId="{F662A56D-06D1-416E-A79F-B146E57DE0FB}" type="parTrans" cxnId="{C87803B7-B859-4709-B556-C4B9C4AF7BAA}">
      <dgm:prSet/>
      <dgm:spPr/>
      <dgm:t>
        <a:bodyPr/>
        <a:lstStyle/>
        <a:p>
          <a:endParaRPr lang="en-US"/>
        </a:p>
      </dgm:t>
    </dgm:pt>
    <dgm:pt modelId="{94088224-1D89-47C8-8C27-8B0FD917CDE3}" type="sibTrans" cxnId="{C87803B7-B859-4709-B556-C4B9C4AF7BAA}">
      <dgm:prSet/>
      <dgm:spPr/>
      <dgm:t>
        <a:bodyPr/>
        <a:lstStyle/>
        <a:p>
          <a:endParaRPr lang="en-US"/>
        </a:p>
      </dgm:t>
    </dgm:pt>
    <dgm:pt modelId="{18C43662-51F6-4DEF-83FE-C5FC7BC80BDE}">
      <dgm:prSet phldrT="[Text]"/>
      <dgm:spPr/>
      <dgm:t>
        <a:bodyPr/>
        <a:lstStyle/>
        <a:p>
          <a:r>
            <a:rPr lang="pl-PL" dirty="0"/>
            <a:t>Dropout (0.5)</a:t>
          </a:r>
          <a:endParaRPr lang="en-US" dirty="0"/>
        </a:p>
      </dgm:t>
    </dgm:pt>
    <dgm:pt modelId="{8BBFF88A-A5AD-43E5-AFA5-8B14515D690B}" type="parTrans" cxnId="{0BF5B64F-7991-4C74-9F12-09142DE918D1}">
      <dgm:prSet/>
      <dgm:spPr/>
      <dgm:t>
        <a:bodyPr/>
        <a:lstStyle/>
        <a:p>
          <a:endParaRPr lang="en-US"/>
        </a:p>
      </dgm:t>
    </dgm:pt>
    <dgm:pt modelId="{5664A5DC-8F42-49BE-810C-E4F7748C4AD7}" type="sibTrans" cxnId="{0BF5B64F-7991-4C74-9F12-09142DE918D1}">
      <dgm:prSet/>
      <dgm:spPr/>
      <dgm:t>
        <a:bodyPr/>
        <a:lstStyle/>
        <a:p>
          <a:endParaRPr lang="en-US"/>
        </a:p>
      </dgm:t>
    </dgm:pt>
    <dgm:pt modelId="{4D7AE804-1128-4157-BEA2-B85B8CC68A20}">
      <dgm:prSet phldrT="[Text]"/>
      <dgm:spPr/>
      <dgm:t>
        <a:bodyPr/>
        <a:lstStyle/>
        <a:p>
          <a:r>
            <a:rPr lang="pl-PL" dirty="0"/>
            <a:t>Całkowicie połączona (2, softmax)</a:t>
          </a:r>
          <a:endParaRPr lang="en-US" dirty="0"/>
        </a:p>
      </dgm:t>
    </dgm:pt>
    <dgm:pt modelId="{F678CF73-2537-45D6-A453-36457E032C56}" type="parTrans" cxnId="{AAD6CAD0-0FCC-4DF4-93E3-8AD4F6930C82}">
      <dgm:prSet/>
      <dgm:spPr/>
      <dgm:t>
        <a:bodyPr/>
        <a:lstStyle/>
        <a:p>
          <a:endParaRPr lang="en-US"/>
        </a:p>
      </dgm:t>
    </dgm:pt>
    <dgm:pt modelId="{7F3F1DF0-EDB2-4F01-A78C-7369DE9296F7}" type="sibTrans" cxnId="{AAD6CAD0-0FCC-4DF4-93E3-8AD4F6930C82}">
      <dgm:prSet/>
      <dgm:spPr/>
      <dgm:t>
        <a:bodyPr/>
        <a:lstStyle/>
        <a:p>
          <a:endParaRPr lang="en-US"/>
        </a:p>
      </dgm:t>
    </dgm:pt>
    <dgm:pt modelId="{18549CAF-7307-45B4-894F-F98C9CA03819}" type="pres">
      <dgm:prSet presAssocID="{1F3077D8-7A85-4811-847C-01EBA43F6D05}" presName="Name0" presStyleCnt="0">
        <dgm:presLayoutVars>
          <dgm:dir/>
          <dgm:resizeHandles val="exact"/>
        </dgm:presLayoutVars>
      </dgm:prSet>
      <dgm:spPr/>
    </dgm:pt>
    <dgm:pt modelId="{D67BA510-20FE-43AE-8D35-DC93A29970FE}" type="pres">
      <dgm:prSet presAssocID="{7D486A42-E5EE-4DB3-B0E4-1D15C85E9DCA}" presName="node" presStyleLbl="node1" presStyleIdx="0" presStyleCnt="5" custScaleY="212637">
        <dgm:presLayoutVars>
          <dgm:bulletEnabled val="1"/>
        </dgm:presLayoutVars>
      </dgm:prSet>
      <dgm:spPr/>
    </dgm:pt>
    <dgm:pt modelId="{11D0D8B8-8541-44FC-960D-C2A1665203FE}" type="pres">
      <dgm:prSet presAssocID="{0D19E802-EFEE-42BF-B1B8-63E520388A19}" presName="sibTrans" presStyleLbl="sibTrans2D1" presStyleIdx="0" presStyleCnt="4"/>
      <dgm:spPr/>
    </dgm:pt>
    <dgm:pt modelId="{5AFCA654-E37F-45A9-9A1A-400DEAF65721}" type="pres">
      <dgm:prSet presAssocID="{0D19E802-EFEE-42BF-B1B8-63E520388A19}" presName="connectorText" presStyleLbl="sibTrans2D1" presStyleIdx="0" presStyleCnt="4"/>
      <dgm:spPr/>
    </dgm:pt>
    <dgm:pt modelId="{C1C0C7FE-C721-4A87-BA92-0675E33E5CD9}" type="pres">
      <dgm:prSet presAssocID="{5AE51BA8-5AD9-4A09-A7B1-A20DAB28664E}" presName="node" presStyleLbl="node1" presStyleIdx="1" presStyleCnt="5" custScaleY="212637">
        <dgm:presLayoutVars>
          <dgm:bulletEnabled val="1"/>
        </dgm:presLayoutVars>
      </dgm:prSet>
      <dgm:spPr/>
    </dgm:pt>
    <dgm:pt modelId="{C3CAAEE3-CF5F-4FE7-B3A8-E069A494CA22}" type="pres">
      <dgm:prSet presAssocID="{410CCDC7-EF17-4A09-91B7-7AE7B7B96AD7}" presName="sibTrans" presStyleLbl="sibTrans2D1" presStyleIdx="1" presStyleCnt="4"/>
      <dgm:spPr/>
    </dgm:pt>
    <dgm:pt modelId="{314D51E8-8730-4BE5-B126-BF2C799FB507}" type="pres">
      <dgm:prSet presAssocID="{410CCDC7-EF17-4A09-91B7-7AE7B7B96AD7}" presName="connectorText" presStyleLbl="sibTrans2D1" presStyleIdx="1" presStyleCnt="4"/>
      <dgm:spPr/>
    </dgm:pt>
    <dgm:pt modelId="{B21A59DC-EBB0-4B43-BCD4-F26B077D4B59}" type="pres">
      <dgm:prSet presAssocID="{4A0317CA-EDB5-40AF-9068-BB7E8C7D4437}" presName="node" presStyleLbl="node1" presStyleIdx="2" presStyleCnt="5" custScaleY="212637" custLinFactNeighborX="0" custLinFactNeighborY="0">
        <dgm:presLayoutVars>
          <dgm:bulletEnabled val="1"/>
        </dgm:presLayoutVars>
      </dgm:prSet>
      <dgm:spPr/>
    </dgm:pt>
    <dgm:pt modelId="{E6A76A47-1829-4D8C-9011-1EDE3DF2779E}" type="pres">
      <dgm:prSet presAssocID="{94088224-1D89-47C8-8C27-8B0FD917CDE3}" presName="sibTrans" presStyleLbl="sibTrans2D1" presStyleIdx="2" presStyleCnt="4"/>
      <dgm:spPr/>
    </dgm:pt>
    <dgm:pt modelId="{8FF570ED-A26D-49BB-A651-E9C0FC10496E}" type="pres">
      <dgm:prSet presAssocID="{94088224-1D89-47C8-8C27-8B0FD917CDE3}" presName="connectorText" presStyleLbl="sibTrans2D1" presStyleIdx="2" presStyleCnt="4"/>
      <dgm:spPr/>
    </dgm:pt>
    <dgm:pt modelId="{4B99ABAF-EDC0-443C-8EE2-54CACBE9343F}" type="pres">
      <dgm:prSet presAssocID="{18C43662-51F6-4DEF-83FE-C5FC7BC80BDE}" presName="node" presStyleLbl="node1" presStyleIdx="3" presStyleCnt="5" custScaleY="212637">
        <dgm:presLayoutVars>
          <dgm:bulletEnabled val="1"/>
        </dgm:presLayoutVars>
      </dgm:prSet>
      <dgm:spPr/>
    </dgm:pt>
    <dgm:pt modelId="{49C53366-DFA8-4BE4-8A37-9895C6F090B0}" type="pres">
      <dgm:prSet presAssocID="{5664A5DC-8F42-49BE-810C-E4F7748C4AD7}" presName="sibTrans" presStyleLbl="sibTrans2D1" presStyleIdx="3" presStyleCnt="4"/>
      <dgm:spPr/>
    </dgm:pt>
    <dgm:pt modelId="{3306A2A2-AA1C-49B9-B161-81436A8399E2}" type="pres">
      <dgm:prSet presAssocID="{5664A5DC-8F42-49BE-810C-E4F7748C4AD7}" presName="connectorText" presStyleLbl="sibTrans2D1" presStyleIdx="3" presStyleCnt="4"/>
      <dgm:spPr/>
    </dgm:pt>
    <dgm:pt modelId="{DDFB2086-1888-462E-8B94-A9846A0EB121}" type="pres">
      <dgm:prSet presAssocID="{4D7AE804-1128-4157-BEA2-B85B8CC68A20}" presName="node" presStyleLbl="node1" presStyleIdx="4" presStyleCnt="5" custScaleY="196280">
        <dgm:presLayoutVars>
          <dgm:bulletEnabled val="1"/>
        </dgm:presLayoutVars>
      </dgm:prSet>
      <dgm:spPr/>
    </dgm:pt>
  </dgm:ptLst>
  <dgm:cxnLst>
    <dgm:cxn modelId="{69747904-2B0D-43A1-A615-A48D1000F68E}" srcId="{1F3077D8-7A85-4811-847C-01EBA43F6D05}" destId="{7D486A42-E5EE-4DB3-B0E4-1D15C85E9DCA}" srcOrd="0" destOrd="0" parTransId="{6EFFA57A-799C-4F52-A845-1F9A1444C3D7}" sibTransId="{0D19E802-EFEE-42BF-B1B8-63E520388A19}"/>
    <dgm:cxn modelId="{989DCF0A-B685-414F-9605-179442D1D815}" type="presOf" srcId="{4D7AE804-1128-4157-BEA2-B85B8CC68A20}" destId="{DDFB2086-1888-462E-8B94-A9846A0EB121}" srcOrd="0" destOrd="0" presId="urn:microsoft.com/office/officeart/2005/8/layout/process1"/>
    <dgm:cxn modelId="{11601A22-5E4A-450E-9EE4-45253D643964}" type="presOf" srcId="{0D19E802-EFEE-42BF-B1B8-63E520388A19}" destId="{5AFCA654-E37F-45A9-9A1A-400DEAF65721}" srcOrd="1" destOrd="0" presId="urn:microsoft.com/office/officeart/2005/8/layout/process1"/>
    <dgm:cxn modelId="{A4222C62-497D-4604-823F-F6E9D6734525}" type="presOf" srcId="{0D19E802-EFEE-42BF-B1B8-63E520388A19}" destId="{11D0D8B8-8541-44FC-960D-C2A1665203FE}" srcOrd="0" destOrd="0" presId="urn:microsoft.com/office/officeart/2005/8/layout/process1"/>
    <dgm:cxn modelId="{A8422F62-2E26-4188-8360-1015829BF406}" type="presOf" srcId="{4A0317CA-EDB5-40AF-9068-BB7E8C7D4437}" destId="{B21A59DC-EBB0-4B43-BCD4-F26B077D4B59}" srcOrd="0" destOrd="0" presId="urn:microsoft.com/office/officeart/2005/8/layout/process1"/>
    <dgm:cxn modelId="{34E88564-CB5D-4697-BB30-AC00A4F801E9}" type="presOf" srcId="{18C43662-51F6-4DEF-83FE-C5FC7BC80BDE}" destId="{4B99ABAF-EDC0-443C-8EE2-54CACBE9343F}" srcOrd="0" destOrd="0" presId="urn:microsoft.com/office/officeart/2005/8/layout/process1"/>
    <dgm:cxn modelId="{F6B2C165-6CE5-4936-874B-56AC2A0BE270}" type="presOf" srcId="{5664A5DC-8F42-49BE-810C-E4F7748C4AD7}" destId="{3306A2A2-AA1C-49B9-B161-81436A8399E2}" srcOrd="1" destOrd="0" presId="urn:microsoft.com/office/officeart/2005/8/layout/process1"/>
    <dgm:cxn modelId="{E1773168-28CA-4286-9991-A099B04152BD}" type="presOf" srcId="{94088224-1D89-47C8-8C27-8B0FD917CDE3}" destId="{E6A76A47-1829-4D8C-9011-1EDE3DF2779E}" srcOrd="0" destOrd="0" presId="urn:microsoft.com/office/officeart/2005/8/layout/process1"/>
    <dgm:cxn modelId="{0BF5B64F-7991-4C74-9F12-09142DE918D1}" srcId="{1F3077D8-7A85-4811-847C-01EBA43F6D05}" destId="{18C43662-51F6-4DEF-83FE-C5FC7BC80BDE}" srcOrd="3" destOrd="0" parTransId="{8BBFF88A-A5AD-43E5-AFA5-8B14515D690B}" sibTransId="{5664A5DC-8F42-49BE-810C-E4F7748C4AD7}"/>
    <dgm:cxn modelId="{998C1252-6BC9-4AB9-BE1E-28192ED06822}" type="presOf" srcId="{5AE51BA8-5AD9-4A09-A7B1-A20DAB28664E}" destId="{C1C0C7FE-C721-4A87-BA92-0675E33E5CD9}" srcOrd="0" destOrd="0" presId="urn:microsoft.com/office/officeart/2005/8/layout/process1"/>
    <dgm:cxn modelId="{55218852-6EE9-42A1-BF24-06408BE7BE46}" type="presOf" srcId="{410CCDC7-EF17-4A09-91B7-7AE7B7B96AD7}" destId="{C3CAAEE3-CF5F-4FE7-B3A8-E069A494CA22}" srcOrd="0" destOrd="0" presId="urn:microsoft.com/office/officeart/2005/8/layout/process1"/>
    <dgm:cxn modelId="{29530874-B358-45FE-B64C-94EC12198D49}" type="presOf" srcId="{94088224-1D89-47C8-8C27-8B0FD917CDE3}" destId="{8FF570ED-A26D-49BB-A651-E9C0FC10496E}" srcOrd="1" destOrd="0" presId="urn:microsoft.com/office/officeart/2005/8/layout/process1"/>
    <dgm:cxn modelId="{1850EF56-BD42-4974-8950-1D79B6AC15A2}" type="presOf" srcId="{1F3077D8-7A85-4811-847C-01EBA43F6D05}" destId="{18549CAF-7307-45B4-894F-F98C9CA03819}" srcOrd="0" destOrd="0" presId="urn:microsoft.com/office/officeart/2005/8/layout/process1"/>
    <dgm:cxn modelId="{FA474D97-D86B-4EBF-9912-87A7E12AD30C}" srcId="{1F3077D8-7A85-4811-847C-01EBA43F6D05}" destId="{5AE51BA8-5AD9-4A09-A7B1-A20DAB28664E}" srcOrd="1" destOrd="0" parTransId="{4DD4C5A3-8E7E-4B3F-ADB7-9D8BDF92B914}" sibTransId="{410CCDC7-EF17-4A09-91B7-7AE7B7B96AD7}"/>
    <dgm:cxn modelId="{0961C7AC-BFDC-4DB8-9BFF-B59DA1756AC7}" type="presOf" srcId="{5664A5DC-8F42-49BE-810C-E4F7748C4AD7}" destId="{49C53366-DFA8-4BE4-8A37-9895C6F090B0}" srcOrd="0" destOrd="0" presId="urn:microsoft.com/office/officeart/2005/8/layout/process1"/>
    <dgm:cxn modelId="{C87803B7-B859-4709-B556-C4B9C4AF7BAA}" srcId="{1F3077D8-7A85-4811-847C-01EBA43F6D05}" destId="{4A0317CA-EDB5-40AF-9068-BB7E8C7D4437}" srcOrd="2" destOrd="0" parTransId="{F662A56D-06D1-416E-A79F-B146E57DE0FB}" sibTransId="{94088224-1D89-47C8-8C27-8B0FD917CDE3}"/>
    <dgm:cxn modelId="{866562CF-5B7B-4156-BB58-AE84BDDF6D06}" type="presOf" srcId="{410CCDC7-EF17-4A09-91B7-7AE7B7B96AD7}" destId="{314D51E8-8730-4BE5-B126-BF2C799FB507}" srcOrd="1" destOrd="0" presId="urn:microsoft.com/office/officeart/2005/8/layout/process1"/>
    <dgm:cxn modelId="{AAD6CAD0-0FCC-4DF4-93E3-8AD4F6930C82}" srcId="{1F3077D8-7A85-4811-847C-01EBA43F6D05}" destId="{4D7AE804-1128-4157-BEA2-B85B8CC68A20}" srcOrd="4" destOrd="0" parTransId="{F678CF73-2537-45D6-A453-36457E032C56}" sibTransId="{7F3F1DF0-EDB2-4F01-A78C-7369DE9296F7}"/>
    <dgm:cxn modelId="{DCEE02F5-DB39-4681-93A4-ECD36C04A35F}" type="presOf" srcId="{7D486A42-E5EE-4DB3-B0E4-1D15C85E9DCA}" destId="{D67BA510-20FE-43AE-8D35-DC93A29970FE}" srcOrd="0" destOrd="0" presId="urn:microsoft.com/office/officeart/2005/8/layout/process1"/>
    <dgm:cxn modelId="{5E9386E1-E18E-444E-B3FA-694AD71A6586}" type="presParOf" srcId="{18549CAF-7307-45B4-894F-F98C9CA03819}" destId="{D67BA510-20FE-43AE-8D35-DC93A29970FE}" srcOrd="0" destOrd="0" presId="urn:microsoft.com/office/officeart/2005/8/layout/process1"/>
    <dgm:cxn modelId="{90E80DC0-56CC-44DA-9B5B-9FD8126F6FA9}" type="presParOf" srcId="{18549CAF-7307-45B4-894F-F98C9CA03819}" destId="{11D0D8B8-8541-44FC-960D-C2A1665203FE}" srcOrd="1" destOrd="0" presId="urn:microsoft.com/office/officeart/2005/8/layout/process1"/>
    <dgm:cxn modelId="{95D4EF42-86E8-4127-8EBC-29986AEE2F78}" type="presParOf" srcId="{11D0D8B8-8541-44FC-960D-C2A1665203FE}" destId="{5AFCA654-E37F-45A9-9A1A-400DEAF65721}" srcOrd="0" destOrd="0" presId="urn:microsoft.com/office/officeart/2005/8/layout/process1"/>
    <dgm:cxn modelId="{BD02E8B7-AEF9-4BA8-93FB-E9F54FF47CCC}" type="presParOf" srcId="{18549CAF-7307-45B4-894F-F98C9CA03819}" destId="{C1C0C7FE-C721-4A87-BA92-0675E33E5CD9}" srcOrd="2" destOrd="0" presId="urn:microsoft.com/office/officeart/2005/8/layout/process1"/>
    <dgm:cxn modelId="{F76D7BDD-F33D-4F6D-B279-873B9CAA1F0A}" type="presParOf" srcId="{18549CAF-7307-45B4-894F-F98C9CA03819}" destId="{C3CAAEE3-CF5F-4FE7-B3A8-E069A494CA22}" srcOrd="3" destOrd="0" presId="urn:microsoft.com/office/officeart/2005/8/layout/process1"/>
    <dgm:cxn modelId="{7276C2CB-92EB-4122-A0E9-AA2520D5C317}" type="presParOf" srcId="{C3CAAEE3-CF5F-4FE7-B3A8-E069A494CA22}" destId="{314D51E8-8730-4BE5-B126-BF2C799FB507}" srcOrd="0" destOrd="0" presId="urn:microsoft.com/office/officeart/2005/8/layout/process1"/>
    <dgm:cxn modelId="{68250D2B-5456-438C-B3C7-20C6D9F5B988}" type="presParOf" srcId="{18549CAF-7307-45B4-894F-F98C9CA03819}" destId="{B21A59DC-EBB0-4B43-BCD4-F26B077D4B59}" srcOrd="4" destOrd="0" presId="urn:microsoft.com/office/officeart/2005/8/layout/process1"/>
    <dgm:cxn modelId="{138DF97D-3A7B-4E1B-9763-B2B95E120CA4}" type="presParOf" srcId="{18549CAF-7307-45B4-894F-F98C9CA03819}" destId="{E6A76A47-1829-4D8C-9011-1EDE3DF2779E}" srcOrd="5" destOrd="0" presId="urn:microsoft.com/office/officeart/2005/8/layout/process1"/>
    <dgm:cxn modelId="{B38CED30-CCD0-49DB-B617-6DAAAA2EBB23}" type="presParOf" srcId="{E6A76A47-1829-4D8C-9011-1EDE3DF2779E}" destId="{8FF570ED-A26D-49BB-A651-E9C0FC10496E}" srcOrd="0" destOrd="0" presId="urn:microsoft.com/office/officeart/2005/8/layout/process1"/>
    <dgm:cxn modelId="{5C909E53-3DED-4CD1-A4B0-F641FFED1CCE}" type="presParOf" srcId="{18549CAF-7307-45B4-894F-F98C9CA03819}" destId="{4B99ABAF-EDC0-443C-8EE2-54CACBE9343F}" srcOrd="6" destOrd="0" presId="urn:microsoft.com/office/officeart/2005/8/layout/process1"/>
    <dgm:cxn modelId="{7BD3EA15-8E2F-4CAC-A34D-6CE491585FFC}" type="presParOf" srcId="{18549CAF-7307-45B4-894F-F98C9CA03819}" destId="{49C53366-DFA8-4BE4-8A37-9895C6F090B0}" srcOrd="7" destOrd="0" presId="urn:microsoft.com/office/officeart/2005/8/layout/process1"/>
    <dgm:cxn modelId="{C29A4CD0-5F11-4087-9663-CCADA9A6F7C1}" type="presParOf" srcId="{49C53366-DFA8-4BE4-8A37-9895C6F090B0}" destId="{3306A2A2-AA1C-49B9-B161-81436A8399E2}" srcOrd="0" destOrd="0" presId="urn:microsoft.com/office/officeart/2005/8/layout/process1"/>
    <dgm:cxn modelId="{68085BB5-849E-442E-8136-53D39ED32336}" type="presParOf" srcId="{18549CAF-7307-45B4-894F-F98C9CA03819}" destId="{DDFB2086-1888-462E-8B94-A9846A0EB12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BA510-20FE-43AE-8D35-DC93A29970FE}">
      <dsp:nvSpPr>
        <dsp:cNvPr id="0" name=""/>
        <dsp:cNvSpPr/>
      </dsp:nvSpPr>
      <dsp:spPr>
        <a:xfrm>
          <a:off x="2976" y="1095894"/>
          <a:ext cx="922734" cy="1872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Całkowicie połączona (256, relu)</a:t>
          </a:r>
          <a:endParaRPr lang="en-US" sz="1300" kern="1200" dirty="0"/>
        </a:p>
      </dsp:txBody>
      <dsp:txXfrm>
        <a:off x="30002" y="1122920"/>
        <a:ext cx="868682" cy="1818158"/>
      </dsp:txXfrm>
    </dsp:sp>
    <dsp:sp modelId="{11D0D8B8-8541-44FC-960D-C2A1665203FE}">
      <dsp:nvSpPr>
        <dsp:cNvPr id="0" name=""/>
        <dsp:cNvSpPr/>
      </dsp:nvSpPr>
      <dsp:spPr>
        <a:xfrm>
          <a:off x="1017984" y="1917580"/>
          <a:ext cx="195619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017984" y="1963348"/>
        <a:ext cx="136933" cy="137302"/>
      </dsp:txXfrm>
    </dsp:sp>
    <dsp:sp modelId="{C1C0C7FE-C721-4A87-BA92-0675E33E5CD9}">
      <dsp:nvSpPr>
        <dsp:cNvPr id="0" name=""/>
        <dsp:cNvSpPr/>
      </dsp:nvSpPr>
      <dsp:spPr>
        <a:xfrm>
          <a:off x="1294804" y="1095894"/>
          <a:ext cx="922734" cy="1872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Dropout (0.5)</a:t>
          </a:r>
          <a:endParaRPr lang="en-US" sz="1300" kern="1200" dirty="0"/>
        </a:p>
      </dsp:txBody>
      <dsp:txXfrm>
        <a:off x="1321830" y="1122920"/>
        <a:ext cx="868682" cy="1818158"/>
      </dsp:txXfrm>
    </dsp:sp>
    <dsp:sp modelId="{C3CAAEE3-CF5F-4FE7-B3A8-E069A494CA22}">
      <dsp:nvSpPr>
        <dsp:cNvPr id="0" name=""/>
        <dsp:cNvSpPr/>
      </dsp:nvSpPr>
      <dsp:spPr>
        <a:xfrm>
          <a:off x="2309812" y="1917580"/>
          <a:ext cx="195619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309812" y="1963348"/>
        <a:ext cx="136933" cy="137302"/>
      </dsp:txXfrm>
    </dsp:sp>
    <dsp:sp modelId="{B21A59DC-EBB0-4B43-BCD4-F26B077D4B59}">
      <dsp:nvSpPr>
        <dsp:cNvPr id="0" name=""/>
        <dsp:cNvSpPr/>
      </dsp:nvSpPr>
      <dsp:spPr>
        <a:xfrm>
          <a:off x="2586632" y="1095894"/>
          <a:ext cx="922734" cy="1872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Całkowicie połączona (256, relu)</a:t>
          </a:r>
          <a:endParaRPr lang="en-US" sz="1300" kern="1200" dirty="0"/>
        </a:p>
      </dsp:txBody>
      <dsp:txXfrm>
        <a:off x="2613658" y="1122920"/>
        <a:ext cx="868682" cy="1818158"/>
      </dsp:txXfrm>
    </dsp:sp>
    <dsp:sp modelId="{E6A76A47-1829-4D8C-9011-1EDE3DF2779E}">
      <dsp:nvSpPr>
        <dsp:cNvPr id="0" name=""/>
        <dsp:cNvSpPr/>
      </dsp:nvSpPr>
      <dsp:spPr>
        <a:xfrm>
          <a:off x="3601640" y="1917580"/>
          <a:ext cx="195619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601640" y="1963348"/>
        <a:ext cx="136933" cy="137302"/>
      </dsp:txXfrm>
    </dsp:sp>
    <dsp:sp modelId="{4B99ABAF-EDC0-443C-8EE2-54CACBE9343F}">
      <dsp:nvSpPr>
        <dsp:cNvPr id="0" name=""/>
        <dsp:cNvSpPr/>
      </dsp:nvSpPr>
      <dsp:spPr>
        <a:xfrm>
          <a:off x="3878460" y="1095894"/>
          <a:ext cx="922734" cy="1872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Dropout (0.5)</a:t>
          </a:r>
          <a:endParaRPr lang="en-US" sz="1300" kern="1200" dirty="0"/>
        </a:p>
      </dsp:txBody>
      <dsp:txXfrm>
        <a:off x="3905486" y="1122920"/>
        <a:ext cx="868682" cy="1818158"/>
      </dsp:txXfrm>
    </dsp:sp>
    <dsp:sp modelId="{49C53366-DFA8-4BE4-8A37-9895C6F090B0}">
      <dsp:nvSpPr>
        <dsp:cNvPr id="0" name=""/>
        <dsp:cNvSpPr/>
      </dsp:nvSpPr>
      <dsp:spPr>
        <a:xfrm>
          <a:off x="4893468" y="1917580"/>
          <a:ext cx="195619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893468" y="1963348"/>
        <a:ext cx="136933" cy="137302"/>
      </dsp:txXfrm>
    </dsp:sp>
    <dsp:sp modelId="{DDFB2086-1888-462E-8B94-A9846A0EB121}">
      <dsp:nvSpPr>
        <dsp:cNvPr id="0" name=""/>
        <dsp:cNvSpPr/>
      </dsp:nvSpPr>
      <dsp:spPr>
        <a:xfrm>
          <a:off x="5170289" y="1167904"/>
          <a:ext cx="922734" cy="1728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Całkowicie połączona (2, softmax)</a:t>
          </a:r>
          <a:endParaRPr lang="en-US" sz="1300" kern="1200" dirty="0"/>
        </a:p>
      </dsp:txBody>
      <dsp:txXfrm>
        <a:off x="5197315" y="1194930"/>
        <a:ext cx="868682" cy="1674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emf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 (wersja 2)">
    <p:bg>
      <p:bgPr>
        <a:solidFill>
          <a:srgbClr val="965F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6.png">
            <a:extLst>
              <a:ext uri="{FF2B5EF4-FFF2-40B4-BE49-F238E27FC236}">
                <a16:creationId xmlns:a16="http://schemas.microsoft.com/office/drawing/2014/main" id="{5A406649-E792-47B4-A9BF-064BABBBF6A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18250" y="578693"/>
            <a:ext cx="2540000" cy="55538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image4.png">
            <a:extLst>
              <a:ext uri="{FF2B5EF4-FFF2-40B4-BE49-F238E27FC236}">
                <a16:creationId xmlns:a16="http://schemas.microsoft.com/office/drawing/2014/main" id="{6A74313D-41E1-4A01-8C8A-EAEBAD82B8C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125" y="5529942"/>
            <a:ext cx="1714500" cy="577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5.png">
            <a:extLst>
              <a:ext uri="{FF2B5EF4-FFF2-40B4-BE49-F238E27FC236}">
                <a16:creationId xmlns:a16="http://schemas.microsoft.com/office/drawing/2014/main" id="{DBDB269D-8575-4836-BCDF-28DD1A79264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5540" y="578687"/>
            <a:ext cx="2334770" cy="78364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1" y="1724025"/>
            <a:ext cx="5019431" cy="1785938"/>
          </a:xfrm>
        </p:spPr>
        <p:txBody>
          <a:bodyPr anchor="b">
            <a:normAutofit/>
          </a:bodyPr>
          <a:lstStyle>
            <a:lvl1pPr algn="ctr">
              <a:defRPr sz="3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3602038"/>
            <a:ext cx="501943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2" indent="0" algn="ctr">
              <a:buNone/>
              <a:defRPr sz="1600"/>
            </a:lvl6pPr>
            <a:lvl7pPr marL="2742927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5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B525-4DC4-4D80-9B28-8E8A85A06424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11B8-8901-494C-ACF4-EF2A2E89E10E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6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8" indent="0">
              <a:buNone/>
              <a:defRPr sz="1000"/>
            </a:lvl5pPr>
            <a:lvl6pPr marL="2285772" indent="0">
              <a:buNone/>
              <a:defRPr sz="1000"/>
            </a:lvl6pPr>
            <a:lvl7pPr marL="2742927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B525-4DC4-4D80-9B28-8E8A85A06424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11B8-8901-494C-ACF4-EF2A2E89E10E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90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8" indent="0">
              <a:buNone/>
              <a:defRPr sz="2000"/>
            </a:lvl5pPr>
            <a:lvl6pPr marL="2285772" indent="0">
              <a:buNone/>
              <a:defRPr sz="2000"/>
            </a:lvl6pPr>
            <a:lvl7pPr marL="2742927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8" indent="0">
              <a:buNone/>
              <a:defRPr sz="1000"/>
            </a:lvl5pPr>
            <a:lvl6pPr marL="2285772" indent="0">
              <a:buNone/>
              <a:defRPr sz="1000"/>
            </a:lvl6pPr>
            <a:lvl7pPr marL="2742927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B525-4DC4-4D80-9B28-8E8A85A06424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11B8-8901-494C-ACF4-EF2A2E89E10E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9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518320" y="5763940"/>
            <a:ext cx="1685925" cy="273844"/>
          </a:xfrm>
        </p:spPr>
        <p:txBody>
          <a:bodyPr/>
          <a:lstStyle/>
          <a:p>
            <a:fld id="{E0A2B525-4DC4-4D80-9B28-8E8A85A06424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1289233" y="3254959"/>
            <a:ext cx="3227752" cy="273844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7006828" y="1599806"/>
            <a:ext cx="2743200" cy="273844"/>
          </a:xfrm>
        </p:spPr>
        <p:txBody>
          <a:bodyPr/>
          <a:lstStyle>
            <a:lvl1pPr algn="l">
              <a:defRPr/>
            </a:lvl1pPr>
          </a:lstStyle>
          <a:p>
            <a:fld id="{E01011B8-8901-494C-ACF4-EF2A2E89E10E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275290" y="782354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13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440931" y="5744402"/>
            <a:ext cx="1685925" cy="273844"/>
          </a:xfrm>
        </p:spPr>
        <p:txBody>
          <a:bodyPr/>
          <a:lstStyle/>
          <a:p>
            <a:fld id="{E0A2B525-4DC4-4D80-9B28-8E8A85A06424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1205983" y="3194389"/>
            <a:ext cx="3216031" cy="273844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954166" y="4573192"/>
            <a:ext cx="2743200" cy="273844"/>
          </a:xfrm>
        </p:spPr>
        <p:txBody>
          <a:bodyPr/>
          <a:lstStyle/>
          <a:p>
            <a:fld id="{E01011B8-8901-494C-ACF4-EF2A2E89E10E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266228" y="761707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0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/>
        </p:nvPicPr>
        <p:blipFill rotWithShape="1">
          <a:blip r:embed="rId2" cstate="print"/>
          <a:srcRect l="14557" t="-172" r="14806" b="172"/>
          <a:stretch/>
        </p:blipFill>
        <p:spPr>
          <a:xfrm>
            <a:off x="-521937" y="-186114"/>
            <a:ext cx="6805402" cy="706890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09"/>
          <p:cNvSpPr/>
          <p:nvPr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B525-4DC4-4D80-9B28-8E8A85A06424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5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/>
              <a:t>Четвертый уровень</a:t>
            </a: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24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6"/>
          <a:stretch/>
        </p:blipFill>
        <p:spPr>
          <a:xfrm>
            <a:off x="-308708" y="-1752401"/>
            <a:ext cx="6579555" cy="870328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B525-4DC4-4D80-9B28-8E8A85A06424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5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/>
              <a:t>Четвертый уровень</a:t>
            </a:r>
          </a:p>
        </p:txBody>
      </p:sp>
      <p:pic>
        <p:nvPicPr>
          <p:cNvPr id="11" name="Obraz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76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2"/>
          <a:stretch/>
        </p:blipFill>
        <p:spPr>
          <a:xfrm>
            <a:off x="-257908" y="-467296"/>
            <a:ext cx="6528757" cy="74403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B525-4DC4-4D80-9B28-8E8A85A06424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5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/>
              <a:t>Четвертый уровень</a:t>
            </a: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30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1"/>
          <a:stretch/>
        </p:blipFill>
        <p:spPr>
          <a:xfrm>
            <a:off x="-257908" y="5"/>
            <a:ext cx="6528757" cy="70755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B525-4DC4-4D80-9B28-8E8A85A06424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5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/>
              <a:t>Четвертый уровень</a:t>
            </a: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52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5" r="2161"/>
          <a:stretch/>
        </p:blipFill>
        <p:spPr>
          <a:xfrm>
            <a:off x="-414215" y="-82154"/>
            <a:ext cx="6681262" cy="694015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B525-4DC4-4D80-9B28-8E8A85A06424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5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/>
              <a:t>Четвертый уровень</a:t>
            </a: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1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B525-4DC4-4D80-9B28-8E8A85A06424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9262" y="6081712"/>
            <a:ext cx="541215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399" y="549139"/>
            <a:ext cx="2057400" cy="365125"/>
          </a:xfrm>
        </p:spPr>
        <p:txBody>
          <a:bodyPr/>
          <a:lstStyle>
            <a:lvl1pPr>
              <a:defRPr lang="pl-PL" sz="3500" kern="1200" smtClean="0">
                <a:solidFill>
                  <a:schemeClr val="tx1"/>
                </a:solidFill>
                <a:latin typeface="Radikal WUT" panose="00000800000000000000" pitchFamily="50" charset="-18"/>
                <a:ea typeface="+mn-ea"/>
                <a:cs typeface="+mn-cs"/>
              </a:defRPr>
            </a:lvl1pPr>
          </a:lstStyle>
          <a:p>
            <a:fld id="{E01011B8-8901-494C-ACF4-EF2A2E89E1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15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 (wersja 2)">
    <p:bg>
      <p:bgPr>
        <a:solidFill>
          <a:srgbClr val="965F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8488" y="5529944"/>
            <a:ext cx="2561655" cy="644295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47387" y="578687"/>
            <a:ext cx="2627296" cy="78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1" y="1724025"/>
            <a:ext cx="5738446" cy="1785938"/>
          </a:xfrm>
        </p:spPr>
        <p:txBody>
          <a:bodyPr anchor="b">
            <a:normAutofit/>
          </a:bodyPr>
          <a:lstStyle>
            <a:lvl1pPr algn="ctr">
              <a:defRPr sz="3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3602038"/>
            <a:ext cx="5738446" cy="1655762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2" indent="0" algn="ctr">
              <a:buNone/>
              <a:defRPr sz="1600"/>
            </a:lvl6pPr>
            <a:lvl7pPr marL="2742927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182256" y="565634"/>
            <a:ext cx="1708284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55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725E-9BBD-400D-9BC6-C17F4312B59B}" type="datetime1">
              <a:rPr lang="pl-PL" smtClean="0"/>
              <a:pPr/>
              <a:t>31.01.2020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5323" y="6081714"/>
            <a:ext cx="5076096" cy="365125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399" y="549141"/>
            <a:ext cx="2057400" cy="365125"/>
          </a:xfrm>
        </p:spPr>
        <p:txBody>
          <a:bodyPr/>
          <a:lstStyle>
            <a:lvl1pPr>
              <a:defRPr lang="pl-PL" sz="3500" kern="1200" smtClean="0">
                <a:solidFill>
                  <a:schemeClr val="tx1"/>
                </a:solidFill>
                <a:latin typeface="Radikal WUT" panose="00000800000000000000" pitchFamily="50" charset="-18"/>
                <a:ea typeface="+mn-ea"/>
                <a:cs typeface="+mn-cs"/>
              </a:defRPr>
            </a:lvl1pPr>
          </a:lstStyle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74565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 (wersja 1)">
    <p:bg>
      <p:bgPr>
        <a:solidFill>
          <a:srgbClr val="FED5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0127" y="5529943"/>
            <a:ext cx="2561655" cy="644295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5540" y="579335"/>
            <a:ext cx="2627296" cy="78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3" y="1724025"/>
            <a:ext cx="5418015" cy="1785938"/>
          </a:xfrm>
        </p:spPr>
        <p:txBody>
          <a:bodyPr anchor="b">
            <a:normAutofit/>
          </a:bodyPr>
          <a:lstStyle>
            <a:lvl1pPr algn="ctr">
              <a:defRPr sz="3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3" y="3602038"/>
            <a:ext cx="5418015" cy="1655762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2" indent="0" algn="ctr">
              <a:buNone/>
              <a:defRPr sz="1600"/>
            </a:lvl6pPr>
            <a:lvl7pPr marL="2742927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149967" y="566087"/>
            <a:ext cx="1708284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8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1"/>
            <a:ext cx="6077804" cy="2852737"/>
          </a:xfrm>
        </p:spPr>
        <p:txBody>
          <a:bodyPr anchor="b">
            <a:normAutofit/>
          </a:bodyPr>
          <a:lstStyle>
            <a:lvl1pPr>
              <a:defRPr sz="3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6"/>
            <a:ext cx="6077804" cy="1252537"/>
          </a:xfrm>
        </p:spPr>
        <p:txBody>
          <a:bodyPr>
            <a:normAutofit/>
          </a:bodyPr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49967" y="566087"/>
            <a:ext cx="1708284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90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 (wyróżnienie)">
    <p:bg>
      <p:bgPr>
        <a:solidFill>
          <a:srgbClr val="965F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746500"/>
          </a:xfrm>
        </p:spPr>
        <p:txBody>
          <a:bodyPr/>
          <a:lstStyle>
            <a:lvl1pPr>
              <a:defRPr>
                <a:solidFill>
                  <a:srgbClr val="FED542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17149" y="6074564"/>
            <a:ext cx="1264444" cy="365125"/>
          </a:xfrm>
        </p:spPr>
        <p:txBody>
          <a:bodyPr/>
          <a:lstStyle/>
          <a:p>
            <a:fld id="{F317DF22-5C92-4FF1-A01C-A0CD364556D9}" type="datetime1">
              <a:rPr lang="pl-PL" smtClean="0"/>
              <a:pPr/>
              <a:t>31.01.2020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61749" y="6081714"/>
            <a:ext cx="4274036" cy="365125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10" name="image7.png">
            <a:extLst>
              <a:ext uri="{FF2B5EF4-FFF2-40B4-BE49-F238E27FC236}">
                <a16:creationId xmlns:a16="http://schemas.microsoft.com/office/drawing/2014/main" id="{8F638F12-3CB3-453E-B9E9-400A619287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62958" y="5885555"/>
            <a:ext cx="1323842" cy="74315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863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FD8B-8FC8-4F4A-B5F7-5717190F435F}" type="datetime1">
              <a:rPr lang="pl-PL" smtClean="0"/>
              <a:pPr/>
              <a:t>31.01.2020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94523" y="6081714"/>
            <a:ext cx="5126896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389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6" y="1681163"/>
            <a:ext cx="386834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7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6" y="2505075"/>
            <a:ext cx="386834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7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723E-EAE5-4335-92DD-06D87F82E55F}" type="datetime1">
              <a:rPr lang="pl-PL" smtClean="0"/>
              <a:pPr/>
              <a:t>31.01.2020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562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tuł i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FE76-9559-491F-B605-0D9B04EE9DE6}" type="datetime1">
              <a:rPr lang="pl-PL" smtClean="0"/>
              <a:pPr/>
              <a:t>31.01.2020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  <p:graphicFrame>
        <p:nvGraphicFramePr>
          <p:cNvPr id="8" name="Table 93">
            <a:extLst>
              <a:ext uri="{FF2B5EF4-FFF2-40B4-BE49-F238E27FC236}">
                <a16:creationId xmlns:a16="http://schemas.microsoft.com/office/drawing/2014/main" id="{63861C41-A286-4CBE-9EBF-DBE851D12C0E}"/>
              </a:ext>
            </a:extLst>
          </p:cNvPr>
          <p:cNvGraphicFramePr/>
          <p:nvPr userDrawn="1"/>
        </p:nvGraphicFramePr>
        <p:xfrm>
          <a:off x="2002036" y="1828802"/>
          <a:ext cx="5138740" cy="3948905"/>
        </p:xfrm>
        <a:graphic>
          <a:graphicData uri="http://schemas.openxmlformats.org/drawingml/2006/table">
            <a:tbl>
              <a:tblPr firstRow="1"/>
              <a:tblGrid>
                <a:gridCol w="128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 dirty="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Obraz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561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277E-5176-4437-BE75-1B9436FABD5E}" type="datetime1">
              <a:rPr lang="pl-PL" smtClean="0"/>
              <a:pPr/>
              <a:t>31.01.2020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117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FF25-1611-478C-925A-E740B0D667B2}" type="datetime1">
              <a:rPr lang="pl-PL" smtClean="0"/>
              <a:pPr/>
              <a:t>31.01.2020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6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 (wersja 1)">
    <p:bg>
      <p:bgPr>
        <a:solidFill>
          <a:srgbClr val="FED5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4.png">
            <a:extLst>
              <a:ext uri="{FF2B5EF4-FFF2-40B4-BE49-F238E27FC236}">
                <a16:creationId xmlns:a16="http://schemas.microsoft.com/office/drawing/2014/main" id="{6A74313D-41E1-4A01-8C8A-EAEBAD82B8C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25" y="5529941"/>
            <a:ext cx="1714500" cy="577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5.png">
            <a:extLst>
              <a:ext uri="{FF2B5EF4-FFF2-40B4-BE49-F238E27FC236}">
                <a16:creationId xmlns:a16="http://schemas.microsoft.com/office/drawing/2014/main" id="{DBDB269D-8575-4836-BCDF-28DD1A79264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5540" y="578687"/>
            <a:ext cx="2334770" cy="78364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1" y="1724025"/>
            <a:ext cx="5070231" cy="1785938"/>
          </a:xfrm>
        </p:spPr>
        <p:txBody>
          <a:bodyPr anchor="b">
            <a:normAutofit/>
          </a:bodyPr>
          <a:lstStyle>
            <a:lvl1pPr algn="ctr">
              <a:defRPr sz="3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3602038"/>
            <a:ext cx="507023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2" indent="0" algn="ctr">
              <a:buNone/>
              <a:defRPr sz="1600"/>
            </a:lvl6pPr>
            <a:lvl7pPr marL="2742927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pic>
        <p:nvPicPr>
          <p:cNvPr id="13" name="Obraz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19907" y="578687"/>
            <a:ext cx="2538344" cy="55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33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8" indent="0">
              <a:buNone/>
              <a:defRPr sz="1000"/>
            </a:lvl5pPr>
            <a:lvl6pPr marL="2285772" indent="0">
              <a:buNone/>
              <a:defRPr sz="1000"/>
            </a:lvl6pPr>
            <a:lvl7pPr marL="2742927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6E08-4478-416B-B2F0-E483D383A9AC}" type="datetime1">
              <a:rPr lang="pl-PL" smtClean="0"/>
              <a:pPr/>
              <a:t>31.01.2020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549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8" indent="0">
              <a:buNone/>
              <a:defRPr sz="2000"/>
            </a:lvl5pPr>
            <a:lvl6pPr marL="2285772" indent="0">
              <a:buNone/>
              <a:defRPr sz="2000"/>
            </a:lvl6pPr>
            <a:lvl7pPr marL="2742927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8" indent="0">
              <a:buNone/>
              <a:defRPr sz="1000"/>
            </a:lvl5pPr>
            <a:lvl6pPr marL="2285772" indent="0">
              <a:buNone/>
              <a:defRPr sz="1000"/>
            </a:lvl6pPr>
            <a:lvl7pPr marL="2742927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73E7-2378-4EFB-8159-99C69053EDF7}" type="datetime1">
              <a:rPr lang="pl-PL" smtClean="0"/>
              <a:pPr/>
              <a:t>31.01.2020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398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5400000">
            <a:off x="-533290" y="994529"/>
            <a:ext cx="1681808" cy="42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518320" y="5763940"/>
            <a:ext cx="1685925" cy="273844"/>
          </a:xfrm>
        </p:spPr>
        <p:txBody>
          <a:bodyPr/>
          <a:lstStyle/>
          <a:p>
            <a:fld id="{19EA7272-7C86-4C61-A8D1-42B38A9F41FA}" type="datetime1">
              <a:rPr lang="pl-PL" smtClean="0"/>
              <a:pPr/>
              <a:t>31.01.2020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1289233" y="3254959"/>
            <a:ext cx="3227752" cy="273844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7006828" y="1599806"/>
            <a:ext cx="2743200" cy="273844"/>
          </a:xfrm>
        </p:spPr>
        <p:txBody>
          <a:bodyPr/>
          <a:lstStyle>
            <a:lvl1pPr algn="l">
              <a:defRPr/>
            </a:lvl1pPr>
          </a:lstStyle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815667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5400000">
            <a:off x="-533290" y="994529"/>
            <a:ext cx="1681808" cy="423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440931" y="5744402"/>
            <a:ext cx="1685925" cy="273844"/>
          </a:xfrm>
        </p:spPr>
        <p:txBody>
          <a:bodyPr/>
          <a:lstStyle/>
          <a:p>
            <a:fld id="{346FA071-7161-4BEC-938E-7B7DA67F8CEF}" type="datetime1">
              <a:rPr lang="pl-PL" smtClean="0"/>
              <a:pPr/>
              <a:t>31.01.2020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1205983" y="3194389"/>
            <a:ext cx="3216031" cy="273844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954166" y="4573192"/>
            <a:ext cx="2743200" cy="273844"/>
          </a:xfrm>
        </p:spPr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67473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 cstate="print"/>
          <a:srcRect l="14557" t="-172" r="14806" b="172"/>
          <a:stretch/>
        </p:blipFill>
        <p:spPr>
          <a:xfrm>
            <a:off x="-521937" y="-186114"/>
            <a:ext cx="6805402" cy="706890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09"/>
          <p:cNvSpPr/>
          <p:nvPr userDrawn="1"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FD4E-F1C3-4B4E-BCF3-0BBE06B1D104}" type="datetime1">
              <a:rPr lang="pl-PL" smtClean="0"/>
              <a:pPr/>
              <a:t>31.01.2020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7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dirty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dirty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dirty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dirty="0"/>
              <a:t>Четвертый уровень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934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6"/>
          <a:stretch/>
        </p:blipFill>
        <p:spPr>
          <a:xfrm>
            <a:off x="-308708" y="-1752401"/>
            <a:ext cx="6579555" cy="870328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A22D-69A8-4F72-9A6F-9452D918D22C}" type="datetime1">
              <a:rPr lang="pl-PL" smtClean="0"/>
              <a:pPr/>
              <a:t>31.01.2020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7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dirty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dirty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dirty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dirty="0"/>
              <a:t>Четвертый уровень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028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2"/>
          <a:stretch/>
        </p:blipFill>
        <p:spPr>
          <a:xfrm>
            <a:off x="-257908" y="-467296"/>
            <a:ext cx="6528757" cy="74403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BF10-0C31-4D0E-A3AE-23BBC08849A0}" type="datetime1">
              <a:rPr lang="pl-PL" smtClean="0"/>
              <a:pPr/>
              <a:t>31.01.2020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7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dirty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dirty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dirty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dirty="0"/>
              <a:t>Четвертый уровень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452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1"/>
          <a:stretch/>
        </p:blipFill>
        <p:spPr>
          <a:xfrm>
            <a:off x="-257908" y="5"/>
            <a:ext cx="6528757" cy="70755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7A4A-4302-472B-B494-B11FE5488642}" type="datetime1">
              <a:rPr lang="pl-PL" smtClean="0"/>
              <a:pPr/>
              <a:t>31.01.2020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7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dirty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dirty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dirty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dirty="0"/>
              <a:t>Четвертый уровень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854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5" r="2161"/>
          <a:stretch/>
        </p:blipFill>
        <p:spPr>
          <a:xfrm>
            <a:off x="-414215" y="-82154"/>
            <a:ext cx="6681262" cy="694015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8386-BB2C-47E0-AF1D-B94F15444D88}" type="datetime1">
              <a:rPr lang="pl-PL" smtClean="0"/>
              <a:pPr/>
              <a:t>31.01.2020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7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dirty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dirty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dirty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dirty="0"/>
              <a:t>Четвертый уровень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5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39"/>
            <a:ext cx="5651866" cy="2852737"/>
          </a:xfrm>
        </p:spPr>
        <p:txBody>
          <a:bodyPr anchor="b">
            <a:normAutofit/>
          </a:bodyPr>
          <a:lstStyle>
            <a:lvl1pPr>
              <a:defRPr sz="3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4"/>
            <a:ext cx="5651866" cy="1252537"/>
          </a:xfrm>
        </p:spPr>
        <p:txBody>
          <a:bodyPr>
            <a:normAutofit/>
          </a:bodyPr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1" name="Obraz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19907" y="578687"/>
            <a:ext cx="2538344" cy="5554800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7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 (wyróżnienie)">
    <p:bg>
      <p:bgPr>
        <a:solidFill>
          <a:srgbClr val="965F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746500"/>
          </a:xfrm>
        </p:spPr>
        <p:txBody>
          <a:bodyPr/>
          <a:lstStyle>
            <a:lvl1pPr>
              <a:defRPr>
                <a:solidFill>
                  <a:srgbClr val="FED542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17149" y="6074562"/>
            <a:ext cx="1264444" cy="365125"/>
          </a:xfrm>
        </p:spPr>
        <p:txBody>
          <a:bodyPr/>
          <a:lstStyle/>
          <a:p>
            <a:fld id="{E0A2B525-4DC4-4D80-9B28-8E8A85A06424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61749" y="6081712"/>
            <a:ext cx="4274036" cy="365125"/>
          </a:xfrm>
        </p:spPr>
        <p:txBody>
          <a:bodyPr/>
          <a:lstStyle/>
          <a:p>
            <a:endParaRPr lang="ru-RU"/>
          </a:p>
        </p:txBody>
      </p:sp>
      <p:pic>
        <p:nvPicPr>
          <p:cNvPr id="10" name="image7.png">
            <a:extLst>
              <a:ext uri="{FF2B5EF4-FFF2-40B4-BE49-F238E27FC236}">
                <a16:creationId xmlns:a16="http://schemas.microsoft.com/office/drawing/2014/main" id="{8F638F12-3CB3-453E-B9E9-400A619287F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62958" y="5885553"/>
            <a:ext cx="1323842" cy="74315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11B8-8901-494C-ACF4-EF2A2E89E10E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Obraz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B525-4DC4-4D80-9B28-8E8A85A06424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11B8-8901-494C-ACF4-EF2A2E89E10E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6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4" y="1681163"/>
            <a:ext cx="386834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7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4" y="2505075"/>
            <a:ext cx="386834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7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B525-4DC4-4D80-9B28-8E8A85A06424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11B8-8901-494C-ACF4-EF2A2E89E10E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Obraz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0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tuł i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B525-4DC4-4D80-9B28-8E8A85A06424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11B8-8901-494C-ACF4-EF2A2E89E10E}" type="slidenum">
              <a:rPr lang="ru-RU" smtClean="0"/>
              <a:t>‹#›</a:t>
            </a:fld>
            <a:endParaRPr lang="ru-RU"/>
          </a:p>
        </p:txBody>
      </p:sp>
      <p:graphicFrame>
        <p:nvGraphicFramePr>
          <p:cNvPr id="8" name="Table 93">
            <a:extLst>
              <a:ext uri="{FF2B5EF4-FFF2-40B4-BE49-F238E27FC236}">
                <a16:creationId xmlns:a16="http://schemas.microsoft.com/office/drawing/2014/main" id="{63861C41-A286-4CBE-9EBF-DBE851D12C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3085898"/>
              </p:ext>
            </p:extLst>
          </p:nvPr>
        </p:nvGraphicFramePr>
        <p:xfrm>
          <a:off x="2002036" y="1828800"/>
          <a:ext cx="5138740" cy="3948905"/>
        </p:xfrm>
        <a:graphic>
          <a:graphicData uri="http://schemas.openxmlformats.org/drawingml/2006/table">
            <a:tbl>
              <a:tblPr firstRow="1"/>
              <a:tblGrid>
                <a:gridCol w="128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 dirty="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Obraz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9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B525-4DC4-4D80-9B28-8E8A85A06424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11B8-8901-494C-ACF4-EF2A2E89E10E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0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3" y="365126"/>
            <a:ext cx="7393782" cy="1325563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99415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19425" y="6081712"/>
            <a:ext cx="1264444" cy="365125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1200">
                <a:solidFill>
                  <a:srgbClr val="3C3C4C"/>
                </a:solidFill>
                <a:latin typeface="Radikal WUT" panose="00000800000000000000" pitchFamily="50" charset="-18"/>
              </a:defRPr>
            </a:lvl1pPr>
          </a:lstStyle>
          <a:p>
            <a:fld id="{E0A2B525-4DC4-4D80-9B28-8E8A85A06424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6469" y="551476"/>
            <a:ext cx="2057400" cy="365125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lang="pl-PL" sz="3500" kern="1200" smtClean="0">
                <a:solidFill>
                  <a:srgbClr val="3C3C4C"/>
                </a:solidFill>
                <a:latin typeface="Radikal WUT" panose="00000800000000000000" pitchFamily="50" charset="-18"/>
                <a:ea typeface="+mn-ea"/>
                <a:cs typeface="+mn-cs"/>
              </a:defRPr>
            </a:lvl1pPr>
          </a:lstStyle>
          <a:p>
            <a:fld id="{E01011B8-8901-494C-ACF4-EF2A2E89E10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1749" y="6081712"/>
            <a:ext cx="5559670" cy="365125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1200">
                <a:solidFill>
                  <a:srgbClr val="D8C2CB"/>
                </a:solidFill>
                <a:latin typeface="Adagio_Slab" panose="00000500000000000000" pitchFamily="50" charset="-18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61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rgbClr val="3C3C4C"/>
          </a:solidFill>
          <a:latin typeface="Adagio_Slab" panose="00000500000000000000" pitchFamily="50" charset="-18"/>
          <a:ea typeface="+mj-ea"/>
          <a:cs typeface="+mj-cs"/>
        </a:defRPr>
      </a:lvl1pPr>
    </p:titleStyle>
    <p:bodyStyle>
      <a:lvl1pPr marL="0" indent="0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rgbClr val="965F77"/>
          </a:solidFill>
          <a:latin typeface="Adagio_Slab" panose="00000500000000000000" pitchFamily="50" charset="-18"/>
          <a:ea typeface="+mn-ea"/>
          <a:cs typeface="+mn-cs"/>
        </a:defRPr>
      </a:lvl1pPr>
      <a:lvl2pPr marL="457155" indent="0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2pPr>
      <a:lvl3pPr marL="914309" indent="0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2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3" y="365127"/>
            <a:ext cx="7393782" cy="1325563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99415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19425" y="6081713"/>
            <a:ext cx="1264444" cy="365125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1200">
                <a:solidFill>
                  <a:srgbClr val="3C3C4C"/>
                </a:solidFill>
                <a:latin typeface="Radikal WUT" panose="00000800000000000000" pitchFamily="50" charset="-18"/>
              </a:defRPr>
            </a:lvl1pPr>
          </a:lstStyle>
          <a:p>
            <a:fld id="{9187ACAA-BA05-403C-B094-06E99B1B296A}" type="datetime1">
              <a:rPr lang="pl-PL" smtClean="0"/>
              <a:pPr/>
              <a:t>31.01.2020</a:t>
            </a:fld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6469" y="551477"/>
            <a:ext cx="2057400" cy="365125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lang="pl-PL" sz="3500" kern="1200" smtClean="0">
                <a:solidFill>
                  <a:srgbClr val="3C3C4C"/>
                </a:solidFill>
                <a:latin typeface="Radikal WUT" panose="00000800000000000000" pitchFamily="50" charset="-18"/>
                <a:ea typeface="+mn-ea"/>
                <a:cs typeface="+mn-cs"/>
              </a:defRPr>
            </a:lvl1pPr>
          </a:lstStyle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1749" y="6081713"/>
            <a:ext cx="5559670" cy="365125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1200">
                <a:solidFill>
                  <a:srgbClr val="D8C2CB"/>
                </a:solidFill>
                <a:latin typeface="Adagio_Slab" panose="00000500000000000000" pitchFamily="50" charset="-18"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175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hf sldNum="0" hdr="0" ftr="0" dt="0"/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rgbClr val="3C3C4C"/>
          </a:solidFill>
          <a:latin typeface="Adagio_Slab" panose="00000500000000000000" pitchFamily="50" charset="-18"/>
          <a:ea typeface="+mj-ea"/>
          <a:cs typeface="+mj-cs"/>
        </a:defRPr>
      </a:lvl1pPr>
    </p:titleStyle>
    <p:bodyStyle>
      <a:lvl1pPr marL="0" indent="0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rgbClr val="965F77"/>
          </a:solidFill>
          <a:latin typeface="Adagio_Slab" panose="00000500000000000000" pitchFamily="50" charset="-18"/>
          <a:ea typeface="+mn-ea"/>
          <a:cs typeface="+mn-cs"/>
        </a:defRPr>
      </a:lvl1pPr>
      <a:lvl2pPr marL="457155" indent="0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2pPr>
      <a:lvl3pPr marL="914309" indent="0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2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Rozpoznawanie dźwięku za pomocą MLP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Oleksii Kosobutskyi</a:t>
            </a:r>
          </a:p>
          <a:p>
            <a:r>
              <a:rPr lang="pl-PL" dirty="0"/>
              <a:t>27.01.2020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3282" t="24235" r="15052" b="6250"/>
          <a:stretch>
            <a:fillRect/>
          </a:stretch>
        </p:blipFill>
        <p:spPr bwMode="auto">
          <a:xfrm>
            <a:off x="0" y="836712"/>
            <a:ext cx="9144000" cy="4986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F3CFB5-5AAE-4DD1-B7D6-5E37AD34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 Frequency Cepstral Coefficient</a:t>
            </a:r>
            <a:r>
              <a:rPr lang="pl-PL" dirty="0"/>
              <a:t>s</a:t>
            </a:r>
            <a:endParaRPr lang="en-US" dirty="0"/>
          </a:p>
        </p:txBody>
      </p:sp>
      <p:pic>
        <p:nvPicPr>
          <p:cNvPr id="1026" name="Picture 2" descr="Image result for mfcc">
            <a:extLst>
              <a:ext uri="{FF2B5EF4-FFF2-40B4-BE49-F238E27FC236}">
                <a16:creationId xmlns:a16="http://schemas.microsoft.com/office/drawing/2014/main" id="{F8FDFC5C-51C5-46F0-9420-CB80211E9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2" y="1772816"/>
            <a:ext cx="532447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D93D3E-D369-4B72-AFE6-393464224A29}"/>
              </a:ext>
            </a:extLst>
          </p:cNvPr>
          <p:cNvSpPr/>
          <p:nvPr/>
        </p:nvSpPr>
        <p:spPr>
          <a:xfrm>
            <a:off x="2662237" y="5811416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https://dsp.stackexchange.com/questions/27417/comparing-mfcc-features-what-do-they-represent</a:t>
            </a:r>
          </a:p>
        </p:txBody>
      </p:sp>
    </p:spTree>
    <p:extLst>
      <p:ext uri="{BB962C8B-B14F-4D97-AF65-F5344CB8AC3E}">
        <p14:creationId xmlns:p14="http://schemas.microsoft.com/office/powerpoint/2010/main" val="4065568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6C7D-9A4F-44EA-9942-BF1E9F8C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sieci</a:t>
            </a: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090CB6D-CD12-4CCC-AB6F-E76642A14C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743307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0669125"/>
      </p:ext>
    </p:extLst>
  </p:cSld>
  <p:clrMapOvr>
    <a:masterClrMapping/>
  </p:clrMapOvr>
</p:sld>
</file>

<file path=ppt/theme/theme1.xml><?xml version="1.0" encoding="utf-8"?>
<a:theme xmlns:a="http://schemas.openxmlformats.org/drawingml/2006/main" name="PL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2" id="{AF77654C-7985-4C0A-AE90-D1732C9A6E9E}" vid="{ACED2FCA-EB2A-46EB-A8D5-7E5CA93A5F09}"/>
    </a:ext>
  </a:extLst>
</a:theme>
</file>

<file path=ppt/theme/theme2.xml><?xml version="1.0" encoding="utf-8"?>
<a:theme xmlns:a="http://schemas.openxmlformats.org/drawingml/2006/main" name="EN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2" id="{AF77654C-7985-4C0A-AE90-D1732C9A6E9E}" vid="{F610396C-B832-45C1-8145-0A8B0EF479C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PW_WF_4-3.potx</Template>
  <TotalTime>13</TotalTime>
  <Words>57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Adagio_Slab</vt:lpstr>
      <vt:lpstr>Adagio_Slab-SemiBold</vt:lpstr>
      <vt:lpstr>Arial</vt:lpstr>
      <vt:lpstr>Calibri</vt:lpstr>
      <vt:lpstr>Helvetica</vt:lpstr>
      <vt:lpstr>Radikal WUT</vt:lpstr>
      <vt:lpstr>PL</vt:lpstr>
      <vt:lpstr>EN</vt:lpstr>
      <vt:lpstr>Rozpoznawanie dźwięku za pomocą MLP</vt:lpstr>
      <vt:lpstr>PowerPoint Presentation</vt:lpstr>
      <vt:lpstr>Mel Frequency Cepstral Coefficients</vt:lpstr>
      <vt:lpstr>Struktura sieci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Rozpoznawanie dźwięku za pomocą CNN</dc:title>
  <dc:creator>Alex</dc:creator>
  <cp:lastModifiedBy>Oleksii Kosobutskyi</cp:lastModifiedBy>
  <cp:revision>3</cp:revision>
  <dcterms:created xsi:type="dcterms:W3CDTF">2020-01-27T00:56:30Z</dcterms:created>
  <dcterms:modified xsi:type="dcterms:W3CDTF">2020-01-31T07:30:47Z</dcterms:modified>
</cp:coreProperties>
</file>